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1.xml" ContentType="application/vnd.openxmlformats-officedocument.presentationml.notesSlide+xml"/>
  <Override PartName="/ppt/theme/themeOverride7.xml" ContentType="application/vnd.openxmlformats-officedocument.themeOverride+xml"/>
  <Override PartName="/ppt/notesSlides/notesSlide2.xml" ContentType="application/vnd.openxmlformats-officedocument.presentationml.notesSlide+xml"/>
  <Override PartName="/ppt/theme/themeOverride8.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9.xml" ContentType="application/vnd.openxmlformats-officedocument.themeOverride+xml"/>
  <Override PartName="/ppt/notesSlides/notesSlide5.xml" ContentType="application/vnd.openxmlformats-officedocument.presentationml.notesSlide+xml"/>
  <Override PartName="/ppt/theme/themeOverride10.xml" ContentType="application/vnd.openxmlformats-officedocument.themeOverr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0" r:id="rId2"/>
    <p:sldMasterId id="2147483682" r:id="rId3"/>
    <p:sldMasterId id="2147483689" r:id="rId4"/>
    <p:sldMasterId id="2147483755" r:id="rId5"/>
    <p:sldMasterId id="2147483788" r:id="rId6"/>
  </p:sldMasterIdLst>
  <p:notesMasterIdLst>
    <p:notesMasterId r:id="rId22"/>
  </p:notesMasterIdLst>
  <p:sldIdLst>
    <p:sldId id="2291" r:id="rId7"/>
    <p:sldId id="2284" r:id="rId8"/>
    <p:sldId id="2285" r:id="rId9"/>
    <p:sldId id="2290" r:id="rId10"/>
    <p:sldId id="1093" r:id="rId11"/>
    <p:sldId id="2210" r:id="rId12"/>
    <p:sldId id="2211" r:id="rId13"/>
    <p:sldId id="2276" r:id="rId14"/>
    <p:sldId id="2277" r:id="rId15"/>
    <p:sldId id="2052" r:id="rId16"/>
    <p:sldId id="1770" r:id="rId17"/>
    <p:sldId id="2289" r:id="rId18"/>
    <p:sldId id="1092" r:id="rId19"/>
    <p:sldId id="1740" r:id="rId20"/>
    <p:sldId id="21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21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4CB36-86E7-4730-B471-BD1B1B92F066}" v="780" dt="2022-08-07T00:31:44.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8" autoAdjust="0"/>
    <p:restoredTop sz="88889" autoAdjust="0"/>
  </p:normalViewPr>
  <p:slideViewPr>
    <p:cSldViewPr snapToGrid="0">
      <p:cViewPr>
        <p:scale>
          <a:sx n="66" d="100"/>
          <a:sy n="66" d="100"/>
        </p:scale>
        <p:origin x="672" y="211"/>
      </p:cViewPr>
      <p:guideLst/>
    </p:cSldViewPr>
  </p:slideViewPr>
  <p:notesTextViewPr>
    <p:cViewPr>
      <p:scale>
        <a:sx n="1" d="1"/>
        <a:sy n="1" d="1"/>
      </p:scale>
      <p:origin x="0" y="0"/>
    </p:cViewPr>
  </p:notesTextViewPr>
  <p:sorterViewPr>
    <p:cViewPr>
      <p:scale>
        <a:sx n="100" d="100"/>
        <a:sy n="100" d="100"/>
      </p:scale>
      <p:origin x="0" y="-34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IFAJ HOSSAN OMI" userId="7c7a51f3-a462-4f72-b795-4bc9c54c12c2" providerId="ADAL" clId="{4A14CB36-86E7-4730-B471-BD1B1B92F066}"/>
    <pc:docChg chg="undo redo custSel addSld delSld modSld sldOrd addMainMaster delMainMaster">
      <pc:chgData name="MD. IFAJ HOSSAN OMI" userId="7c7a51f3-a462-4f72-b795-4bc9c54c12c2" providerId="ADAL" clId="{4A14CB36-86E7-4730-B471-BD1B1B92F066}" dt="2022-08-07T00:32:01.591" v="1537"/>
      <pc:docMkLst>
        <pc:docMk/>
      </pc:docMkLst>
      <pc:sldChg chg="addSp delSp modSp add mod ord modClrScheme delAnim modAnim chgLayout">
        <pc:chgData name="MD. IFAJ HOSSAN OMI" userId="7c7a51f3-a462-4f72-b795-4bc9c54c12c2" providerId="ADAL" clId="{4A14CB36-86E7-4730-B471-BD1B1B92F066}" dt="2022-08-07T00:31:47.983" v="1535" actId="1076"/>
        <pc:sldMkLst>
          <pc:docMk/>
          <pc:sldMk cId="272836460" sldId="1092"/>
        </pc:sldMkLst>
        <pc:spChg chg="add del mod ord">
          <ac:chgData name="MD. IFAJ HOSSAN OMI" userId="7c7a51f3-a462-4f72-b795-4bc9c54c12c2" providerId="ADAL" clId="{4A14CB36-86E7-4730-B471-BD1B1B92F066}" dt="2022-08-06T23:39:30.089" v="802" actId="700"/>
          <ac:spMkLst>
            <pc:docMk/>
            <pc:sldMk cId="272836460" sldId="1092"/>
            <ac:spMk id="2" creationId="{50981E20-3036-27A1-1A81-0A10335DE64B}"/>
          </ac:spMkLst>
        </pc:spChg>
        <pc:spChg chg="add mod">
          <ac:chgData name="MD. IFAJ HOSSAN OMI" userId="7c7a51f3-a462-4f72-b795-4bc9c54c12c2" providerId="ADAL" clId="{4A14CB36-86E7-4730-B471-BD1B1B92F066}" dt="2022-08-06T23:41:27.393" v="963" actId="692"/>
          <ac:spMkLst>
            <pc:docMk/>
            <pc:sldMk cId="272836460" sldId="1092"/>
            <ac:spMk id="4" creationId="{138D6D24-3DC1-55F0-8E46-9D87423FC0C7}"/>
          </ac:spMkLst>
        </pc:spChg>
        <pc:spChg chg="mod">
          <ac:chgData name="MD. IFAJ HOSSAN OMI" userId="7c7a51f3-a462-4f72-b795-4bc9c54c12c2" providerId="ADAL" clId="{4A14CB36-86E7-4730-B471-BD1B1B92F066}" dt="2022-08-06T23:39:58.247" v="920" actId="1037"/>
          <ac:spMkLst>
            <pc:docMk/>
            <pc:sldMk cId="272836460" sldId="1092"/>
            <ac:spMk id="5" creationId="{D23496C7-0729-42CC-A646-6CDE6CF3CDFD}"/>
          </ac:spMkLst>
        </pc:spChg>
        <pc:spChg chg="mod">
          <ac:chgData name="MD. IFAJ HOSSAN OMI" userId="7c7a51f3-a462-4f72-b795-4bc9c54c12c2" providerId="ADAL" clId="{4A14CB36-86E7-4730-B471-BD1B1B92F066}" dt="2022-08-06T23:39:58.247" v="920" actId="1037"/>
          <ac:spMkLst>
            <pc:docMk/>
            <pc:sldMk cId="272836460" sldId="1092"/>
            <ac:spMk id="6" creationId="{51531F11-E92D-4E45-9772-953073C42DF9}"/>
          </ac:spMkLst>
        </pc:spChg>
        <pc:spChg chg="mod">
          <ac:chgData name="MD. IFAJ HOSSAN OMI" userId="7c7a51f3-a462-4f72-b795-4bc9c54c12c2" providerId="ADAL" clId="{4A14CB36-86E7-4730-B471-BD1B1B92F066}" dt="2022-08-06T23:39:58.247" v="920" actId="1037"/>
          <ac:spMkLst>
            <pc:docMk/>
            <pc:sldMk cId="272836460" sldId="1092"/>
            <ac:spMk id="7" creationId="{B438AB5F-FCF4-499D-AF25-9414C72A2654}"/>
          </ac:spMkLst>
        </pc:spChg>
        <pc:spChg chg="mod">
          <ac:chgData name="MD. IFAJ HOSSAN OMI" userId="7c7a51f3-a462-4f72-b795-4bc9c54c12c2" providerId="ADAL" clId="{4A14CB36-86E7-4730-B471-BD1B1B92F066}" dt="2022-08-06T23:41:52.101" v="969" actId="207"/>
          <ac:spMkLst>
            <pc:docMk/>
            <pc:sldMk cId="272836460" sldId="1092"/>
            <ac:spMk id="8" creationId="{8718CE7B-38D0-4308-A0FF-B04705AAA574}"/>
          </ac:spMkLst>
        </pc:spChg>
        <pc:spChg chg="mod">
          <ac:chgData name="MD. IFAJ HOSSAN OMI" userId="7c7a51f3-a462-4f72-b795-4bc9c54c12c2" providerId="ADAL" clId="{4A14CB36-86E7-4730-B471-BD1B1B92F066}" dt="2022-08-06T23:39:58.247" v="920" actId="1037"/>
          <ac:spMkLst>
            <pc:docMk/>
            <pc:sldMk cId="272836460" sldId="1092"/>
            <ac:spMk id="19" creationId="{48E4C597-A347-44BD-B8CB-1D431B12DBC7}"/>
          </ac:spMkLst>
        </pc:spChg>
        <pc:spChg chg="mod">
          <ac:chgData name="MD. IFAJ HOSSAN OMI" userId="7c7a51f3-a462-4f72-b795-4bc9c54c12c2" providerId="ADAL" clId="{4A14CB36-86E7-4730-B471-BD1B1B92F066}" dt="2022-08-06T23:41:03.030" v="956" actId="255"/>
          <ac:spMkLst>
            <pc:docMk/>
            <pc:sldMk cId="272836460" sldId="1092"/>
            <ac:spMk id="21" creationId="{F2EB4303-C4E6-49FD-9D42-016C7BE68F9D}"/>
          </ac:spMkLst>
        </pc:spChg>
        <pc:spChg chg="del mod">
          <ac:chgData name="MD. IFAJ HOSSAN OMI" userId="7c7a51f3-a462-4f72-b795-4bc9c54c12c2" providerId="ADAL" clId="{4A14CB36-86E7-4730-B471-BD1B1B92F066}" dt="2022-08-06T23:41:11.981" v="960"/>
          <ac:spMkLst>
            <pc:docMk/>
            <pc:sldMk cId="272836460" sldId="1092"/>
            <ac:spMk id="22" creationId="{4977D325-7229-4AFB-AFC0-DD0087FFB804}"/>
          </ac:spMkLst>
        </pc:spChg>
        <pc:spChg chg="mod">
          <ac:chgData name="MD. IFAJ HOSSAN OMI" userId="7c7a51f3-a462-4f72-b795-4bc9c54c12c2" providerId="ADAL" clId="{4A14CB36-86E7-4730-B471-BD1B1B92F066}" dt="2022-08-07T00:31:44.050" v="1534"/>
          <ac:spMkLst>
            <pc:docMk/>
            <pc:sldMk cId="272836460" sldId="1092"/>
            <ac:spMk id="25" creationId="{B3254C17-673F-F9B1-4A4F-0D25C6322BE8}"/>
          </ac:spMkLst>
        </pc:spChg>
        <pc:grpChg chg="mod">
          <ac:chgData name="MD. IFAJ HOSSAN OMI" userId="7c7a51f3-a462-4f72-b795-4bc9c54c12c2" providerId="ADAL" clId="{4A14CB36-86E7-4730-B471-BD1B1B92F066}" dt="2022-08-06T23:39:58.247" v="920" actId="1037"/>
          <ac:grpSpMkLst>
            <pc:docMk/>
            <pc:sldMk cId="272836460" sldId="1092"/>
            <ac:grpSpMk id="23" creationId="{54BD8F87-593D-44F1-80A1-92786665D2B4}"/>
          </ac:grpSpMkLst>
        </pc:grpChg>
        <pc:grpChg chg="add mod">
          <ac:chgData name="MD. IFAJ HOSSAN OMI" userId="7c7a51f3-a462-4f72-b795-4bc9c54c12c2" providerId="ADAL" clId="{4A14CB36-86E7-4730-B471-BD1B1B92F066}" dt="2022-08-07T00:31:47.983" v="1535" actId="1076"/>
          <ac:grpSpMkLst>
            <pc:docMk/>
            <pc:sldMk cId="272836460" sldId="1092"/>
            <ac:grpSpMk id="24" creationId="{C8206045-E838-CE0E-EA70-4D8C00DE8BE4}"/>
          </ac:grpSpMkLst>
        </pc:grpChg>
        <pc:picChg chg="add mod ord">
          <ac:chgData name="MD. IFAJ HOSSAN OMI" userId="7c7a51f3-a462-4f72-b795-4bc9c54c12c2" providerId="ADAL" clId="{4A14CB36-86E7-4730-B471-BD1B1B92F066}" dt="2022-08-07T00:16:42.064" v="1344" actId="1036"/>
          <ac:picMkLst>
            <pc:docMk/>
            <pc:sldMk cId="272836460" sldId="1092"/>
            <ac:picMk id="3" creationId="{D02C6577-D139-D624-67A6-7D418362C40B}"/>
          </ac:picMkLst>
        </pc:picChg>
        <pc:cxnChg chg="add del mod">
          <ac:chgData name="MD. IFAJ HOSSAN OMI" userId="7c7a51f3-a462-4f72-b795-4bc9c54c12c2" providerId="ADAL" clId="{4A14CB36-86E7-4730-B471-BD1B1B92F066}" dt="2022-08-07T00:31:43.583" v="1533" actId="478"/>
          <ac:cxnSpMkLst>
            <pc:docMk/>
            <pc:sldMk cId="272836460" sldId="1092"/>
            <ac:cxnSpMk id="20" creationId="{C4DCD147-DA82-E284-C41F-C994CEB4ECF3}"/>
          </ac:cxnSpMkLst>
        </pc:cxnChg>
        <pc:cxnChg chg="mod">
          <ac:chgData name="MD. IFAJ HOSSAN OMI" userId="7c7a51f3-a462-4f72-b795-4bc9c54c12c2" providerId="ADAL" clId="{4A14CB36-86E7-4730-B471-BD1B1B92F066}" dt="2022-08-07T00:31:44.050" v="1534"/>
          <ac:cxnSpMkLst>
            <pc:docMk/>
            <pc:sldMk cId="272836460" sldId="1092"/>
            <ac:cxnSpMk id="26" creationId="{0C7BCB80-4CBE-340F-D01F-884FD1694C6E}"/>
          </ac:cxnSpMkLst>
        </pc:cxnChg>
      </pc:sldChg>
      <pc:sldChg chg="addSp delSp modSp mod delAnim modAnim">
        <pc:chgData name="MD. IFAJ HOSSAN OMI" userId="7c7a51f3-a462-4f72-b795-4bc9c54c12c2" providerId="ADAL" clId="{4A14CB36-86E7-4730-B471-BD1B1B92F066}" dt="2022-08-06T21:46:02.705" v="147" actId="313"/>
        <pc:sldMkLst>
          <pc:docMk/>
          <pc:sldMk cId="3317269337" sldId="1093"/>
        </pc:sldMkLst>
        <pc:spChg chg="add mod">
          <ac:chgData name="MD. IFAJ HOSSAN OMI" userId="7c7a51f3-a462-4f72-b795-4bc9c54c12c2" providerId="ADAL" clId="{4A14CB36-86E7-4730-B471-BD1B1B92F066}" dt="2022-08-06T21:46:02.705" v="147" actId="313"/>
          <ac:spMkLst>
            <pc:docMk/>
            <pc:sldMk cId="3317269337" sldId="1093"/>
            <ac:spMk id="2" creationId="{C35EC00A-C6C6-ED16-1B78-FF1C249ECD6C}"/>
          </ac:spMkLst>
        </pc:spChg>
        <pc:spChg chg="mod">
          <ac:chgData name="MD. IFAJ HOSSAN OMI" userId="7c7a51f3-a462-4f72-b795-4bc9c54c12c2" providerId="ADAL" clId="{4A14CB36-86E7-4730-B471-BD1B1B92F066}" dt="2022-08-06T21:45:38.918" v="125"/>
          <ac:spMkLst>
            <pc:docMk/>
            <pc:sldMk cId="3317269337" sldId="1093"/>
            <ac:spMk id="46" creationId="{74F8AE5B-077E-3329-F093-C26F9E7CD652}"/>
          </ac:spMkLst>
        </pc:spChg>
        <pc:spChg chg="del">
          <ac:chgData name="MD. IFAJ HOSSAN OMI" userId="7c7a51f3-a462-4f72-b795-4bc9c54c12c2" providerId="ADAL" clId="{4A14CB36-86E7-4730-B471-BD1B1B92F066}" dt="2022-08-06T21:45:37.984" v="124" actId="478"/>
          <ac:spMkLst>
            <pc:docMk/>
            <pc:sldMk cId="3317269337" sldId="1093"/>
            <ac:spMk id="47" creationId="{87655CEE-BED8-4389-B3E2-93FA7162F535}"/>
          </ac:spMkLst>
        </pc:spChg>
        <pc:grpChg chg="add mod">
          <ac:chgData name="MD. IFAJ HOSSAN OMI" userId="7c7a51f3-a462-4f72-b795-4bc9c54c12c2" providerId="ADAL" clId="{4A14CB36-86E7-4730-B471-BD1B1B92F066}" dt="2022-08-06T21:45:43.495" v="126" actId="1076"/>
          <ac:grpSpMkLst>
            <pc:docMk/>
            <pc:sldMk cId="3317269337" sldId="1093"/>
            <ac:grpSpMk id="45" creationId="{B98E1752-14A0-34F5-4204-821E5D782E39}"/>
          </ac:grpSpMkLst>
        </pc:grpChg>
        <pc:cxnChg chg="mod">
          <ac:chgData name="MD. IFAJ HOSSAN OMI" userId="7c7a51f3-a462-4f72-b795-4bc9c54c12c2" providerId="ADAL" clId="{4A14CB36-86E7-4730-B471-BD1B1B92F066}" dt="2022-08-06T21:45:38.918" v="125"/>
          <ac:cxnSpMkLst>
            <pc:docMk/>
            <pc:sldMk cId="3317269337" sldId="1093"/>
            <ac:cxnSpMk id="48" creationId="{F54E797B-B079-7EBD-83C6-CBC6715914DF}"/>
          </ac:cxnSpMkLst>
        </pc:cxnChg>
      </pc:sldChg>
      <pc:sldChg chg="del">
        <pc:chgData name="MD. IFAJ HOSSAN OMI" userId="7c7a51f3-a462-4f72-b795-4bc9c54c12c2" providerId="ADAL" clId="{4A14CB36-86E7-4730-B471-BD1B1B92F066}" dt="2022-08-06T22:51:37.476" v="497" actId="47"/>
        <pc:sldMkLst>
          <pc:docMk/>
          <pc:sldMk cId="2724711596" sldId="1094"/>
        </pc:sldMkLst>
      </pc:sldChg>
      <pc:sldChg chg="addSp delSp modSp add mod ord delAnim modAnim">
        <pc:chgData name="MD. IFAJ HOSSAN OMI" userId="7c7a51f3-a462-4f72-b795-4bc9c54c12c2" providerId="ADAL" clId="{4A14CB36-86E7-4730-B471-BD1B1B92F066}" dt="2022-08-07T00:24:57.161" v="1428"/>
        <pc:sldMkLst>
          <pc:docMk/>
          <pc:sldMk cId="1285672079" sldId="1096"/>
        </pc:sldMkLst>
        <pc:spChg chg="add mod">
          <ac:chgData name="MD. IFAJ HOSSAN OMI" userId="7c7a51f3-a462-4f72-b795-4bc9c54c12c2" providerId="ADAL" clId="{4A14CB36-86E7-4730-B471-BD1B1B92F066}" dt="2022-08-06T23:46:12.880" v="1036" actId="1076"/>
          <ac:spMkLst>
            <pc:docMk/>
            <pc:sldMk cId="1285672079" sldId="1096"/>
            <ac:spMk id="2" creationId="{AC25D6F9-B8BA-F853-D273-5E759E587940}"/>
          </ac:spMkLst>
        </pc:spChg>
        <pc:spChg chg="add del mod">
          <ac:chgData name="MD. IFAJ HOSSAN OMI" userId="7c7a51f3-a462-4f72-b795-4bc9c54c12c2" providerId="ADAL" clId="{4A14CB36-86E7-4730-B471-BD1B1B92F066}" dt="2022-08-06T23:46:31.132" v="1040" actId="11529"/>
          <ac:spMkLst>
            <pc:docMk/>
            <pc:sldMk cId="1285672079" sldId="1096"/>
            <ac:spMk id="3" creationId="{55652661-28D3-E05F-A052-3A2A4AEA35C5}"/>
          </ac:spMkLst>
        </pc:spChg>
        <pc:spChg chg="add mod ord">
          <ac:chgData name="MD. IFAJ HOSSAN OMI" userId="7c7a51f3-a462-4f72-b795-4bc9c54c12c2" providerId="ADAL" clId="{4A14CB36-86E7-4730-B471-BD1B1B92F066}" dt="2022-08-06T23:46:50.776" v="1043" actId="167"/>
          <ac:spMkLst>
            <pc:docMk/>
            <pc:sldMk cId="1285672079" sldId="1096"/>
            <ac:spMk id="37" creationId="{78EC236A-AD1E-4792-2243-412C6D50AD67}"/>
          </ac:spMkLst>
        </pc:spChg>
        <pc:spChg chg="add del">
          <ac:chgData name="MD. IFAJ HOSSAN OMI" userId="7c7a51f3-a462-4f72-b795-4bc9c54c12c2" providerId="ADAL" clId="{4A14CB36-86E7-4730-B471-BD1B1B92F066}" dt="2022-08-07T00:18:14.789" v="1349" actId="11529"/>
          <ac:spMkLst>
            <pc:docMk/>
            <pc:sldMk cId="1285672079" sldId="1096"/>
            <ac:spMk id="38" creationId="{B26ACCA2-B2D9-7838-41CA-C13B0AFDA5A8}"/>
          </ac:spMkLst>
        </pc:spChg>
        <pc:spChg chg="add mod ord">
          <ac:chgData name="MD. IFAJ HOSSAN OMI" userId="7c7a51f3-a462-4f72-b795-4bc9c54c12c2" providerId="ADAL" clId="{4A14CB36-86E7-4730-B471-BD1B1B92F066}" dt="2022-08-07T00:18:24.632" v="1351" actId="167"/>
          <ac:spMkLst>
            <pc:docMk/>
            <pc:sldMk cId="1285672079" sldId="1096"/>
            <ac:spMk id="42" creationId="{90D08A7D-7628-1C06-EB54-D8143E9E57EB}"/>
          </ac:spMkLst>
        </pc:spChg>
        <pc:spChg chg="mod">
          <ac:chgData name="MD. IFAJ HOSSAN OMI" userId="7c7a51f3-a462-4f72-b795-4bc9c54c12c2" providerId="ADAL" clId="{4A14CB36-86E7-4730-B471-BD1B1B92F066}" dt="2022-08-06T23:46:07.965" v="1034" actId="1076"/>
          <ac:spMkLst>
            <pc:docMk/>
            <pc:sldMk cId="1285672079" sldId="1096"/>
            <ac:spMk id="65" creationId="{139E5DB8-8445-4FCF-829E-F68F524B843B}"/>
          </ac:spMkLst>
        </pc:spChg>
        <pc:spChg chg="del">
          <ac:chgData name="MD. IFAJ HOSSAN OMI" userId="7c7a51f3-a462-4f72-b795-4bc9c54c12c2" providerId="ADAL" clId="{4A14CB36-86E7-4730-B471-BD1B1B92F066}" dt="2022-08-06T23:45:34.020" v="995" actId="478"/>
          <ac:spMkLst>
            <pc:docMk/>
            <pc:sldMk cId="1285672079" sldId="1096"/>
            <ac:spMk id="66" creationId="{FE67C970-9983-47E9-B462-E91F818E0B43}"/>
          </ac:spMkLst>
        </pc:spChg>
      </pc:sldChg>
      <pc:sldChg chg="addSp delSp modSp add mod ord delAnim modAnim chgLayout">
        <pc:chgData name="MD. IFAJ HOSSAN OMI" userId="7c7a51f3-a462-4f72-b795-4bc9c54c12c2" providerId="ADAL" clId="{4A14CB36-86E7-4730-B471-BD1B1B92F066}" dt="2022-08-07T00:30:55.677" v="1525"/>
        <pc:sldMkLst>
          <pc:docMk/>
          <pc:sldMk cId="1174261435" sldId="1669"/>
        </pc:sldMkLst>
        <pc:spChg chg="add del mod">
          <ac:chgData name="MD. IFAJ HOSSAN OMI" userId="7c7a51f3-a462-4f72-b795-4bc9c54c12c2" providerId="ADAL" clId="{4A14CB36-86E7-4730-B471-BD1B1B92F066}" dt="2022-08-07T00:21:01.762" v="1380" actId="478"/>
          <ac:spMkLst>
            <pc:docMk/>
            <pc:sldMk cId="1174261435" sldId="1669"/>
            <ac:spMk id="2" creationId="{3362CDBC-D83E-E149-EC5D-DA6EB9382306}"/>
          </ac:spMkLst>
        </pc:spChg>
        <pc:spChg chg="add del mod">
          <ac:chgData name="MD. IFAJ HOSSAN OMI" userId="7c7a51f3-a462-4f72-b795-4bc9c54c12c2" providerId="ADAL" clId="{4A14CB36-86E7-4730-B471-BD1B1B92F066}" dt="2022-08-07T00:23:48.493" v="1414"/>
          <ac:spMkLst>
            <pc:docMk/>
            <pc:sldMk cId="1174261435" sldId="1669"/>
            <ac:spMk id="5" creationId="{2728CE3F-9BA3-49F9-9550-1F1EAA6A3542}"/>
          </ac:spMkLst>
        </pc:spChg>
        <pc:spChg chg="mod">
          <ac:chgData name="MD. IFAJ HOSSAN OMI" userId="7c7a51f3-a462-4f72-b795-4bc9c54c12c2" providerId="ADAL" clId="{4A14CB36-86E7-4730-B471-BD1B1B92F066}" dt="2022-08-07T00:21:45.057" v="1390" actId="1076"/>
          <ac:spMkLst>
            <pc:docMk/>
            <pc:sldMk cId="1174261435" sldId="1669"/>
            <ac:spMk id="406" creationId="{D724E5A8-62BD-4C49-9F91-B85AE762BE09}"/>
          </ac:spMkLst>
        </pc:spChg>
        <pc:spChg chg="mod">
          <ac:chgData name="MD. IFAJ HOSSAN OMI" userId="7c7a51f3-a462-4f72-b795-4bc9c54c12c2" providerId="ADAL" clId="{4A14CB36-86E7-4730-B471-BD1B1B92F066}" dt="2022-08-07T00:21:45.057" v="1390" actId="1076"/>
          <ac:spMkLst>
            <pc:docMk/>
            <pc:sldMk cId="1174261435" sldId="1669"/>
            <ac:spMk id="407" creationId="{C9BB567B-2CD0-4AFD-A93E-43F42F19C256}"/>
          </ac:spMkLst>
        </pc:spChg>
        <pc:spChg chg="mod">
          <ac:chgData name="MD. IFAJ HOSSAN OMI" userId="7c7a51f3-a462-4f72-b795-4bc9c54c12c2" providerId="ADAL" clId="{4A14CB36-86E7-4730-B471-BD1B1B92F066}" dt="2022-08-07T00:21:45.057" v="1390" actId="1076"/>
          <ac:spMkLst>
            <pc:docMk/>
            <pc:sldMk cId="1174261435" sldId="1669"/>
            <ac:spMk id="408" creationId="{DBA127E1-C080-4FB1-8154-77E8D4E05871}"/>
          </ac:spMkLst>
        </pc:spChg>
        <pc:spChg chg="mod">
          <ac:chgData name="MD. IFAJ HOSSAN OMI" userId="7c7a51f3-a462-4f72-b795-4bc9c54c12c2" providerId="ADAL" clId="{4A14CB36-86E7-4730-B471-BD1B1B92F066}" dt="2022-08-07T00:21:45.057" v="1390" actId="1076"/>
          <ac:spMkLst>
            <pc:docMk/>
            <pc:sldMk cId="1174261435" sldId="1669"/>
            <ac:spMk id="409" creationId="{B1E2AFCA-1252-4678-83F0-3B220110E628}"/>
          </ac:spMkLst>
        </pc:spChg>
        <pc:spChg chg="mod">
          <ac:chgData name="MD. IFAJ HOSSAN OMI" userId="7c7a51f3-a462-4f72-b795-4bc9c54c12c2" providerId="ADAL" clId="{4A14CB36-86E7-4730-B471-BD1B1B92F066}" dt="2022-08-07T00:21:45.057" v="1390" actId="1076"/>
          <ac:spMkLst>
            <pc:docMk/>
            <pc:sldMk cId="1174261435" sldId="1669"/>
            <ac:spMk id="410" creationId="{C083C3A7-CE59-452B-B86F-E94938FBB047}"/>
          </ac:spMkLst>
        </pc:spChg>
        <pc:spChg chg="mod">
          <ac:chgData name="MD. IFAJ HOSSAN OMI" userId="7c7a51f3-a462-4f72-b795-4bc9c54c12c2" providerId="ADAL" clId="{4A14CB36-86E7-4730-B471-BD1B1B92F066}" dt="2022-08-07T00:21:45.057" v="1390" actId="1076"/>
          <ac:spMkLst>
            <pc:docMk/>
            <pc:sldMk cId="1174261435" sldId="1669"/>
            <ac:spMk id="411" creationId="{F81118C4-A29B-40C3-B377-D9F971216924}"/>
          </ac:spMkLst>
        </pc:spChg>
        <pc:spChg chg="mod">
          <ac:chgData name="MD. IFAJ HOSSAN OMI" userId="7c7a51f3-a462-4f72-b795-4bc9c54c12c2" providerId="ADAL" clId="{4A14CB36-86E7-4730-B471-BD1B1B92F066}" dt="2022-08-07T00:21:45.057" v="1390" actId="1076"/>
          <ac:spMkLst>
            <pc:docMk/>
            <pc:sldMk cId="1174261435" sldId="1669"/>
            <ac:spMk id="412" creationId="{296040B3-F48E-4690-A07F-D81DF605BD0C}"/>
          </ac:spMkLst>
        </pc:spChg>
        <pc:spChg chg="mod">
          <ac:chgData name="MD. IFAJ HOSSAN OMI" userId="7c7a51f3-a462-4f72-b795-4bc9c54c12c2" providerId="ADAL" clId="{4A14CB36-86E7-4730-B471-BD1B1B92F066}" dt="2022-08-07T00:21:34.245" v="1388" actId="1076"/>
          <ac:spMkLst>
            <pc:docMk/>
            <pc:sldMk cId="1174261435" sldId="1669"/>
            <ac:spMk id="462" creationId="{ECCC41D6-BE18-448F-A560-992098717799}"/>
          </ac:spMkLst>
        </pc:spChg>
        <pc:spChg chg="mod">
          <ac:chgData name="MD. IFAJ HOSSAN OMI" userId="7c7a51f3-a462-4f72-b795-4bc9c54c12c2" providerId="ADAL" clId="{4A14CB36-86E7-4730-B471-BD1B1B92F066}" dt="2022-08-07T00:21:34.245" v="1388" actId="1076"/>
          <ac:spMkLst>
            <pc:docMk/>
            <pc:sldMk cId="1174261435" sldId="1669"/>
            <ac:spMk id="463" creationId="{DBBF4C09-0DC8-401A-A5CE-498AFD6FF6AF}"/>
          </ac:spMkLst>
        </pc:spChg>
        <pc:spChg chg="mod">
          <ac:chgData name="MD. IFAJ HOSSAN OMI" userId="7c7a51f3-a462-4f72-b795-4bc9c54c12c2" providerId="ADAL" clId="{4A14CB36-86E7-4730-B471-BD1B1B92F066}" dt="2022-08-07T00:21:34.245" v="1388" actId="1076"/>
          <ac:spMkLst>
            <pc:docMk/>
            <pc:sldMk cId="1174261435" sldId="1669"/>
            <ac:spMk id="464" creationId="{AEEF8D91-178F-4DA8-BCE8-46B0DDE8B13D}"/>
          </ac:spMkLst>
        </pc:spChg>
        <pc:spChg chg="mod">
          <ac:chgData name="MD. IFAJ HOSSAN OMI" userId="7c7a51f3-a462-4f72-b795-4bc9c54c12c2" providerId="ADAL" clId="{4A14CB36-86E7-4730-B471-BD1B1B92F066}" dt="2022-08-07T00:21:34.245" v="1388" actId="1076"/>
          <ac:spMkLst>
            <pc:docMk/>
            <pc:sldMk cId="1174261435" sldId="1669"/>
            <ac:spMk id="465" creationId="{39CAEA23-7066-47F3-9B82-17B813309F9A}"/>
          </ac:spMkLst>
        </pc:spChg>
        <pc:spChg chg="mod">
          <ac:chgData name="MD. IFAJ HOSSAN OMI" userId="7c7a51f3-a462-4f72-b795-4bc9c54c12c2" providerId="ADAL" clId="{4A14CB36-86E7-4730-B471-BD1B1B92F066}" dt="2022-08-07T00:21:34.245" v="1388" actId="1076"/>
          <ac:spMkLst>
            <pc:docMk/>
            <pc:sldMk cId="1174261435" sldId="1669"/>
            <ac:spMk id="466" creationId="{08608329-E4AE-4917-9C13-F7BAAFBAFBA8}"/>
          </ac:spMkLst>
        </pc:spChg>
        <pc:spChg chg="mod">
          <ac:chgData name="MD. IFAJ HOSSAN OMI" userId="7c7a51f3-a462-4f72-b795-4bc9c54c12c2" providerId="ADAL" clId="{4A14CB36-86E7-4730-B471-BD1B1B92F066}" dt="2022-08-07T00:21:34.245" v="1388" actId="1076"/>
          <ac:spMkLst>
            <pc:docMk/>
            <pc:sldMk cId="1174261435" sldId="1669"/>
            <ac:spMk id="467" creationId="{EF172D4E-42C4-4360-A259-FBED621336CD}"/>
          </ac:spMkLst>
        </pc:spChg>
        <pc:spChg chg="mod">
          <ac:chgData name="MD. IFAJ HOSSAN OMI" userId="7c7a51f3-a462-4f72-b795-4bc9c54c12c2" providerId="ADAL" clId="{4A14CB36-86E7-4730-B471-BD1B1B92F066}" dt="2022-08-07T00:21:34.245" v="1388" actId="1076"/>
          <ac:spMkLst>
            <pc:docMk/>
            <pc:sldMk cId="1174261435" sldId="1669"/>
            <ac:spMk id="468" creationId="{CE2AAAE4-8A5F-44F9-904D-435601B1295F}"/>
          </ac:spMkLst>
        </pc:spChg>
        <pc:spChg chg="mod">
          <ac:chgData name="MD. IFAJ HOSSAN OMI" userId="7c7a51f3-a462-4f72-b795-4bc9c54c12c2" providerId="ADAL" clId="{4A14CB36-86E7-4730-B471-BD1B1B92F066}" dt="2022-08-07T00:21:34.245" v="1388" actId="1076"/>
          <ac:spMkLst>
            <pc:docMk/>
            <pc:sldMk cId="1174261435" sldId="1669"/>
            <ac:spMk id="469" creationId="{9BEFC8C9-3A9F-443D-86B5-B63C3B42228E}"/>
          </ac:spMkLst>
        </pc:spChg>
        <pc:spChg chg="mod">
          <ac:chgData name="MD. IFAJ HOSSAN OMI" userId="7c7a51f3-a462-4f72-b795-4bc9c54c12c2" providerId="ADAL" clId="{4A14CB36-86E7-4730-B471-BD1B1B92F066}" dt="2022-08-07T00:21:34.245" v="1388" actId="1076"/>
          <ac:spMkLst>
            <pc:docMk/>
            <pc:sldMk cId="1174261435" sldId="1669"/>
            <ac:spMk id="470" creationId="{DF133B34-368E-4342-A5D2-7C67D96F74FC}"/>
          </ac:spMkLst>
        </pc:spChg>
        <pc:spChg chg="mod">
          <ac:chgData name="MD. IFAJ HOSSAN OMI" userId="7c7a51f3-a462-4f72-b795-4bc9c54c12c2" providerId="ADAL" clId="{4A14CB36-86E7-4730-B471-BD1B1B92F066}" dt="2022-08-07T00:21:34.245" v="1388" actId="1076"/>
          <ac:spMkLst>
            <pc:docMk/>
            <pc:sldMk cId="1174261435" sldId="1669"/>
            <ac:spMk id="471" creationId="{573AB16A-EF11-46CD-97EC-0194BCD964D3}"/>
          </ac:spMkLst>
        </pc:spChg>
        <pc:spChg chg="mod">
          <ac:chgData name="MD. IFAJ HOSSAN OMI" userId="7c7a51f3-a462-4f72-b795-4bc9c54c12c2" providerId="ADAL" clId="{4A14CB36-86E7-4730-B471-BD1B1B92F066}" dt="2022-08-07T00:21:34.245" v="1388" actId="1076"/>
          <ac:spMkLst>
            <pc:docMk/>
            <pc:sldMk cId="1174261435" sldId="1669"/>
            <ac:spMk id="472" creationId="{78F8855D-0DF6-4422-AC04-938C9C104587}"/>
          </ac:spMkLst>
        </pc:spChg>
        <pc:spChg chg="mod">
          <ac:chgData name="MD. IFAJ HOSSAN OMI" userId="7c7a51f3-a462-4f72-b795-4bc9c54c12c2" providerId="ADAL" clId="{4A14CB36-86E7-4730-B471-BD1B1B92F066}" dt="2022-08-07T00:21:34.245" v="1388" actId="1076"/>
          <ac:spMkLst>
            <pc:docMk/>
            <pc:sldMk cId="1174261435" sldId="1669"/>
            <ac:spMk id="473" creationId="{74458467-2C39-4DB5-9C05-C5B1520B3BC6}"/>
          </ac:spMkLst>
        </pc:spChg>
        <pc:spChg chg="mod">
          <ac:chgData name="MD. IFAJ HOSSAN OMI" userId="7c7a51f3-a462-4f72-b795-4bc9c54c12c2" providerId="ADAL" clId="{4A14CB36-86E7-4730-B471-BD1B1B92F066}" dt="2022-08-07T00:21:34.245" v="1388" actId="1076"/>
          <ac:spMkLst>
            <pc:docMk/>
            <pc:sldMk cId="1174261435" sldId="1669"/>
            <ac:spMk id="474" creationId="{CA2D80B2-33F4-40EB-83B2-776787B6A572}"/>
          </ac:spMkLst>
        </pc:spChg>
        <pc:spChg chg="mod">
          <ac:chgData name="MD. IFAJ HOSSAN OMI" userId="7c7a51f3-a462-4f72-b795-4bc9c54c12c2" providerId="ADAL" clId="{4A14CB36-86E7-4730-B471-BD1B1B92F066}" dt="2022-08-07T00:21:34.245" v="1388" actId="1076"/>
          <ac:spMkLst>
            <pc:docMk/>
            <pc:sldMk cId="1174261435" sldId="1669"/>
            <ac:spMk id="475" creationId="{49DC4E45-C211-463D-A001-038C0B9EA34C}"/>
          </ac:spMkLst>
        </pc:spChg>
        <pc:spChg chg="mod">
          <ac:chgData name="MD. IFAJ HOSSAN OMI" userId="7c7a51f3-a462-4f72-b795-4bc9c54c12c2" providerId="ADAL" clId="{4A14CB36-86E7-4730-B471-BD1B1B92F066}" dt="2022-08-07T00:21:34.245" v="1388" actId="1076"/>
          <ac:spMkLst>
            <pc:docMk/>
            <pc:sldMk cId="1174261435" sldId="1669"/>
            <ac:spMk id="476" creationId="{0214416D-B228-4DAD-A186-8DACF1909C4C}"/>
          </ac:spMkLst>
        </pc:spChg>
        <pc:spChg chg="mod">
          <ac:chgData name="MD. IFAJ HOSSAN OMI" userId="7c7a51f3-a462-4f72-b795-4bc9c54c12c2" providerId="ADAL" clId="{4A14CB36-86E7-4730-B471-BD1B1B92F066}" dt="2022-08-07T00:21:34.245" v="1388" actId="1076"/>
          <ac:spMkLst>
            <pc:docMk/>
            <pc:sldMk cId="1174261435" sldId="1669"/>
            <ac:spMk id="477" creationId="{CD1F9778-543A-48DB-BDE0-FA5C5AFFC725}"/>
          </ac:spMkLst>
        </pc:spChg>
        <pc:spChg chg="mod">
          <ac:chgData name="MD. IFAJ HOSSAN OMI" userId="7c7a51f3-a462-4f72-b795-4bc9c54c12c2" providerId="ADAL" clId="{4A14CB36-86E7-4730-B471-BD1B1B92F066}" dt="2022-08-07T00:21:34.245" v="1388" actId="1076"/>
          <ac:spMkLst>
            <pc:docMk/>
            <pc:sldMk cId="1174261435" sldId="1669"/>
            <ac:spMk id="478" creationId="{3470F972-5794-4A45-8987-744460E29CB6}"/>
          </ac:spMkLst>
        </pc:spChg>
        <pc:spChg chg="mod">
          <ac:chgData name="MD. IFAJ HOSSAN OMI" userId="7c7a51f3-a462-4f72-b795-4bc9c54c12c2" providerId="ADAL" clId="{4A14CB36-86E7-4730-B471-BD1B1B92F066}" dt="2022-08-07T00:21:34.245" v="1388" actId="1076"/>
          <ac:spMkLst>
            <pc:docMk/>
            <pc:sldMk cId="1174261435" sldId="1669"/>
            <ac:spMk id="479" creationId="{561D51C6-3815-48E8-ACBC-3D65D7A12743}"/>
          </ac:spMkLst>
        </pc:spChg>
        <pc:spChg chg="mod">
          <ac:chgData name="MD. IFAJ HOSSAN OMI" userId="7c7a51f3-a462-4f72-b795-4bc9c54c12c2" providerId="ADAL" clId="{4A14CB36-86E7-4730-B471-BD1B1B92F066}" dt="2022-08-07T00:21:34.245" v="1388" actId="1076"/>
          <ac:spMkLst>
            <pc:docMk/>
            <pc:sldMk cId="1174261435" sldId="1669"/>
            <ac:spMk id="480" creationId="{384C2A9B-3628-4C8A-9540-F01701F83814}"/>
          </ac:spMkLst>
        </pc:spChg>
        <pc:spChg chg="mod">
          <ac:chgData name="MD. IFAJ HOSSAN OMI" userId="7c7a51f3-a462-4f72-b795-4bc9c54c12c2" providerId="ADAL" clId="{4A14CB36-86E7-4730-B471-BD1B1B92F066}" dt="2022-08-07T00:21:34.245" v="1388" actId="1076"/>
          <ac:spMkLst>
            <pc:docMk/>
            <pc:sldMk cId="1174261435" sldId="1669"/>
            <ac:spMk id="481" creationId="{CC7873A6-E2B7-41C9-846A-81AC9AD35A55}"/>
          </ac:spMkLst>
        </pc:spChg>
        <pc:spChg chg="mod">
          <ac:chgData name="MD. IFAJ HOSSAN OMI" userId="7c7a51f3-a462-4f72-b795-4bc9c54c12c2" providerId="ADAL" clId="{4A14CB36-86E7-4730-B471-BD1B1B92F066}" dt="2022-08-07T00:21:34.245" v="1388" actId="1076"/>
          <ac:spMkLst>
            <pc:docMk/>
            <pc:sldMk cId="1174261435" sldId="1669"/>
            <ac:spMk id="482" creationId="{ACB39D0C-BE7A-4E29-80C6-805D0DE3F845}"/>
          </ac:spMkLst>
        </pc:spChg>
        <pc:spChg chg="mod">
          <ac:chgData name="MD. IFAJ HOSSAN OMI" userId="7c7a51f3-a462-4f72-b795-4bc9c54c12c2" providerId="ADAL" clId="{4A14CB36-86E7-4730-B471-BD1B1B92F066}" dt="2022-08-07T00:21:34.245" v="1388" actId="1076"/>
          <ac:spMkLst>
            <pc:docMk/>
            <pc:sldMk cId="1174261435" sldId="1669"/>
            <ac:spMk id="483" creationId="{FA195162-9D9E-4FA1-B03C-AC1416746BC9}"/>
          </ac:spMkLst>
        </pc:spChg>
        <pc:spChg chg="mod">
          <ac:chgData name="MD. IFAJ HOSSAN OMI" userId="7c7a51f3-a462-4f72-b795-4bc9c54c12c2" providerId="ADAL" clId="{4A14CB36-86E7-4730-B471-BD1B1B92F066}" dt="2022-08-07T00:21:34.245" v="1388" actId="1076"/>
          <ac:spMkLst>
            <pc:docMk/>
            <pc:sldMk cId="1174261435" sldId="1669"/>
            <ac:spMk id="484" creationId="{127D7DB0-C416-4CD0-AB49-F36661796C5B}"/>
          </ac:spMkLst>
        </pc:spChg>
        <pc:spChg chg="mod">
          <ac:chgData name="MD. IFAJ HOSSAN OMI" userId="7c7a51f3-a462-4f72-b795-4bc9c54c12c2" providerId="ADAL" clId="{4A14CB36-86E7-4730-B471-BD1B1B92F066}" dt="2022-08-07T00:21:34.245" v="1388" actId="1076"/>
          <ac:spMkLst>
            <pc:docMk/>
            <pc:sldMk cId="1174261435" sldId="1669"/>
            <ac:spMk id="485" creationId="{ABB87A7E-DFE2-46BF-AFD0-034A2B103917}"/>
          </ac:spMkLst>
        </pc:spChg>
        <pc:spChg chg="mod">
          <ac:chgData name="MD. IFAJ HOSSAN OMI" userId="7c7a51f3-a462-4f72-b795-4bc9c54c12c2" providerId="ADAL" clId="{4A14CB36-86E7-4730-B471-BD1B1B92F066}" dt="2022-08-07T00:21:34.245" v="1388" actId="1076"/>
          <ac:spMkLst>
            <pc:docMk/>
            <pc:sldMk cId="1174261435" sldId="1669"/>
            <ac:spMk id="486" creationId="{5B2A05EC-A86F-4CA3-8731-6E2EB06F8743}"/>
          </ac:spMkLst>
        </pc:spChg>
        <pc:spChg chg="mod">
          <ac:chgData name="MD. IFAJ HOSSAN OMI" userId="7c7a51f3-a462-4f72-b795-4bc9c54c12c2" providerId="ADAL" clId="{4A14CB36-86E7-4730-B471-BD1B1B92F066}" dt="2022-08-07T00:21:34.245" v="1388" actId="1076"/>
          <ac:spMkLst>
            <pc:docMk/>
            <pc:sldMk cId="1174261435" sldId="1669"/>
            <ac:spMk id="487" creationId="{16761378-C91D-4D98-A8B8-A5C4A551C409}"/>
          </ac:spMkLst>
        </pc:spChg>
        <pc:spChg chg="mod">
          <ac:chgData name="MD. IFAJ HOSSAN OMI" userId="7c7a51f3-a462-4f72-b795-4bc9c54c12c2" providerId="ADAL" clId="{4A14CB36-86E7-4730-B471-BD1B1B92F066}" dt="2022-08-07T00:21:34.245" v="1388" actId="1076"/>
          <ac:spMkLst>
            <pc:docMk/>
            <pc:sldMk cId="1174261435" sldId="1669"/>
            <ac:spMk id="488" creationId="{3260F7EC-3C9E-4BE1-94BF-A56E998511F0}"/>
          </ac:spMkLst>
        </pc:spChg>
        <pc:spChg chg="mod">
          <ac:chgData name="MD. IFAJ HOSSAN OMI" userId="7c7a51f3-a462-4f72-b795-4bc9c54c12c2" providerId="ADAL" clId="{4A14CB36-86E7-4730-B471-BD1B1B92F066}" dt="2022-08-07T00:21:34.245" v="1388" actId="1076"/>
          <ac:spMkLst>
            <pc:docMk/>
            <pc:sldMk cId="1174261435" sldId="1669"/>
            <ac:spMk id="489" creationId="{00E5916E-F738-4EBD-A7E5-5A4982F4CCAF}"/>
          </ac:spMkLst>
        </pc:spChg>
        <pc:spChg chg="mod">
          <ac:chgData name="MD. IFAJ HOSSAN OMI" userId="7c7a51f3-a462-4f72-b795-4bc9c54c12c2" providerId="ADAL" clId="{4A14CB36-86E7-4730-B471-BD1B1B92F066}" dt="2022-08-07T00:21:34.245" v="1388" actId="1076"/>
          <ac:spMkLst>
            <pc:docMk/>
            <pc:sldMk cId="1174261435" sldId="1669"/>
            <ac:spMk id="490" creationId="{F1E6039D-AC9A-4A76-A52C-E1B06204927E}"/>
          </ac:spMkLst>
        </pc:spChg>
        <pc:spChg chg="mod">
          <ac:chgData name="MD. IFAJ HOSSAN OMI" userId="7c7a51f3-a462-4f72-b795-4bc9c54c12c2" providerId="ADAL" clId="{4A14CB36-86E7-4730-B471-BD1B1B92F066}" dt="2022-08-07T00:21:34.245" v="1388" actId="1076"/>
          <ac:spMkLst>
            <pc:docMk/>
            <pc:sldMk cId="1174261435" sldId="1669"/>
            <ac:spMk id="491" creationId="{5932247F-444F-4E60-9EA2-EC21C9E4536D}"/>
          </ac:spMkLst>
        </pc:spChg>
        <pc:spChg chg="mod">
          <ac:chgData name="MD. IFAJ HOSSAN OMI" userId="7c7a51f3-a462-4f72-b795-4bc9c54c12c2" providerId="ADAL" clId="{4A14CB36-86E7-4730-B471-BD1B1B92F066}" dt="2022-08-07T00:21:34.245" v="1388" actId="1076"/>
          <ac:spMkLst>
            <pc:docMk/>
            <pc:sldMk cId="1174261435" sldId="1669"/>
            <ac:spMk id="492" creationId="{DD12E1EB-D79C-4BCE-A69A-50620E40CDE2}"/>
          </ac:spMkLst>
        </pc:spChg>
        <pc:spChg chg="mod">
          <ac:chgData name="MD. IFAJ HOSSAN OMI" userId="7c7a51f3-a462-4f72-b795-4bc9c54c12c2" providerId="ADAL" clId="{4A14CB36-86E7-4730-B471-BD1B1B92F066}" dt="2022-08-07T00:21:34.245" v="1388" actId="1076"/>
          <ac:spMkLst>
            <pc:docMk/>
            <pc:sldMk cId="1174261435" sldId="1669"/>
            <ac:spMk id="493" creationId="{C3E8AA8A-D0C7-4075-AAED-29D9CC745FE2}"/>
          </ac:spMkLst>
        </pc:spChg>
        <pc:spChg chg="mod">
          <ac:chgData name="MD. IFAJ HOSSAN OMI" userId="7c7a51f3-a462-4f72-b795-4bc9c54c12c2" providerId="ADAL" clId="{4A14CB36-86E7-4730-B471-BD1B1B92F066}" dt="2022-08-07T00:21:34.245" v="1388" actId="1076"/>
          <ac:spMkLst>
            <pc:docMk/>
            <pc:sldMk cId="1174261435" sldId="1669"/>
            <ac:spMk id="494" creationId="{E52FE88C-B8CA-4546-980F-28CE875DC704}"/>
          </ac:spMkLst>
        </pc:spChg>
        <pc:spChg chg="mod">
          <ac:chgData name="MD. IFAJ HOSSAN OMI" userId="7c7a51f3-a462-4f72-b795-4bc9c54c12c2" providerId="ADAL" clId="{4A14CB36-86E7-4730-B471-BD1B1B92F066}" dt="2022-08-07T00:21:34.245" v="1388" actId="1076"/>
          <ac:spMkLst>
            <pc:docMk/>
            <pc:sldMk cId="1174261435" sldId="1669"/>
            <ac:spMk id="495" creationId="{144A3874-FC2D-4AF9-8C78-39565296D7B7}"/>
          </ac:spMkLst>
        </pc:spChg>
        <pc:spChg chg="mod">
          <ac:chgData name="MD. IFAJ HOSSAN OMI" userId="7c7a51f3-a462-4f72-b795-4bc9c54c12c2" providerId="ADAL" clId="{4A14CB36-86E7-4730-B471-BD1B1B92F066}" dt="2022-08-07T00:21:34.245" v="1388" actId="1076"/>
          <ac:spMkLst>
            <pc:docMk/>
            <pc:sldMk cId="1174261435" sldId="1669"/>
            <ac:spMk id="496" creationId="{E46F5D7D-DDE8-4CFE-922C-5EE3016F9080}"/>
          </ac:spMkLst>
        </pc:spChg>
        <pc:spChg chg="mod">
          <ac:chgData name="MD. IFAJ HOSSAN OMI" userId="7c7a51f3-a462-4f72-b795-4bc9c54c12c2" providerId="ADAL" clId="{4A14CB36-86E7-4730-B471-BD1B1B92F066}" dt="2022-08-07T00:21:34.245" v="1388" actId="1076"/>
          <ac:spMkLst>
            <pc:docMk/>
            <pc:sldMk cId="1174261435" sldId="1669"/>
            <ac:spMk id="497" creationId="{5C8A899F-0E05-4383-9CF6-AE80CAB07B9B}"/>
          </ac:spMkLst>
        </pc:spChg>
        <pc:spChg chg="mod">
          <ac:chgData name="MD. IFAJ HOSSAN OMI" userId="7c7a51f3-a462-4f72-b795-4bc9c54c12c2" providerId="ADAL" clId="{4A14CB36-86E7-4730-B471-BD1B1B92F066}" dt="2022-08-07T00:21:34.245" v="1388" actId="1076"/>
          <ac:spMkLst>
            <pc:docMk/>
            <pc:sldMk cId="1174261435" sldId="1669"/>
            <ac:spMk id="498" creationId="{8F162192-2292-445F-A0E9-B3FD7320FEA2}"/>
          </ac:spMkLst>
        </pc:spChg>
        <pc:spChg chg="mod">
          <ac:chgData name="MD. IFAJ HOSSAN OMI" userId="7c7a51f3-a462-4f72-b795-4bc9c54c12c2" providerId="ADAL" clId="{4A14CB36-86E7-4730-B471-BD1B1B92F066}" dt="2022-08-07T00:21:34.245" v="1388" actId="1076"/>
          <ac:spMkLst>
            <pc:docMk/>
            <pc:sldMk cId="1174261435" sldId="1669"/>
            <ac:spMk id="499" creationId="{F571E0EF-8657-40F9-9279-F26D1F4609DB}"/>
          </ac:spMkLst>
        </pc:spChg>
        <pc:spChg chg="mod">
          <ac:chgData name="MD. IFAJ HOSSAN OMI" userId="7c7a51f3-a462-4f72-b795-4bc9c54c12c2" providerId="ADAL" clId="{4A14CB36-86E7-4730-B471-BD1B1B92F066}" dt="2022-08-07T00:21:34.245" v="1388" actId="1076"/>
          <ac:spMkLst>
            <pc:docMk/>
            <pc:sldMk cId="1174261435" sldId="1669"/>
            <ac:spMk id="500" creationId="{7F224570-95EA-4E41-BDF6-3C0F648DE87F}"/>
          </ac:spMkLst>
        </pc:spChg>
        <pc:spChg chg="mod">
          <ac:chgData name="MD. IFAJ HOSSAN OMI" userId="7c7a51f3-a462-4f72-b795-4bc9c54c12c2" providerId="ADAL" clId="{4A14CB36-86E7-4730-B471-BD1B1B92F066}" dt="2022-08-07T00:21:34.245" v="1388" actId="1076"/>
          <ac:spMkLst>
            <pc:docMk/>
            <pc:sldMk cId="1174261435" sldId="1669"/>
            <ac:spMk id="501" creationId="{869A1E75-8F81-4990-842F-624E9B01DA24}"/>
          </ac:spMkLst>
        </pc:spChg>
        <pc:spChg chg="mod">
          <ac:chgData name="MD. IFAJ HOSSAN OMI" userId="7c7a51f3-a462-4f72-b795-4bc9c54c12c2" providerId="ADAL" clId="{4A14CB36-86E7-4730-B471-BD1B1B92F066}" dt="2022-08-07T00:21:34.245" v="1388" actId="1076"/>
          <ac:spMkLst>
            <pc:docMk/>
            <pc:sldMk cId="1174261435" sldId="1669"/>
            <ac:spMk id="502" creationId="{5CF1A9EB-326E-4E92-8FEA-47929EE9BF56}"/>
          </ac:spMkLst>
        </pc:spChg>
        <pc:spChg chg="mod">
          <ac:chgData name="MD. IFAJ HOSSAN OMI" userId="7c7a51f3-a462-4f72-b795-4bc9c54c12c2" providerId="ADAL" clId="{4A14CB36-86E7-4730-B471-BD1B1B92F066}" dt="2022-08-07T00:21:34.245" v="1388" actId="1076"/>
          <ac:spMkLst>
            <pc:docMk/>
            <pc:sldMk cId="1174261435" sldId="1669"/>
            <ac:spMk id="503" creationId="{0FBBCEBD-8F59-4175-BBD0-5AE69FE79AAE}"/>
          </ac:spMkLst>
        </pc:spChg>
        <pc:spChg chg="mod">
          <ac:chgData name="MD. IFAJ HOSSAN OMI" userId="7c7a51f3-a462-4f72-b795-4bc9c54c12c2" providerId="ADAL" clId="{4A14CB36-86E7-4730-B471-BD1B1B92F066}" dt="2022-08-07T00:21:34.245" v="1388" actId="1076"/>
          <ac:spMkLst>
            <pc:docMk/>
            <pc:sldMk cId="1174261435" sldId="1669"/>
            <ac:spMk id="504" creationId="{93588245-C0CF-4E2E-8CAE-79149558D4BA}"/>
          </ac:spMkLst>
        </pc:spChg>
        <pc:spChg chg="mod">
          <ac:chgData name="MD. IFAJ HOSSAN OMI" userId="7c7a51f3-a462-4f72-b795-4bc9c54c12c2" providerId="ADAL" clId="{4A14CB36-86E7-4730-B471-BD1B1B92F066}" dt="2022-08-07T00:21:34.245" v="1388" actId="1076"/>
          <ac:spMkLst>
            <pc:docMk/>
            <pc:sldMk cId="1174261435" sldId="1669"/>
            <ac:spMk id="505" creationId="{4E12820F-E2D2-4FF2-ADAD-784734048662}"/>
          </ac:spMkLst>
        </pc:spChg>
        <pc:spChg chg="mod">
          <ac:chgData name="MD. IFAJ HOSSAN OMI" userId="7c7a51f3-a462-4f72-b795-4bc9c54c12c2" providerId="ADAL" clId="{4A14CB36-86E7-4730-B471-BD1B1B92F066}" dt="2022-08-07T00:21:34.245" v="1388" actId="1076"/>
          <ac:spMkLst>
            <pc:docMk/>
            <pc:sldMk cId="1174261435" sldId="1669"/>
            <ac:spMk id="506" creationId="{7C8E7E16-1CF2-4081-B7AF-B22BFC8E5277}"/>
          </ac:spMkLst>
        </pc:spChg>
        <pc:spChg chg="mod">
          <ac:chgData name="MD. IFAJ HOSSAN OMI" userId="7c7a51f3-a462-4f72-b795-4bc9c54c12c2" providerId="ADAL" clId="{4A14CB36-86E7-4730-B471-BD1B1B92F066}" dt="2022-08-07T00:21:34.245" v="1388" actId="1076"/>
          <ac:spMkLst>
            <pc:docMk/>
            <pc:sldMk cId="1174261435" sldId="1669"/>
            <ac:spMk id="507" creationId="{F86066A6-4015-41F3-8B05-DE5AFEABE9B9}"/>
          </ac:spMkLst>
        </pc:spChg>
        <pc:spChg chg="mod">
          <ac:chgData name="MD. IFAJ HOSSAN OMI" userId="7c7a51f3-a462-4f72-b795-4bc9c54c12c2" providerId="ADAL" clId="{4A14CB36-86E7-4730-B471-BD1B1B92F066}" dt="2022-08-07T00:21:34.245" v="1388" actId="1076"/>
          <ac:spMkLst>
            <pc:docMk/>
            <pc:sldMk cId="1174261435" sldId="1669"/>
            <ac:spMk id="508" creationId="{15825134-5B3A-4C4C-97BD-44CD5EC89C31}"/>
          </ac:spMkLst>
        </pc:spChg>
        <pc:spChg chg="mod">
          <ac:chgData name="MD. IFAJ HOSSAN OMI" userId="7c7a51f3-a462-4f72-b795-4bc9c54c12c2" providerId="ADAL" clId="{4A14CB36-86E7-4730-B471-BD1B1B92F066}" dt="2022-08-07T00:21:34.245" v="1388" actId="1076"/>
          <ac:spMkLst>
            <pc:docMk/>
            <pc:sldMk cId="1174261435" sldId="1669"/>
            <ac:spMk id="509" creationId="{A41AAB4C-26F1-4D3C-96A1-70736100FF47}"/>
          </ac:spMkLst>
        </pc:spChg>
        <pc:spChg chg="mod">
          <ac:chgData name="MD. IFAJ HOSSAN OMI" userId="7c7a51f3-a462-4f72-b795-4bc9c54c12c2" providerId="ADAL" clId="{4A14CB36-86E7-4730-B471-BD1B1B92F066}" dt="2022-08-07T00:21:34.245" v="1388" actId="1076"/>
          <ac:spMkLst>
            <pc:docMk/>
            <pc:sldMk cId="1174261435" sldId="1669"/>
            <ac:spMk id="510" creationId="{DE665575-F8FD-4337-A69E-19E6CD821E30}"/>
          </ac:spMkLst>
        </pc:spChg>
        <pc:spChg chg="mod">
          <ac:chgData name="MD. IFAJ HOSSAN OMI" userId="7c7a51f3-a462-4f72-b795-4bc9c54c12c2" providerId="ADAL" clId="{4A14CB36-86E7-4730-B471-BD1B1B92F066}" dt="2022-08-07T00:21:34.245" v="1388" actId="1076"/>
          <ac:spMkLst>
            <pc:docMk/>
            <pc:sldMk cId="1174261435" sldId="1669"/>
            <ac:spMk id="511" creationId="{3CD1F8C3-A91F-42CE-A1A1-A6D904BFD4DE}"/>
          </ac:spMkLst>
        </pc:spChg>
        <pc:spChg chg="mod">
          <ac:chgData name="MD. IFAJ HOSSAN OMI" userId="7c7a51f3-a462-4f72-b795-4bc9c54c12c2" providerId="ADAL" clId="{4A14CB36-86E7-4730-B471-BD1B1B92F066}" dt="2022-08-07T00:21:34.245" v="1388" actId="1076"/>
          <ac:spMkLst>
            <pc:docMk/>
            <pc:sldMk cId="1174261435" sldId="1669"/>
            <ac:spMk id="512" creationId="{7E8A21A8-B443-44DB-91B2-142FFEBBAEBD}"/>
          </ac:spMkLst>
        </pc:spChg>
        <pc:spChg chg="mod">
          <ac:chgData name="MD. IFAJ HOSSAN OMI" userId="7c7a51f3-a462-4f72-b795-4bc9c54c12c2" providerId="ADAL" clId="{4A14CB36-86E7-4730-B471-BD1B1B92F066}" dt="2022-08-07T00:21:34.245" v="1388" actId="1076"/>
          <ac:spMkLst>
            <pc:docMk/>
            <pc:sldMk cId="1174261435" sldId="1669"/>
            <ac:spMk id="513" creationId="{8D7933B1-F9E0-47EC-A0E0-9BDE26443D75}"/>
          </ac:spMkLst>
        </pc:spChg>
        <pc:spChg chg="mod">
          <ac:chgData name="MD. IFAJ HOSSAN OMI" userId="7c7a51f3-a462-4f72-b795-4bc9c54c12c2" providerId="ADAL" clId="{4A14CB36-86E7-4730-B471-BD1B1B92F066}" dt="2022-08-07T00:21:34.245" v="1388" actId="1076"/>
          <ac:spMkLst>
            <pc:docMk/>
            <pc:sldMk cId="1174261435" sldId="1669"/>
            <ac:spMk id="514" creationId="{B0FC071A-FB2A-416D-BD9A-4169C51E316E}"/>
          </ac:spMkLst>
        </pc:spChg>
        <pc:spChg chg="mod">
          <ac:chgData name="MD. IFAJ HOSSAN OMI" userId="7c7a51f3-a462-4f72-b795-4bc9c54c12c2" providerId="ADAL" clId="{4A14CB36-86E7-4730-B471-BD1B1B92F066}" dt="2022-08-07T00:21:34.245" v="1388" actId="1076"/>
          <ac:spMkLst>
            <pc:docMk/>
            <pc:sldMk cId="1174261435" sldId="1669"/>
            <ac:spMk id="515" creationId="{91D93859-C976-43AB-A21F-47EA02F0F125}"/>
          </ac:spMkLst>
        </pc:spChg>
        <pc:spChg chg="mod">
          <ac:chgData name="MD. IFAJ HOSSAN OMI" userId="7c7a51f3-a462-4f72-b795-4bc9c54c12c2" providerId="ADAL" clId="{4A14CB36-86E7-4730-B471-BD1B1B92F066}" dt="2022-08-07T00:21:34.245" v="1388" actId="1076"/>
          <ac:spMkLst>
            <pc:docMk/>
            <pc:sldMk cId="1174261435" sldId="1669"/>
            <ac:spMk id="516" creationId="{16995354-D9A1-4EBC-89B2-9A0667AB4A7E}"/>
          </ac:spMkLst>
        </pc:spChg>
        <pc:spChg chg="mod">
          <ac:chgData name="MD. IFAJ HOSSAN OMI" userId="7c7a51f3-a462-4f72-b795-4bc9c54c12c2" providerId="ADAL" clId="{4A14CB36-86E7-4730-B471-BD1B1B92F066}" dt="2022-08-07T00:21:34.245" v="1388" actId="1076"/>
          <ac:spMkLst>
            <pc:docMk/>
            <pc:sldMk cId="1174261435" sldId="1669"/>
            <ac:spMk id="517" creationId="{FCF872FC-E1ED-435F-8F46-1BDB01E397E9}"/>
          </ac:spMkLst>
        </pc:spChg>
        <pc:spChg chg="mod">
          <ac:chgData name="MD. IFAJ HOSSAN OMI" userId="7c7a51f3-a462-4f72-b795-4bc9c54c12c2" providerId="ADAL" clId="{4A14CB36-86E7-4730-B471-BD1B1B92F066}" dt="2022-08-07T00:21:34.245" v="1388" actId="1076"/>
          <ac:spMkLst>
            <pc:docMk/>
            <pc:sldMk cId="1174261435" sldId="1669"/>
            <ac:spMk id="518" creationId="{611FC408-4DD9-4602-AFD5-CA3899B5A49A}"/>
          </ac:spMkLst>
        </pc:spChg>
        <pc:spChg chg="mod">
          <ac:chgData name="MD. IFAJ HOSSAN OMI" userId="7c7a51f3-a462-4f72-b795-4bc9c54c12c2" providerId="ADAL" clId="{4A14CB36-86E7-4730-B471-BD1B1B92F066}" dt="2022-08-07T00:21:34.245" v="1388" actId="1076"/>
          <ac:spMkLst>
            <pc:docMk/>
            <pc:sldMk cId="1174261435" sldId="1669"/>
            <ac:spMk id="519" creationId="{F0E5F41B-2ABF-4C39-A964-E322B803FF7E}"/>
          </ac:spMkLst>
        </pc:spChg>
        <pc:spChg chg="mod">
          <ac:chgData name="MD. IFAJ HOSSAN OMI" userId="7c7a51f3-a462-4f72-b795-4bc9c54c12c2" providerId="ADAL" clId="{4A14CB36-86E7-4730-B471-BD1B1B92F066}" dt="2022-08-07T00:21:34.245" v="1388" actId="1076"/>
          <ac:spMkLst>
            <pc:docMk/>
            <pc:sldMk cId="1174261435" sldId="1669"/>
            <ac:spMk id="520" creationId="{C57E7ADF-5643-41A9-890A-2BC2954C1DF6}"/>
          </ac:spMkLst>
        </pc:spChg>
        <pc:spChg chg="mod">
          <ac:chgData name="MD. IFAJ HOSSAN OMI" userId="7c7a51f3-a462-4f72-b795-4bc9c54c12c2" providerId="ADAL" clId="{4A14CB36-86E7-4730-B471-BD1B1B92F066}" dt="2022-08-07T00:21:34.245" v="1388" actId="1076"/>
          <ac:spMkLst>
            <pc:docMk/>
            <pc:sldMk cId="1174261435" sldId="1669"/>
            <ac:spMk id="521" creationId="{85C8C95B-CF28-45D0-A4F2-3009B6A8F23D}"/>
          </ac:spMkLst>
        </pc:spChg>
        <pc:spChg chg="mod">
          <ac:chgData name="MD. IFAJ HOSSAN OMI" userId="7c7a51f3-a462-4f72-b795-4bc9c54c12c2" providerId="ADAL" clId="{4A14CB36-86E7-4730-B471-BD1B1B92F066}" dt="2022-08-07T00:21:34.245" v="1388" actId="1076"/>
          <ac:spMkLst>
            <pc:docMk/>
            <pc:sldMk cId="1174261435" sldId="1669"/>
            <ac:spMk id="522" creationId="{C1C36D47-5B98-4FFC-930B-5FA27FBB2AE8}"/>
          </ac:spMkLst>
        </pc:spChg>
        <pc:spChg chg="mod">
          <ac:chgData name="MD. IFAJ HOSSAN OMI" userId="7c7a51f3-a462-4f72-b795-4bc9c54c12c2" providerId="ADAL" clId="{4A14CB36-86E7-4730-B471-BD1B1B92F066}" dt="2022-08-07T00:21:34.245" v="1388" actId="1076"/>
          <ac:spMkLst>
            <pc:docMk/>
            <pc:sldMk cId="1174261435" sldId="1669"/>
            <ac:spMk id="523" creationId="{41307813-C46E-4FE3-AF3C-FC8FCCD67F57}"/>
          </ac:spMkLst>
        </pc:spChg>
        <pc:spChg chg="mod">
          <ac:chgData name="MD. IFAJ HOSSAN OMI" userId="7c7a51f3-a462-4f72-b795-4bc9c54c12c2" providerId="ADAL" clId="{4A14CB36-86E7-4730-B471-BD1B1B92F066}" dt="2022-08-07T00:21:34.245" v="1388" actId="1076"/>
          <ac:spMkLst>
            <pc:docMk/>
            <pc:sldMk cId="1174261435" sldId="1669"/>
            <ac:spMk id="524" creationId="{6ACDB1AC-1A8F-4DAA-86FD-0E59D2995EAD}"/>
          </ac:spMkLst>
        </pc:spChg>
        <pc:spChg chg="mod">
          <ac:chgData name="MD. IFAJ HOSSAN OMI" userId="7c7a51f3-a462-4f72-b795-4bc9c54c12c2" providerId="ADAL" clId="{4A14CB36-86E7-4730-B471-BD1B1B92F066}" dt="2022-08-07T00:21:34.245" v="1388" actId="1076"/>
          <ac:spMkLst>
            <pc:docMk/>
            <pc:sldMk cId="1174261435" sldId="1669"/>
            <ac:spMk id="525" creationId="{BCD6F8CF-80CF-401B-A831-86D41972BE6A}"/>
          </ac:spMkLst>
        </pc:spChg>
        <pc:spChg chg="mod">
          <ac:chgData name="MD. IFAJ HOSSAN OMI" userId="7c7a51f3-a462-4f72-b795-4bc9c54c12c2" providerId="ADAL" clId="{4A14CB36-86E7-4730-B471-BD1B1B92F066}" dt="2022-08-07T00:21:34.245" v="1388" actId="1076"/>
          <ac:spMkLst>
            <pc:docMk/>
            <pc:sldMk cId="1174261435" sldId="1669"/>
            <ac:spMk id="526" creationId="{FAB1AABD-E140-4342-BC32-9F47C8E0FF64}"/>
          </ac:spMkLst>
        </pc:spChg>
        <pc:spChg chg="mod">
          <ac:chgData name="MD. IFAJ HOSSAN OMI" userId="7c7a51f3-a462-4f72-b795-4bc9c54c12c2" providerId="ADAL" clId="{4A14CB36-86E7-4730-B471-BD1B1B92F066}" dt="2022-08-07T00:21:34.245" v="1388" actId="1076"/>
          <ac:spMkLst>
            <pc:docMk/>
            <pc:sldMk cId="1174261435" sldId="1669"/>
            <ac:spMk id="527" creationId="{35C0CD0F-A6C1-4CA2-ABF7-D70EF4356647}"/>
          </ac:spMkLst>
        </pc:spChg>
        <pc:spChg chg="mod">
          <ac:chgData name="MD. IFAJ HOSSAN OMI" userId="7c7a51f3-a462-4f72-b795-4bc9c54c12c2" providerId="ADAL" clId="{4A14CB36-86E7-4730-B471-BD1B1B92F066}" dt="2022-08-07T00:21:34.245" v="1388" actId="1076"/>
          <ac:spMkLst>
            <pc:docMk/>
            <pc:sldMk cId="1174261435" sldId="1669"/>
            <ac:spMk id="528" creationId="{214BCFA9-E8FB-4FA5-8813-892D1C5C5465}"/>
          </ac:spMkLst>
        </pc:spChg>
        <pc:spChg chg="mod">
          <ac:chgData name="MD. IFAJ HOSSAN OMI" userId="7c7a51f3-a462-4f72-b795-4bc9c54c12c2" providerId="ADAL" clId="{4A14CB36-86E7-4730-B471-BD1B1B92F066}" dt="2022-08-07T00:21:34.245" v="1388" actId="1076"/>
          <ac:spMkLst>
            <pc:docMk/>
            <pc:sldMk cId="1174261435" sldId="1669"/>
            <ac:spMk id="529" creationId="{CA50B4E5-74ED-470F-AD42-58A10A1F574A}"/>
          </ac:spMkLst>
        </pc:spChg>
        <pc:spChg chg="mod">
          <ac:chgData name="MD. IFAJ HOSSAN OMI" userId="7c7a51f3-a462-4f72-b795-4bc9c54c12c2" providerId="ADAL" clId="{4A14CB36-86E7-4730-B471-BD1B1B92F066}" dt="2022-08-07T00:21:34.245" v="1388" actId="1076"/>
          <ac:spMkLst>
            <pc:docMk/>
            <pc:sldMk cId="1174261435" sldId="1669"/>
            <ac:spMk id="530" creationId="{21629817-381F-4A4A-A8F2-DD89E7D17FB3}"/>
          </ac:spMkLst>
        </pc:spChg>
        <pc:spChg chg="mod">
          <ac:chgData name="MD. IFAJ HOSSAN OMI" userId="7c7a51f3-a462-4f72-b795-4bc9c54c12c2" providerId="ADAL" clId="{4A14CB36-86E7-4730-B471-BD1B1B92F066}" dt="2022-08-07T00:21:34.245" v="1388" actId="1076"/>
          <ac:spMkLst>
            <pc:docMk/>
            <pc:sldMk cId="1174261435" sldId="1669"/>
            <ac:spMk id="531" creationId="{E2488865-80DB-4781-8A01-AE8DEAF462CE}"/>
          </ac:spMkLst>
        </pc:spChg>
        <pc:spChg chg="mod">
          <ac:chgData name="MD. IFAJ HOSSAN OMI" userId="7c7a51f3-a462-4f72-b795-4bc9c54c12c2" providerId="ADAL" clId="{4A14CB36-86E7-4730-B471-BD1B1B92F066}" dt="2022-08-07T00:21:34.245" v="1388" actId="1076"/>
          <ac:spMkLst>
            <pc:docMk/>
            <pc:sldMk cId="1174261435" sldId="1669"/>
            <ac:spMk id="532" creationId="{9B31C060-D091-4C46-A571-CC123921132D}"/>
          </ac:spMkLst>
        </pc:spChg>
        <pc:spChg chg="mod">
          <ac:chgData name="MD. IFAJ HOSSAN OMI" userId="7c7a51f3-a462-4f72-b795-4bc9c54c12c2" providerId="ADAL" clId="{4A14CB36-86E7-4730-B471-BD1B1B92F066}" dt="2022-08-07T00:21:34.245" v="1388" actId="1076"/>
          <ac:spMkLst>
            <pc:docMk/>
            <pc:sldMk cId="1174261435" sldId="1669"/>
            <ac:spMk id="533" creationId="{A3DC0347-052F-48BE-AFDD-9878E3F4D462}"/>
          </ac:spMkLst>
        </pc:spChg>
        <pc:spChg chg="mod">
          <ac:chgData name="MD. IFAJ HOSSAN OMI" userId="7c7a51f3-a462-4f72-b795-4bc9c54c12c2" providerId="ADAL" clId="{4A14CB36-86E7-4730-B471-BD1B1B92F066}" dt="2022-08-07T00:21:34.245" v="1388" actId="1076"/>
          <ac:spMkLst>
            <pc:docMk/>
            <pc:sldMk cId="1174261435" sldId="1669"/>
            <ac:spMk id="534" creationId="{ED21B226-BDBA-40CB-9761-03FD2A3F4404}"/>
          </ac:spMkLst>
        </pc:spChg>
        <pc:spChg chg="mod">
          <ac:chgData name="MD. IFAJ HOSSAN OMI" userId="7c7a51f3-a462-4f72-b795-4bc9c54c12c2" providerId="ADAL" clId="{4A14CB36-86E7-4730-B471-BD1B1B92F066}" dt="2022-08-07T00:21:34.245" v="1388" actId="1076"/>
          <ac:spMkLst>
            <pc:docMk/>
            <pc:sldMk cId="1174261435" sldId="1669"/>
            <ac:spMk id="535" creationId="{6119A149-0C87-47B7-A8F0-94A4E2880D62}"/>
          </ac:spMkLst>
        </pc:spChg>
        <pc:spChg chg="mod">
          <ac:chgData name="MD. IFAJ HOSSAN OMI" userId="7c7a51f3-a462-4f72-b795-4bc9c54c12c2" providerId="ADAL" clId="{4A14CB36-86E7-4730-B471-BD1B1B92F066}" dt="2022-08-07T00:21:34.245" v="1388" actId="1076"/>
          <ac:spMkLst>
            <pc:docMk/>
            <pc:sldMk cId="1174261435" sldId="1669"/>
            <ac:spMk id="536" creationId="{20C03325-D45D-42B7-9C7B-ADB3CA2803C7}"/>
          </ac:spMkLst>
        </pc:spChg>
        <pc:spChg chg="mod">
          <ac:chgData name="MD. IFAJ HOSSAN OMI" userId="7c7a51f3-a462-4f72-b795-4bc9c54c12c2" providerId="ADAL" clId="{4A14CB36-86E7-4730-B471-BD1B1B92F066}" dt="2022-08-07T00:21:34.245" v="1388" actId="1076"/>
          <ac:spMkLst>
            <pc:docMk/>
            <pc:sldMk cId="1174261435" sldId="1669"/>
            <ac:spMk id="537" creationId="{3DEA6165-2BBC-41F0-B60D-FA17DA40FFEC}"/>
          </ac:spMkLst>
        </pc:spChg>
        <pc:spChg chg="mod">
          <ac:chgData name="MD. IFAJ HOSSAN OMI" userId="7c7a51f3-a462-4f72-b795-4bc9c54c12c2" providerId="ADAL" clId="{4A14CB36-86E7-4730-B471-BD1B1B92F066}" dt="2022-08-07T00:21:34.245" v="1388" actId="1076"/>
          <ac:spMkLst>
            <pc:docMk/>
            <pc:sldMk cId="1174261435" sldId="1669"/>
            <ac:spMk id="538" creationId="{2A014B26-679E-414E-90D2-283C0D3B2CF3}"/>
          </ac:spMkLst>
        </pc:spChg>
        <pc:spChg chg="mod">
          <ac:chgData name="MD. IFAJ HOSSAN OMI" userId="7c7a51f3-a462-4f72-b795-4bc9c54c12c2" providerId="ADAL" clId="{4A14CB36-86E7-4730-B471-BD1B1B92F066}" dt="2022-08-07T00:21:34.245" v="1388" actId="1076"/>
          <ac:spMkLst>
            <pc:docMk/>
            <pc:sldMk cId="1174261435" sldId="1669"/>
            <ac:spMk id="539" creationId="{46885949-C34A-4C19-A039-0B5E96E05C71}"/>
          </ac:spMkLst>
        </pc:spChg>
        <pc:spChg chg="mod">
          <ac:chgData name="MD. IFAJ HOSSAN OMI" userId="7c7a51f3-a462-4f72-b795-4bc9c54c12c2" providerId="ADAL" clId="{4A14CB36-86E7-4730-B471-BD1B1B92F066}" dt="2022-08-07T00:21:34.245" v="1388" actId="1076"/>
          <ac:spMkLst>
            <pc:docMk/>
            <pc:sldMk cId="1174261435" sldId="1669"/>
            <ac:spMk id="540" creationId="{50D8C21B-1F13-4025-8DA8-AA41314D258E}"/>
          </ac:spMkLst>
        </pc:spChg>
        <pc:spChg chg="mod">
          <ac:chgData name="MD. IFAJ HOSSAN OMI" userId="7c7a51f3-a462-4f72-b795-4bc9c54c12c2" providerId="ADAL" clId="{4A14CB36-86E7-4730-B471-BD1B1B92F066}" dt="2022-08-07T00:21:34.245" v="1388" actId="1076"/>
          <ac:spMkLst>
            <pc:docMk/>
            <pc:sldMk cId="1174261435" sldId="1669"/>
            <ac:spMk id="541" creationId="{7ABC23F7-7323-4E79-A366-7ACF197207F3}"/>
          </ac:spMkLst>
        </pc:spChg>
        <pc:spChg chg="mod">
          <ac:chgData name="MD. IFAJ HOSSAN OMI" userId="7c7a51f3-a462-4f72-b795-4bc9c54c12c2" providerId="ADAL" clId="{4A14CB36-86E7-4730-B471-BD1B1B92F066}" dt="2022-08-07T00:21:34.245" v="1388" actId="1076"/>
          <ac:spMkLst>
            <pc:docMk/>
            <pc:sldMk cId="1174261435" sldId="1669"/>
            <ac:spMk id="542" creationId="{52E5C579-C3C3-48CC-82BC-6CD2273844F2}"/>
          </ac:spMkLst>
        </pc:spChg>
        <pc:spChg chg="mod">
          <ac:chgData name="MD. IFAJ HOSSAN OMI" userId="7c7a51f3-a462-4f72-b795-4bc9c54c12c2" providerId="ADAL" clId="{4A14CB36-86E7-4730-B471-BD1B1B92F066}" dt="2022-08-07T00:21:34.245" v="1388" actId="1076"/>
          <ac:spMkLst>
            <pc:docMk/>
            <pc:sldMk cId="1174261435" sldId="1669"/>
            <ac:spMk id="543" creationId="{00D554A3-14C1-4949-84CD-749261DE0481}"/>
          </ac:spMkLst>
        </pc:spChg>
        <pc:spChg chg="mod">
          <ac:chgData name="MD. IFAJ HOSSAN OMI" userId="7c7a51f3-a462-4f72-b795-4bc9c54c12c2" providerId="ADAL" clId="{4A14CB36-86E7-4730-B471-BD1B1B92F066}" dt="2022-08-07T00:21:34.245" v="1388" actId="1076"/>
          <ac:spMkLst>
            <pc:docMk/>
            <pc:sldMk cId="1174261435" sldId="1669"/>
            <ac:spMk id="544" creationId="{EE576063-B1CC-4C9F-85E8-008B4EECEA56}"/>
          </ac:spMkLst>
        </pc:spChg>
        <pc:spChg chg="mod">
          <ac:chgData name="MD. IFAJ HOSSAN OMI" userId="7c7a51f3-a462-4f72-b795-4bc9c54c12c2" providerId="ADAL" clId="{4A14CB36-86E7-4730-B471-BD1B1B92F066}" dt="2022-08-07T00:21:34.245" v="1388" actId="1076"/>
          <ac:spMkLst>
            <pc:docMk/>
            <pc:sldMk cId="1174261435" sldId="1669"/>
            <ac:spMk id="545" creationId="{F1BD8671-799C-4DDF-82E3-66662EED380F}"/>
          </ac:spMkLst>
        </pc:spChg>
        <pc:spChg chg="mod">
          <ac:chgData name="MD. IFAJ HOSSAN OMI" userId="7c7a51f3-a462-4f72-b795-4bc9c54c12c2" providerId="ADAL" clId="{4A14CB36-86E7-4730-B471-BD1B1B92F066}" dt="2022-08-07T00:21:34.245" v="1388" actId="1076"/>
          <ac:spMkLst>
            <pc:docMk/>
            <pc:sldMk cId="1174261435" sldId="1669"/>
            <ac:spMk id="546" creationId="{27429478-FEAB-45CD-A231-025EE0DFA5A2}"/>
          </ac:spMkLst>
        </pc:spChg>
        <pc:spChg chg="mod">
          <ac:chgData name="MD. IFAJ HOSSAN OMI" userId="7c7a51f3-a462-4f72-b795-4bc9c54c12c2" providerId="ADAL" clId="{4A14CB36-86E7-4730-B471-BD1B1B92F066}" dt="2022-08-07T00:21:34.245" v="1388" actId="1076"/>
          <ac:spMkLst>
            <pc:docMk/>
            <pc:sldMk cId="1174261435" sldId="1669"/>
            <ac:spMk id="547" creationId="{E4E62435-A4DF-4C22-9E22-AEB110B04FBF}"/>
          </ac:spMkLst>
        </pc:spChg>
        <pc:spChg chg="mod">
          <ac:chgData name="MD. IFAJ HOSSAN OMI" userId="7c7a51f3-a462-4f72-b795-4bc9c54c12c2" providerId="ADAL" clId="{4A14CB36-86E7-4730-B471-BD1B1B92F066}" dt="2022-08-07T00:21:34.245" v="1388" actId="1076"/>
          <ac:spMkLst>
            <pc:docMk/>
            <pc:sldMk cId="1174261435" sldId="1669"/>
            <ac:spMk id="548" creationId="{48BE9597-7196-4524-B8C0-2C047E7161CD}"/>
          </ac:spMkLst>
        </pc:spChg>
        <pc:spChg chg="mod">
          <ac:chgData name="MD. IFAJ HOSSAN OMI" userId="7c7a51f3-a462-4f72-b795-4bc9c54c12c2" providerId="ADAL" clId="{4A14CB36-86E7-4730-B471-BD1B1B92F066}" dt="2022-08-07T00:21:34.245" v="1388" actId="1076"/>
          <ac:spMkLst>
            <pc:docMk/>
            <pc:sldMk cId="1174261435" sldId="1669"/>
            <ac:spMk id="549" creationId="{E9790652-5B3E-4E90-A501-E49D99EBFA8F}"/>
          </ac:spMkLst>
        </pc:spChg>
        <pc:spChg chg="mod">
          <ac:chgData name="MD. IFAJ HOSSAN OMI" userId="7c7a51f3-a462-4f72-b795-4bc9c54c12c2" providerId="ADAL" clId="{4A14CB36-86E7-4730-B471-BD1B1B92F066}" dt="2022-08-07T00:21:34.245" v="1388" actId="1076"/>
          <ac:spMkLst>
            <pc:docMk/>
            <pc:sldMk cId="1174261435" sldId="1669"/>
            <ac:spMk id="550" creationId="{4E9CDD19-EB12-4011-8977-7616F4C86EF3}"/>
          </ac:spMkLst>
        </pc:spChg>
        <pc:spChg chg="mod">
          <ac:chgData name="MD. IFAJ HOSSAN OMI" userId="7c7a51f3-a462-4f72-b795-4bc9c54c12c2" providerId="ADAL" clId="{4A14CB36-86E7-4730-B471-BD1B1B92F066}" dt="2022-08-07T00:21:34.245" v="1388" actId="1076"/>
          <ac:spMkLst>
            <pc:docMk/>
            <pc:sldMk cId="1174261435" sldId="1669"/>
            <ac:spMk id="551" creationId="{4E102A7A-EFC7-4C92-9775-FC9FF3397009}"/>
          </ac:spMkLst>
        </pc:spChg>
        <pc:spChg chg="mod">
          <ac:chgData name="MD. IFAJ HOSSAN OMI" userId="7c7a51f3-a462-4f72-b795-4bc9c54c12c2" providerId="ADAL" clId="{4A14CB36-86E7-4730-B471-BD1B1B92F066}" dt="2022-08-07T00:21:34.245" v="1388" actId="1076"/>
          <ac:spMkLst>
            <pc:docMk/>
            <pc:sldMk cId="1174261435" sldId="1669"/>
            <ac:spMk id="552" creationId="{583F828F-7032-4CFC-869C-38DAA416AA53}"/>
          </ac:spMkLst>
        </pc:spChg>
        <pc:spChg chg="mod">
          <ac:chgData name="MD. IFAJ HOSSAN OMI" userId="7c7a51f3-a462-4f72-b795-4bc9c54c12c2" providerId="ADAL" clId="{4A14CB36-86E7-4730-B471-BD1B1B92F066}" dt="2022-08-07T00:21:34.245" v="1388" actId="1076"/>
          <ac:spMkLst>
            <pc:docMk/>
            <pc:sldMk cId="1174261435" sldId="1669"/>
            <ac:spMk id="553" creationId="{108D4980-D17A-49EC-BF89-A8EE954BBA3B}"/>
          </ac:spMkLst>
        </pc:spChg>
        <pc:spChg chg="mod">
          <ac:chgData name="MD. IFAJ HOSSAN OMI" userId="7c7a51f3-a462-4f72-b795-4bc9c54c12c2" providerId="ADAL" clId="{4A14CB36-86E7-4730-B471-BD1B1B92F066}" dt="2022-08-07T00:21:34.245" v="1388" actId="1076"/>
          <ac:spMkLst>
            <pc:docMk/>
            <pc:sldMk cId="1174261435" sldId="1669"/>
            <ac:spMk id="554" creationId="{C0EC597C-E919-4A12-8601-CDF50B8A68BB}"/>
          </ac:spMkLst>
        </pc:spChg>
        <pc:spChg chg="mod">
          <ac:chgData name="MD. IFAJ HOSSAN OMI" userId="7c7a51f3-a462-4f72-b795-4bc9c54c12c2" providerId="ADAL" clId="{4A14CB36-86E7-4730-B471-BD1B1B92F066}" dt="2022-08-07T00:21:34.245" v="1388" actId="1076"/>
          <ac:spMkLst>
            <pc:docMk/>
            <pc:sldMk cId="1174261435" sldId="1669"/>
            <ac:spMk id="555" creationId="{37E1542F-AF02-4D9A-869C-177E182CF466}"/>
          </ac:spMkLst>
        </pc:spChg>
        <pc:spChg chg="mod">
          <ac:chgData name="MD. IFAJ HOSSAN OMI" userId="7c7a51f3-a462-4f72-b795-4bc9c54c12c2" providerId="ADAL" clId="{4A14CB36-86E7-4730-B471-BD1B1B92F066}" dt="2022-08-07T00:21:34.245" v="1388" actId="1076"/>
          <ac:spMkLst>
            <pc:docMk/>
            <pc:sldMk cId="1174261435" sldId="1669"/>
            <ac:spMk id="556" creationId="{CF09CDFE-ADA4-4CFC-9345-8C2C13D5A716}"/>
          </ac:spMkLst>
        </pc:spChg>
        <pc:spChg chg="mod">
          <ac:chgData name="MD. IFAJ HOSSAN OMI" userId="7c7a51f3-a462-4f72-b795-4bc9c54c12c2" providerId="ADAL" clId="{4A14CB36-86E7-4730-B471-BD1B1B92F066}" dt="2022-08-07T00:21:34.245" v="1388" actId="1076"/>
          <ac:spMkLst>
            <pc:docMk/>
            <pc:sldMk cId="1174261435" sldId="1669"/>
            <ac:spMk id="557" creationId="{373C7F07-A1D2-4AFE-87FE-F30DBD9A31B3}"/>
          </ac:spMkLst>
        </pc:spChg>
        <pc:spChg chg="mod">
          <ac:chgData name="MD. IFAJ HOSSAN OMI" userId="7c7a51f3-a462-4f72-b795-4bc9c54c12c2" providerId="ADAL" clId="{4A14CB36-86E7-4730-B471-BD1B1B92F066}" dt="2022-08-07T00:21:34.245" v="1388" actId="1076"/>
          <ac:spMkLst>
            <pc:docMk/>
            <pc:sldMk cId="1174261435" sldId="1669"/>
            <ac:spMk id="558" creationId="{6AA978F1-E73C-4DCE-8F56-14F69692AC72}"/>
          </ac:spMkLst>
        </pc:spChg>
        <pc:spChg chg="mod">
          <ac:chgData name="MD. IFAJ HOSSAN OMI" userId="7c7a51f3-a462-4f72-b795-4bc9c54c12c2" providerId="ADAL" clId="{4A14CB36-86E7-4730-B471-BD1B1B92F066}" dt="2022-08-07T00:21:34.245" v="1388" actId="1076"/>
          <ac:spMkLst>
            <pc:docMk/>
            <pc:sldMk cId="1174261435" sldId="1669"/>
            <ac:spMk id="559" creationId="{572E7353-F536-4F38-AC0B-A8D23ABAD93C}"/>
          </ac:spMkLst>
        </pc:spChg>
        <pc:spChg chg="mod">
          <ac:chgData name="MD. IFAJ HOSSAN OMI" userId="7c7a51f3-a462-4f72-b795-4bc9c54c12c2" providerId="ADAL" clId="{4A14CB36-86E7-4730-B471-BD1B1B92F066}" dt="2022-08-07T00:21:34.245" v="1388" actId="1076"/>
          <ac:spMkLst>
            <pc:docMk/>
            <pc:sldMk cId="1174261435" sldId="1669"/>
            <ac:spMk id="560" creationId="{A36A7BFC-8FAF-478A-98DA-6D7AF30747D6}"/>
          </ac:spMkLst>
        </pc:spChg>
        <pc:spChg chg="mod">
          <ac:chgData name="MD. IFAJ HOSSAN OMI" userId="7c7a51f3-a462-4f72-b795-4bc9c54c12c2" providerId="ADAL" clId="{4A14CB36-86E7-4730-B471-BD1B1B92F066}" dt="2022-08-07T00:21:34.245" v="1388" actId="1076"/>
          <ac:spMkLst>
            <pc:docMk/>
            <pc:sldMk cId="1174261435" sldId="1669"/>
            <ac:spMk id="561" creationId="{8E652CEF-A55B-497A-B438-60DD413A0524}"/>
          </ac:spMkLst>
        </pc:spChg>
        <pc:spChg chg="mod">
          <ac:chgData name="MD. IFAJ HOSSAN OMI" userId="7c7a51f3-a462-4f72-b795-4bc9c54c12c2" providerId="ADAL" clId="{4A14CB36-86E7-4730-B471-BD1B1B92F066}" dt="2022-08-07T00:21:34.245" v="1388" actId="1076"/>
          <ac:spMkLst>
            <pc:docMk/>
            <pc:sldMk cId="1174261435" sldId="1669"/>
            <ac:spMk id="562" creationId="{C3222BE0-E046-4C27-A73D-11BEAA96E7C7}"/>
          </ac:spMkLst>
        </pc:spChg>
        <pc:spChg chg="mod">
          <ac:chgData name="MD. IFAJ HOSSAN OMI" userId="7c7a51f3-a462-4f72-b795-4bc9c54c12c2" providerId="ADAL" clId="{4A14CB36-86E7-4730-B471-BD1B1B92F066}" dt="2022-08-07T00:21:34.245" v="1388" actId="1076"/>
          <ac:spMkLst>
            <pc:docMk/>
            <pc:sldMk cId="1174261435" sldId="1669"/>
            <ac:spMk id="563" creationId="{5F0DFB02-6B93-438B-81F6-0BCFE6FD87CB}"/>
          </ac:spMkLst>
        </pc:spChg>
        <pc:spChg chg="mod">
          <ac:chgData name="MD. IFAJ HOSSAN OMI" userId="7c7a51f3-a462-4f72-b795-4bc9c54c12c2" providerId="ADAL" clId="{4A14CB36-86E7-4730-B471-BD1B1B92F066}" dt="2022-08-07T00:21:34.245" v="1388" actId="1076"/>
          <ac:spMkLst>
            <pc:docMk/>
            <pc:sldMk cId="1174261435" sldId="1669"/>
            <ac:spMk id="564" creationId="{729F6E36-9E3F-4B13-944F-2402F12EBEB9}"/>
          </ac:spMkLst>
        </pc:spChg>
        <pc:spChg chg="mod">
          <ac:chgData name="MD. IFAJ HOSSAN OMI" userId="7c7a51f3-a462-4f72-b795-4bc9c54c12c2" providerId="ADAL" clId="{4A14CB36-86E7-4730-B471-BD1B1B92F066}" dt="2022-08-07T00:21:34.245" v="1388" actId="1076"/>
          <ac:spMkLst>
            <pc:docMk/>
            <pc:sldMk cId="1174261435" sldId="1669"/>
            <ac:spMk id="565" creationId="{2364C415-21EE-408C-9B32-B13F3F0A89F7}"/>
          </ac:spMkLst>
        </pc:spChg>
        <pc:spChg chg="mod">
          <ac:chgData name="MD. IFAJ HOSSAN OMI" userId="7c7a51f3-a462-4f72-b795-4bc9c54c12c2" providerId="ADAL" clId="{4A14CB36-86E7-4730-B471-BD1B1B92F066}" dt="2022-08-07T00:21:34.245" v="1388" actId="1076"/>
          <ac:spMkLst>
            <pc:docMk/>
            <pc:sldMk cId="1174261435" sldId="1669"/>
            <ac:spMk id="566" creationId="{46F8F2CC-25B1-40C9-862C-878C6C837022}"/>
          </ac:spMkLst>
        </pc:spChg>
        <pc:spChg chg="mod">
          <ac:chgData name="MD. IFAJ HOSSAN OMI" userId="7c7a51f3-a462-4f72-b795-4bc9c54c12c2" providerId="ADAL" clId="{4A14CB36-86E7-4730-B471-BD1B1B92F066}" dt="2022-08-07T00:21:34.245" v="1388" actId="1076"/>
          <ac:spMkLst>
            <pc:docMk/>
            <pc:sldMk cId="1174261435" sldId="1669"/>
            <ac:spMk id="567" creationId="{2D4A7875-9A47-473C-A179-33CB6FF1E726}"/>
          </ac:spMkLst>
        </pc:spChg>
        <pc:spChg chg="mod">
          <ac:chgData name="MD. IFAJ HOSSAN OMI" userId="7c7a51f3-a462-4f72-b795-4bc9c54c12c2" providerId="ADAL" clId="{4A14CB36-86E7-4730-B471-BD1B1B92F066}" dt="2022-08-07T00:21:34.245" v="1388" actId="1076"/>
          <ac:spMkLst>
            <pc:docMk/>
            <pc:sldMk cId="1174261435" sldId="1669"/>
            <ac:spMk id="568" creationId="{DEE05DFD-086C-4CBD-8DFE-6F9B22250597}"/>
          </ac:spMkLst>
        </pc:spChg>
        <pc:spChg chg="mod">
          <ac:chgData name="MD. IFAJ HOSSAN OMI" userId="7c7a51f3-a462-4f72-b795-4bc9c54c12c2" providerId="ADAL" clId="{4A14CB36-86E7-4730-B471-BD1B1B92F066}" dt="2022-08-07T00:21:34.245" v="1388" actId="1076"/>
          <ac:spMkLst>
            <pc:docMk/>
            <pc:sldMk cId="1174261435" sldId="1669"/>
            <ac:spMk id="569" creationId="{D1596054-5790-4140-B6ED-61C688F92BBE}"/>
          </ac:spMkLst>
        </pc:spChg>
        <pc:spChg chg="mod">
          <ac:chgData name="MD. IFAJ HOSSAN OMI" userId="7c7a51f3-a462-4f72-b795-4bc9c54c12c2" providerId="ADAL" clId="{4A14CB36-86E7-4730-B471-BD1B1B92F066}" dt="2022-08-07T00:21:34.245" v="1388" actId="1076"/>
          <ac:spMkLst>
            <pc:docMk/>
            <pc:sldMk cId="1174261435" sldId="1669"/>
            <ac:spMk id="570" creationId="{AAA9E36F-25D4-4D9F-B96D-5A9BFF07F506}"/>
          </ac:spMkLst>
        </pc:spChg>
        <pc:spChg chg="mod">
          <ac:chgData name="MD. IFAJ HOSSAN OMI" userId="7c7a51f3-a462-4f72-b795-4bc9c54c12c2" providerId="ADAL" clId="{4A14CB36-86E7-4730-B471-BD1B1B92F066}" dt="2022-08-07T00:21:34.245" v="1388" actId="1076"/>
          <ac:spMkLst>
            <pc:docMk/>
            <pc:sldMk cId="1174261435" sldId="1669"/>
            <ac:spMk id="571" creationId="{997BBE34-278A-4FAB-94FA-329414DFF0AB}"/>
          </ac:spMkLst>
        </pc:spChg>
        <pc:spChg chg="mod">
          <ac:chgData name="MD. IFAJ HOSSAN OMI" userId="7c7a51f3-a462-4f72-b795-4bc9c54c12c2" providerId="ADAL" clId="{4A14CB36-86E7-4730-B471-BD1B1B92F066}" dt="2022-08-07T00:21:34.245" v="1388" actId="1076"/>
          <ac:spMkLst>
            <pc:docMk/>
            <pc:sldMk cId="1174261435" sldId="1669"/>
            <ac:spMk id="572" creationId="{F200F521-B79A-4342-BA28-FEA6CAA1199E}"/>
          </ac:spMkLst>
        </pc:spChg>
        <pc:spChg chg="mod">
          <ac:chgData name="MD. IFAJ HOSSAN OMI" userId="7c7a51f3-a462-4f72-b795-4bc9c54c12c2" providerId="ADAL" clId="{4A14CB36-86E7-4730-B471-BD1B1B92F066}" dt="2022-08-07T00:21:34.245" v="1388" actId="1076"/>
          <ac:spMkLst>
            <pc:docMk/>
            <pc:sldMk cId="1174261435" sldId="1669"/>
            <ac:spMk id="573" creationId="{F1D8779B-FA95-4C11-8143-73C1B40A9254}"/>
          </ac:spMkLst>
        </pc:spChg>
        <pc:spChg chg="mod">
          <ac:chgData name="MD. IFAJ HOSSAN OMI" userId="7c7a51f3-a462-4f72-b795-4bc9c54c12c2" providerId="ADAL" clId="{4A14CB36-86E7-4730-B471-BD1B1B92F066}" dt="2022-08-07T00:21:34.245" v="1388" actId="1076"/>
          <ac:spMkLst>
            <pc:docMk/>
            <pc:sldMk cId="1174261435" sldId="1669"/>
            <ac:spMk id="574" creationId="{59C438A5-FD0D-4B27-ACCC-9DA7777F9AAD}"/>
          </ac:spMkLst>
        </pc:spChg>
        <pc:spChg chg="mod">
          <ac:chgData name="MD. IFAJ HOSSAN OMI" userId="7c7a51f3-a462-4f72-b795-4bc9c54c12c2" providerId="ADAL" clId="{4A14CB36-86E7-4730-B471-BD1B1B92F066}" dt="2022-08-07T00:21:34.245" v="1388" actId="1076"/>
          <ac:spMkLst>
            <pc:docMk/>
            <pc:sldMk cId="1174261435" sldId="1669"/>
            <ac:spMk id="575" creationId="{9439F503-9DF2-4E05-B8FC-9E3DDB806D27}"/>
          </ac:spMkLst>
        </pc:spChg>
        <pc:spChg chg="mod">
          <ac:chgData name="MD. IFAJ HOSSAN OMI" userId="7c7a51f3-a462-4f72-b795-4bc9c54c12c2" providerId="ADAL" clId="{4A14CB36-86E7-4730-B471-BD1B1B92F066}" dt="2022-08-07T00:21:34.245" v="1388" actId="1076"/>
          <ac:spMkLst>
            <pc:docMk/>
            <pc:sldMk cId="1174261435" sldId="1669"/>
            <ac:spMk id="576" creationId="{2F593CD0-9197-4080-82EF-D5D37D6FB7FE}"/>
          </ac:spMkLst>
        </pc:spChg>
        <pc:spChg chg="mod">
          <ac:chgData name="MD. IFAJ HOSSAN OMI" userId="7c7a51f3-a462-4f72-b795-4bc9c54c12c2" providerId="ADAL" clId="{4A14CB36-86E7-4730-B471-BD1B1B92F066}" dt="2022-08-07T00:21:34.245" v="1388" actId="1076"/>
          <ac:spMkLst>
            <pc:docMk/>
            <pc:sldMk cId="1174261435" sldId="1669"/>
            <ac:spMk id="577" creationId="{C7FD471A-96AF-44E6-81FA-91AA92A593E2}"/>
          </ac:spMkLst>
        </pc:spChg>
        <pc:spChg chg="mod">
          <ac:chgData name="MD. IFAJ HOSSAN OMI" userId="7c7a51f3-a462-4f72-b795-4bc9c54c12c2" providerId="ADAL" clId="{4A14CB36-86E7-4730-B471-BD1B1B92F066}" dt="2022-08-07T00:21:34.245" v="1388" actId="1076"/>
          <ac:spMkLst>
            <pc:docMk/>
            <pc:sldMk cId="1174261435" sldId="1669"/>
            <ac:spMk id="578" creationId="{89202414-20E2-4BD7-AC34-96B0BB4584A5}"/>
          </ac:spMkLst>
        </pc:spChg>
        <pc:spChg chg="mod">
          <ac:chgData name="MD. IFAJ HOSSAN OMI" userId="7c7a51f3-a462-4f72-b795-4bc9c54c12c2" providerId="ADAL" clId="{4A14CB36-86E7-4730-B471-BD1B1B92F066}" dt="2022-08-07T00:21:34.245" v="1388" actId="1076"/>
          <ac:spMkLst>
            <pc:docMk/>
            <pc:sldMk cId="1174261435" sldId="1669"/>
            <ac:spMk id="579" creationId="{31A11A73-093C-4218-9F9B-AB0F595C0617}"/>
          </ac:spMkLst>
        </pc:spChg>
        <pc:spChg chg="mod">
          <ac:chgData name="MD. IFAJ HOSSAN OMI" userId="7c7a51f3-a462-4f72-b795-4bc9c54c12c2" providerId="ADAL" clId="{4A14CB36-86E7-4730-B471-BD1B1B92F066}" dt="2022-08-07T00:21:34.245" v="1388" actId="1076"/>
          <ac:spMkLst>
            <pc:docMk/>
            <pc:sldMk cId="1174261435" sldId="1669"/>
            <ac:spMk id="580" creationId="{9B6377AC-08C4-44C8-8942-21D44CA8C405}"/>
          </ac:spMkLst>
        </pc:spChg>
        <pc:spChg chg="mod">
          <ac:chgData name="MD. IFAJ HOSSAN OMI" userId="7c7a51f3-a462-4f72-b795-4bc9c54c12c2" providerId="ADAL" clId="{4A14CB36-86E7-4730-B471-BD1B1B92F066}" dt="2022-08-07T00:21:34.245" v="1388" actId="1076"/>
          <ac:spMkLst>
            <pc:docMk/>
            <pc:sldMk cId="1174261435" sldId="1669"/>
            <ac:spMk id="581" creationId="{B3A3A120-C7DD-4D1D-88FD-1AB7A5B20C2E}"/>
          </ac:spMkLst>
        </pc:spChg>
        <pc:spChg chg="mod">
          <ac:chgData name="MD. IFAJ HOSSAN OMI" userId="7c7a51f3-a462-4f72-b795-4bc9c54c12c2" providerId="ADAL" clId="{4A14CB36-86E7-4730-B471-BD1B1B92F066}" dt="2022-08-07T00:21:34.245" v="1388" actId="1076"/>
          <ac:spMkLst>
            <pc:docMk/>
            <pc:sldMk cId="1174261435" sldId="1669"/>
            <ac:spMk id="582" creationId="{6CAB5C29-3A54-4901-B0BD-D95103EBF57D}"/>
          </ac:spMkLst>
        </pc:spChg>
        <pc:spChg chg="mod">
          <ac:chgData name="MD. IFAJ HOSSAN OMI" userId="7c7a51f3-a462-4f72-b795-4bc9c54c12c2" providerId="ADAL" clId="{4A14CB36-86E7-4730-B471-BD1B1B92F066}" dt="2022-08-07T00:21:34.245" v="1388" actId="1076"/>
          <ac:spMkLst>
            <pc:docMk/>
            <pc:sldMk cId="1174261435" sldId="1669"/>
            <ac:spMk id="583" creationId="{6A66A620-E23E-41D0-BC5C-6F62575232F0}"/>
          </ac:spMkLst>
        </pc:spChg>
        <pc:spChg chg="mod">
          <ac:chgData name="MD. IFAJ HOSSAN OMI" userId="7c7a51f3-a462-4f72-b795-4bc9c54c12c2" providerId="ADAL" clId="{4A14CB36-86E7-4730-B471-BD1B1B92F066}" dt="2022-08-07T00:21:34.245" v="1388" actId="1076"/>
          <ac:spMkLst>
            <pc:docMk/>
            <pc:sldMk cId="1174261435" sldId="1669"/>
            <ac:spMk id="584" creationId="{98F95B59-789A-4442-BB14-F3DCB42D0705}"/>
          </ac:spMkLst>
        </pc:spChg>
        <pc:spChg chg="mod">
          <ac:chgData name="MD. IFAJ HOSSAN OMI" userId="7c7a51f3-a462-4f72-b795-4bc9c54c12c2" providerId="ADAL" clId="{4A14CB36-86E7-4730-B471-BD1B1B92F066}" dt="2022-08-07T00:21:34.245" v="1388" actId="1076"/>
          <ac:spMkLst>
            <pc:docMk/>
            <pc:sldMk cId="1174261435" sldId="1669"/>
            <ac:spMk id="585" creationId="{86B6D974-2322-43C2-BC59-D176A4E95BC5}"/>
          </ac:spMkLst>
        </pc:spChg>
        <pc:spChg chg="mod">
          <ac:chgData name="MD. IFAJ HOSSAN OMI" userId="7c7a51f3-a462-4f72-b795-4bc9c54c12c2" providerId="ADAL" clId="{4A14CB36-86E7-4730-B471-BD1B1B92F066}" dt="2022-08-07T00:21:34.245" v="1388" actId="1076"/>
          <ac:spMkLst>
            <pc:docMk/>
            <pc:sldMk cId="1174261435" sldId="1669"/>
            <ac:spMk id="586" creationId="{F630B8BD-6B0C-47BE-BDAC-62AFE50C3C95}"/>
          </ac:spMkLst>
        </pc:spChg>
        <pc:spChg chg="mod">
          <ac:chgData name="MD. IFAJ HOSSAN OMI" userId="7c7a51f3-a462-4f72-b795-4bc9c54c12c2" providerId="ADAL" clId="{4A14CB36-86E7-4730-B471-BD1B1B92F066}" dt="2022-08-07T00:21:34.245" v="1388" actId="1076"/>
          <ac:spMkLst>
            <pc:docMk/>
            <pc:sldMk cId="1174261435" sldId="1669"/>
            <ac:spMk id="587" creationId="{1738A248-8C0A-4A01-BE1C-9836CC0C5741}"/>
          </ac:spMkLst>
        </pc:spChg>
        <pc:spChg chg="mod">
          <ac:chgData name="MD. IFAJ HOSSAN OMI" userId="7c7a51f3-a462-4f72-b795-4bc9c54c12c2" providerId="ADAL" clId="{4A14CB36-86E7-4730-B471-BD1B1B92F066}" dt="2022-08-07T00:21:34.245" v="1388" actId="1076"/>
          <ac:spMkLst>
            <pc:docMk/>
            <pc:sldMk cId="1174261435" sldId="1669"/>
            <ac:spMk id="588" creationId="{A941A576-C3B6-4663-83C7-109C9BFF20F7}"/>
          </ac:spMkLst>
        </pc:spChg>
        <pc:spChg chg="mod">
          <ac:chgData name="MD. IFAJ HOSSAN OMI" userId="7c7a51f3-a462-4f72-b795-4bc9c54c12c2" providerId="ADAL" clId="{4A14CB36-86E7-4730-B471-BD1B1B92F066}" dt="2022-08-07T00:21:34.245" v="1388" actId="1076"/>
          <ac:spMkLst>
            <pc:docMk/>
            <pc:sldMk cId="1174261435" sldId="1669"/>
            <ac:spMk id="589" creationId="{1A3D9A35-41ED-424C-A03C-2BA17A41F662}"/>
          </ac:spMkLst>
        </pc:spChg>
        <pc:spChg chg="mod">
          <ac:chgData name="MD. IFAJ HOSSAN OMI" userId="7c7a51f3-a462-4f72-b795-4bc9c54c12c2" providerId="ADAL" clId="{4A14CB36-86E7-4730-B471-BD1B1B92F066}" dt="2022-08-07T00:21:34.245" v="1388" actId="1076"/>
          <ac:spMkLst>
            <pc:docMk/>
            <pc:sldMk cId="1174261435" sldId="1669"/>
            <ac:spMk id="590" creationId="{1E69B669-046A-4704-8DF5-A66B91BC5347}"/>
          </ac:spMkLst>
        </pc:spChg>
        <pc:spChg chg="mod">
          <ac:chgData name="MD. IFAJ HOSSAN OMI" userId="7c7a51f3-a462-4f72-b795-4bc9c54c12c2" providerId="ADAL" clId="{4A14CB36-86E7-4730-B471-BD1B1B92F066}" dt="2022-08-07T00:21:34.245" v="1388" actId="1076"/>
          <ac:spMkLst>
            <pc:docMk/>
            <pc:sldMk cId="1174261435" sldId="1669"/>
            <ac:spMk id="591" creationId="{355CB14D-871E-4890-B404-043FF4DA82D4}"/>
          </ac:spMkLst>
        </pc:spChg>
        <pc:spChg chg="mod">
          <ac:chgData name="MD. IFAJ HOSSAN OMI" userId="7c7a51f3-a462-4f72-b795-4bc9c54c12c2" providerId="ADAL" clId="{4A14CB36-86E7-4730-B471-BD1B1B92F066}" dt="2022-08-07T00:21:34.245" v="1388" actId="1076"/>
          <ac:spMkLst>
            <pc:docMk/>
            <pc:sldMk cId="1174261435" sldId="1669"/>
            <ac:spMk id="592" creationId="{033B8D16-8D74-473F-8174-16F47E6897F9}"/>
          </ac:spMkLst>
        </pc:spChg>
        <pc:spChg chg="mod">
          <ac:chgData name="MD. IFAJ HOSSAN OMI" userId="7c7a51f3-a462-4f72-b795-4bc9c54c12c2" providerId="ADAL" clId="{4A14CB36-86E7-4730-B471-BD1B1B92F066}" dt="2022-08-07T00:21:34.245" v="1388" actId="1076"/>
          <ac:spMkLst>
            <pc:docMk/>
            <pc:sldMk cId="1174261435" sldId="1669"/>
            <ac:spMk id="593" creationId="{B2F8ABCC-3888-4AD6-B8B8-810FA1012385}"/>
          </ac:spMkLst>
        </pc:spChg>
        <pc:spChg chg="mod">
          <ac:chgData name="MD. IFAJ HOSSAN OMI" userId="7c7a51f3-a462-4f72-b795-4bc9c54c12c2" providerId="ADAL" clId="{4A14CB36-86E7-4730-B471-BD1B1B92F066}" dt="2022-08-07T00:21:34.245" v="1388" actId="1076"/>
          <ac:spMkLst>
            <pc:docMk/>
            <pc:sldMk cId="1174261435" sldId="1669"/>
            <ac:spMk id="594" creationId="{E32036BA-9A52-4C76-92CF-E87D3F128D83}"/>
          </ac:spMkLst>
        </pc:spChg>
        <pc:spChg chg="mod">
          <ac:chgData name="MD. IFAJ HOSSAN OMI" userId="7c7a51f3-a462-4f72-b795-4bc9c54c12c2" providerId="ADAL" clId="{4A14CB36-86E7-4730-B471-BD1B1B92F066}" dt="2022-08-07T00:21:34.245" v="1388" actId="1076"/>
          <ac:spMkLst>
            <pc:docMk/>
            <pc:sldMk cId="1174261435" sldId="1669"/>
            <ac:spMk id="595" creationId="{404CB4ED-C327-4F98-8DA2-E8FD47CCDC08}"/>
          </ac:spMkLst>
        </pc:spChg>
        <pc:spChg chg="mod">
          <ac:chgData name="MD. IFAJ HOSSAN OMI" userId="7c7a51f3-a462-4f72-b795-4bc9c54c12c2" providerId="ADAL" clId="{4A14CB36-86E7-4730-B471-BD1B1B92F066}" dt="2022-08-07T00:21:34.245" v="1388" actId="1076"/>
          <ac:spMkLst>
            <pc:docMk/>
            <pc:sldMk cId="1174261435" sldId="1669"/>
            <ac:spMk id="596" creationId="{EEDB2297-4CB0-4293-8538-355B52702651}"/>
          </ac:spMkLst>
        </pc:spChg>
        <pc:spChg chg="mod">
          <ac:chgData name="MD. IFAJ HOSSAN OMI" userId="7c7a51f3-a462-4f72-b795-4bc9c54c12c2" providerId="ADAL" clId="{4A14CB36-86E7-4730-B471-BD1B1B92F066}" dt="2022-08-07T00:21:34.245" v="1388" actId="1076"/>
          <ac:spMkLst>
            <pc:docMk/>
            <pc:sldMk cId="1174261435" sldId="1669"/>
            <ac:spMk id="597" creationId="{5EC14A1A-C0AE-4CE9-B2A8-039251E7397C}"/>
          </ac:spMkLst>
        </pc:spChg>
        <pc:spChg chg="mod">
          <ac:chgData name="MD. IFAJ HOSSAN OMI" userId="7c7a51f3-a462-4f72-b795-4bc9c54c12c2" providerId="ADAL" clId="{4A14CB36-86E7-4730-B471-BD1B1B92F066}" dt="2022-08-07T00:21:34.245" v="1388" actId="1076"/>
          <ac:spMkLst>
            <pc:docMk/>
            <pc:sldMk cId="1174261435" sldId="1669"/>
            <ac:spMk id="598" creationId="{4B02A21C-2312-4402-B3D0-FEC47038950F}"/>
          </ac:spMkLst>
        </pc:spChg>
        <pc:spChg chg="mod">
          <ac:chgData name="MD. IFAJ HOSSAN OMI" userId="7c7a51f3-a462-4f72-b795-4bc9c54c12c2" providerId="ADAL" clId="{4A14CB36-86E7-4730-B471-BD1B1B92F066}" dt="2022-08-07T00:21:34.245" v="1388" actId="1076"/>
          <ac:spMkLst>
            <pc:docMk/>
            <pc:sldMk cId="1174261435" sldId="1669"/>
            <ac:spMk id="599" creationId="{88346ECC-328D-4A11-B160-9289C25751AC}"/>
          </ac:spMkLst>
        </pc:spChg>
        <pc:spChg chg="mod">
          <ac:chgData name="MD. IFAJ HOSSAN OMI" userId="7c7a51f3-a462-4f72-b795-4bc9c54c12c2" providerId="ADAL" clId="{4A14CB36-86E7-4730-B471-BD1B1B92F066}" dt="2022-08-07T00:21:49.100" v="1391" actId="1076"/>
          <ac:spMkLst>
            <pc:docMk/>
            <pc:sldMk cId="1174261435" sldId="1669"/>
            <ac:spMk id="600" creationId="{29421436-8C33-4FB1-8C60-F3E9746E7B3E}"/>
          </ac:spMkLst>
        </pc:spChg>
        <pc:spChg chg="mod">
          <ac:chgData name="MD. IFAJ HOSSAN OMI" userId="7c7a51f3-a462-4f72-b795-4bc9c54c12c2" providerId="ADAL" clId="{4A14CB36-86E7-4730-B471-BD1B1B92F066}" dt="2022-08-07T00:21:49.100" v="1391" actId="1076"/>
          <ac:spMkLst>
            <pc:docMk/>
            <pc:sldMk cId="1174261435" sldId="1669"/>
            <ac:spMk id="601" creationId="{CC6A4028-11E0-4121-8405-586AC0B77468}"/>
          </ac:spMkLst>
        </pc:spChg>
        <pc:spChg chg="mod">
          <ac:chgData name="MD. IFAJ HOSSAN OMI" userId="7c7a51f3-a462-4f72-b795-4bc9c54c12c2" providerId="ADAL" clId="{4A14CB36-86E7-4730-B471-BD1B1B92F066}" dt="2022-08-07T00:21:49.100" v="1391" actId="1076"/>
          <ac:spMkLst>
            <pc:docMk/>
            <pc:sldMk cId="1174261435" sldId="1669"/>
            <ac:spMk id="602" creationId="{18D82809-46AF-45D0-873F-EB659038225E}"/>
          </ac:spMkLst>
        </pc:spChg>
        <pc:spChg chg="mod">
          <ac:chgData name="MD. IFAJ HOSSAN OMI" userId="7c7a51f3-a462-4f72-b795-4bc9c54c12c2" providerId="ADAL" clId="{4A14CB36-86E7-4730-B471-BD1B1B92F066}" dt="2022-08-07T00:21:49.100" v="1391" actId="1076"/>
          <ac:spMkLst>
            <pc:docMk/>
            <pc:sldMk cId="1174261435" sldId="1669"/>
            <ac:spMk id="603" creationId="{6EACCD67-D0EF-4C54-8E18-CB7C3C8CB83B}"/>
          </ac:spMkLst>
        </pc:spChg>
        <pc:spChg chg="mod">
          <ac:chgData name="MD. IFAJ HOSSAN OMI" userId="7c7a51f3-a462-4f72-b795-4bc9c54c12c2" providerId="ADAL" clId="{4A14CB36-86E7-4730-B471-BD1B1B92F066}" dt="2022-08-07T00:21:49.100" v="1391" actId="1076"/>
          <ac:spMkLst>
            <pc:docMk/>
            <pc:sldMk cId="1174261435" sldId="1669"/>
            <ac:spMk id="604" creationId="{E9BB2828-9C02-4456-A2D8-DB176086577E}"/>
          </ac:spMkLst>
        </pc:spChg>
        <pc:spChg chg="mod">
          <ac:chgData name="MD. IFAJ HOSSAN OMI" userId="7c7a51f3-a462-4f72-b795-4bc9c54c12c2" providerId="ADAL" clId="{4A14CB36-86E7-4730-B471-BD1B1B92F066}" dt="2022-08-07T00:21:49.100" v="1391" actId="1076"/>
          <ac:spMkLst>
            <pc:docMk/>
            <pc:sldMk cId="1174261435" sldId="1669"/>
            <ac:spMk id="605" creationId="{4F6AB732-4159-4C0A-9584-08B20789DAE1}"/>
          </ac:spMkLst>
        </pc:spChg>
        <pc:spChg chg="mod">
          <ac:chgData name="MD. IFAJ HOSSAN OMI" userId="7c7a51f3-a462-4f72-b795-4bc9c54c12c2" providerId="ADAL" clId="{4A14CB36-86E7-4730-B471-BD1B1B92F066}" dt="2022-08-07T00:21:49.100" v="1391" actId="1076"/>
          <ac:spMkLst>
            <pc:docMk/>
            <pc:sldMk cId="1174261435" sldId="1669"/>
            <ac:spMk id="606" creationId="{32811A40-C0F0-4A4B-8505-C2B0F7D51114}"/>
          </ac:spMkLst>
        </pc:spChg>
        <pc:spChg chg="mod">
          <ac:chgData name="MD. IFAJ HOSSAN OMI" userId="7c7a51f3-a462-4f72-b795-4bc9c54c12c2" providerId="ADAL" clId="{4A14CB36-86E7-4730-B471-BD1B1B92F066}" dt="2022-08-07T00:21:49.100" v="1391" actId="1076"/>
          <ac:spMkLst>
            <pc:docMk/>
            <pc:sldMk cId="1174261435" sldId="1669"/>
            <ac:spMk id="607" creationId="{5F45D5B1-7464-4424-8108-B4076436EBCC}"/>
          </ac:spMkLst>
        </pc:spChg>
        <pc:spChg chg="mod">
          <ac:chgData name="MD. IFAJ HOSSAN OMI" userId="7c7a51f3-a462-4f72-b795-4bc9c54c12c2" providerId="ADAL" clId="{4A14CB36-86E7-4730-B471-BD1B1B92F066}" dt="2022-08-07T00:21:49.100" v="1391" actId="1076"/>
          <ac:spMkLst>
            <pc:docMk/>
            <pc:sldMk cId="1174261435" sldId="1669"/>
            <ac:spMk id="608" creationId="{F0F811C6-C922-4F07-81EA-9FACB65226FB}"/>
          </ac:spMkLst>
        </pc:spChg>
        <pc:spChg chg="mod">
          <ac:chgData name="MD. IFAJ HOSSAN OMI" userId="7c7a51f3-a462-4f72-b795-4bc9c54c12c2" providerId="ADAL" clId="{4A14CB36-86E7-4730-B471-BD1B1B92F066}" dt="2022-08-07T00:21:49.100" v="1391" actId="1076"/>
          <ac:spMkLst>
            <pc:docMk/>
            <pc:sldMk cId="1174261435" sldId="1669"/>
            <ac:spMk id="609" creationId="{2900649C-5190-4DC1-BE4B-BDBE64A91566}"/>
          </ac:spMkLst>
        </pc:spChg>
        <pc:spChg chg="mod">
          <ac:chgData name="MD. IFAJ HOSSAN OMI" userId="7c7a51f3-a462-4f72-b795-4bc9c54c12c2" providerId="ADAL" clId="{4A14CB36-86E7-4730-B471-BD1B1B92F066}" dt="2022-08-07T00:21:49.100" v="1391" actId="1076"/>
          <ac:spMkLst>
            <pc:docMk/>
            <pc:sldMk cId="1174261435" sldId="1669"/>
            <ac:spMk id="610" creationId="{33C495D7-E0FF-4A2D-B6D1-732CE649CF3E}"/>
          </ac:spMkLst>
        </pc:spChg>
        <pc:spChg chg="mod">
          <ac:chgData name="MD. IFAJ HOSSAN OMI" userId="7c7a51f3-a462-4f72-b795-4bc9c54c12c2" providerId="ADAL" clId="{4A14CB36-86E7-4730-B471-BD1B1B92F066}" dt="2022-08-07T00:21:49.100" v="1391" actId="1076"/>
          <ac:spMkLst>
            <pc:docMk/>
            <pc:sldMk cId="1174261435" sldId="1669"/>
            <ac:spMk id="611" creationId="{9E373C0F-E610-4957-B5AA-6615FBBBF75A}"/>
          </ac:spMkLst>
        </pc:spChg>
        <pc:spChg chg="mod">
          <ac:chgData name="MD. IFAJ HOSSAN OMI" userId="7c7a51f3-a462-4f72-b795-4bc9c54c12c2" providerId="ADAL" clId="{4A14CB36-86E7-4730-B471-BD1B1B92F066}" dt="2022-08-07T00:21:49.100" v="1391" actId="1076"/>
          <ac:spMkLst>
            <pc:docMk/>
            <pc:sldMk cId="1174261435" sldId="1669"/>
            <ac:spMk id="612" creationId="{16CF199C-CDFC-4E00-A134-28E7467B59BA}"/>
          </ac:spMkLst>
        </pc:spChg>
        <pc:spChg chg="mod">
          <ac:chgData name="MD. IFAJ HOSSAN OMI" userId="7c7a51f3-a462-4f72-b795-4bc9c54c12c2" providerId="ADAL" clId="{4A14CB36-86E7-4730-B471-BD1B1B92F066}" dt="2022-08-07T00:21:49.100" v="1391" actId="1076"/>
          <ac:spMkLst>
            <pc:docMk/>
            <pc:sldMk cId="1174261435" sldId="1669"/>
            <ac:spMk id="613" creationId="{ECCA6B7B-A7A8-4786-9AC4-66C0C8A2A3EA}"/>
          </ac:spMkLst>
        </pc:spChg>
        <pc:spChg chg="mod">
          <ac:chgData name="MD. IFAJ HOSSAN OMI" userId="7c7a51f3-a462-4f72-b795-4bc9c54c12c2" providerId="ADAL" clId="{4A14CB36-86E7-4730-B471-BD1B1B92F066}" dt="2022-08-07T00:21:49.100" v="1391" actId="1076"/>
          <ac:spMkLst>
            <pc:docMk/>
            <pc:sldMk cId="1174261435" sldId="1669"/>
            <ac:spMk id="614" creationId="{965EFCCB-156A-4602-8C0E-3507CA9CB1E6}"/>
          </ac:spMkLst>
        </pc:spChg>
        <pc:spChg chg="mod">
          <ac:chgData name="MD. IFAJ HOSSAN OMI" userId="7c7a51f3-a462-4f72-b795-4bc9c54c12c2" providerId="ADAL" clId="{4A14CB36-86E7-4730-B471-BD1B1B92F066}" dt="2022-08-07T00:21:49.100" v="1391" actId="1076"/>
          <ac:spMkLst>
            <pc:docMk/>
            <pc:sldMk cId="1174261435" sldId="1669"/>
            <ac:spMk id="615" creationId="{1371A9AC-5AAA-4A96-B4AB-BA5D00291EB7}"/>
          </ac:spMkLst>
        </pc:spChg>
        <pc:spChg chg="mod">
          <ac:chgData name="MD. IFAJ HOSSAN OMI" userId="7c7a51f3-a462-4f72-b795-4bc9c54c12c2" providerId="ADAL" clId="{4A14CB36-86E7-4730-B471-BD1B1B92F066}" dt="2022-08-07T00:21:49.100" v="1391" actId="1076"/>
          <ac:spMkLst>
            <pc:docMk/>
            <pc:sldMk cId="1174261435" sldId="1669"/>
            <ac:spMk id="616" creationId="{ED062755-2E59-4536-8D48-4147D26E7DE8}"/>
          </ac:spMkLst>
        </pc:spChg>
        <pc:spChg chg="mod">
          <ac:chgData name="MD. IFAJ HOSSAN OMI" userId="7c7a51f3-a462-4f72-b795-4bc9c54c12c2" providerId="ADAL" clId="{4A14CB36-86E7-4730-B471-BD1B1B92F066}" dt="2022-08-07T00:21:49.100" v="1391" actId="1076"/>
          <ac:spMkLst>
            <pc:docMk/>
            <pc:sldMk cId="1174261435" sldId="1669"/>
            <ac:spMk id="617" creationId="{932223AE-7830-4D53-A409-27D75D406A2A}"/>
          </ac:spMkLst>
        </pc:spChg>
        <pc:spChg chg="mod">
          <ac:chgData name="MD. IFAJ HOSSAN OMI" userId="7c7a51f3-a462-4f72-b795-4bc9c54c12c2" providerId="ADAL" clId="{4A14CB36-86E7-4730-B471-BD1B1B92F066}" dt="2022-08-07T00:21:49.100" v="1391" actId="1076"/>
          <ac:spMkLst>
            <pc:docMk/>
            <pc:sldMk cId="1174261435" sldId="1669"/>
            <ac:spMk id="618" creationId="{24881747-192C-418F-9D4A-D12169B7571B}"/>
          </ac:spMkLst>
        </pc:spChg>
        <pc:spChg chg="mod">
          <ac:chgData name="MD. IFAJ HOSSAN OMI" userId="7c7a51f3-a462-4f72-b795-4bc9c54c12c2" providerId="ADAL" clId="{4A14CB36-86E7-4730-B471-BD1B1B92F066}" dt="2022-08-07T00:21:49.100" v="1391" actId="1076"/>
          <ac:spMkLst>
            <pc:docMk/>
            <pc:sldMk cId="1174261435" sldId="1669"/>
            <ac:spMk id="619" creationId="{D4856BEA-BB69-4249-ACB1-9A89F4876F7E}"/>
          </ac:spMkLst>
        </pc:spChg>
        <pc:spChg chg="mod">
          <ac:chgData name="MD. IFAJ HOSSAN OMI" userId="7c7a51f3-a462-4f72-b795-4bc9c54c12c2" providerId="ADAL" clId="{4A14CB36-86E7-4730-B471-BD1B1B92F066}" dt="2022-08-07T00:21:49.100" v="1391" actId="1076"/>
          <ac:spMkLst>
            <pc:docMk/>
            <pc:sldMk cId="1174261435" sldId="1669"/>
            <ac:spMk id="620" creationId="{5A3E81B2-56D2-4E22-8CA1-989D67CF068B}"/>
          </ac:spMkLst>
        </pc:spChg>
        <pc:spChg chg="mod">
          <ac:chgData name="MD. IFAJ HOSSAN OMI" userId="7c7a51f3-a462-4f72-b795-4bc9c54c12c2" providerId="ADAL" clId="{4A14CB36-86E7-4730-B471-BD1B1B92F066}" dt="2022-08-07T00:21:49.100" v="1391" actId="1076"/>
          <ac:spMkLst>
            <pc:docMk/>
            <pc:sldMk cId="1174261435" sldId="1669"/>
            <ac:spMk id="621" creationId="{BBF9B8AB-8750-41FF-912E-158F214A10F2}"/>
          </ac:spMkLst>
        </pc:spChg>
        <pc:spChg chg="mod">
          <ac:chgData name="MD. IFAJ HOSSAN OMI" userId="7c7a51f3-a462-4f72-b795-4bc9c54c12c2" providerId="ADAL" clId="{4A14CB36-86E7-4730-B471-BD1B1B92F066}" dt="2022-08-07T00:21:49.100" v="1391" actId="1076"/>
          <ac:spMkLst>
            <pc:docMk/>
            <pc:sldMk cId="1174261435" sldId="1669"/>
            <ac:spMk id="622" creationId="{E6D4CDBD-301F-4F8C-A788-31438F49B5E8}"/>
          </ac:spMkLst>
        </pc:spChg>
        <pc:spChg chg="mod">
          <ac:chgData name="MD. IFAJ HOSSAN OMI" userId="7c7a51f3-a462-4f72-b795-4bc9c54c12c2" providerId="ADAL" clId="{4A14CB36-86E7-4730-B471-BD1B1B92F066}" dt="2022-08-07T00:21:49.100" v="1391" actId="1076"/>
          <ac:spMkLst>
            <pc:docMk/>
            <pc:sldMk cId="1174261435" sldId="1669"/>
            <ac:spMk id="623" creationId="{EF7FF77D-298C-4DFA-8D30-43B930E5E118}"/>
          </ac:spMkLst>
        </pc:spChg>
        <pc:spChg chg="mod">
          <ac:chgData name="MD. IFAJ HOSSAN OMI" userId="7c7a51f3-a462-4f72-b795-4bc9c54c12c2" providerId="ADAL" clId="{4A14CB36-86E7-4730-B471-BD1B1B92F066}" dt="2022-08-07T00:21:49.100" v="1391" actId="1076"/>
          <ac:spMkLst>
            <pc:docMk/>
            <pc:sldMk cId="1174261435" sldId="1669"/>
            <ac:spMk id="624" creationId="{5D944431-4C97-4FCB-9105-F6A69101D4E5}"/>
          </ac:spMkLst>
        </pc:spChg>
        <pc:spChg chg="mod">
          <ac:chgData name="MD. IFAJ HOSSAN OMI" userId="7c7a51f3-a462-4f72-b795-4bc9c54c12c2" providerId="ADAL" clId="{4A14CB36-86E7-4730-B471-BD1B1B92F066}" dt="2022-08-07T00:21:34.245" v="1388" actId="1076"/>
          <ac:spMkLst>
            <pc:docMk/>
            <pc:sldMk cId="1174261435" sldId="1669"/>
            <ac:spMk id="625" creationId="{521B2EAE-D5C6-471A-8069-968251C8540B}"/>
          </ac:spMkLst>
        </pc:spChg>
        <pc:spChg chg="mod">
          <ac:chgData name="MD. IFAJ HOSSAN OMI" userId="7c7a51f3-a462-4f72-b795-4bc9c54c12c2" providerId="ADAL" clId="{4A14CB36-86E7-4730-B471-BD1B1B92F066}" dt="2022-08-07T00:21:34.245" v="1388" actId="1076"/>
          <ac:spMkLst>
            <pc:docMk/>
            <pc:sldMk cId="1174261435" sldId="1669"/>
            <ac:spMk id="626" creationId="{9A21C2E9-04A6-4847-ADF8-6FFF11399251}"/>
          </ac:spMkLst>
        </pc:spChg>
        <pc:spChg chg="mod">
          <ac:chgData name="MD. IFAJ HOSSAN OMI" userId="7c7a51f3-a462-4f72-b795-4bc9c54c12c2" providerId="ADAL" clId="{4A14CB36-86E7-4730-B471-BD1B1B92F066}" dt="2022-08-07T00:21:34.245" v="1388" actId="1076"/>
          <ac:spMkLst>
            <pc:docMk/>
            <pc:sldMk cId="1174261435" sldId="1669"/>
            <ac:spMk id="627" creationId="{CB53B153-F677-4681-AF5D-0C0A454E091B}"/>
          </ac:spMkLst>
        </pc:spChg>
        <pc:spChg chg="mod">
          <ac:chgData name="MD. IFAJ HOSSAN OMI" userId="7c7a51f3-a462-4f72-b795-4bc9c54c12c2" providerId="ADAL" clId="{4A14CB36-86E7-4730-B471-BD1B1B92F066}" dt="2022-08-07T00:21:34.245" v="1388" actId="1076"/>
          <ac:spMkLst>
            <pc:docMk/>
            <pc:sldMk cId="1174261435" sldId="1669"/>
            <ac:spMk id="628" creationId="{5B89580A-34F4-47E2-BDB8-43F4732764C1}"/>
          </ac:spMkLst>
        </pc:spChg>
        <pc:spChg chg="mod">
          <ac:chgData name="MD. IFAJ HOSSAN OMI" userId="7c7a51f3-a462-4f72-b795-4bc9c54c12c2" providerId="ADAL" clId="{4A14CB36-86E7-4730-B471-BD1B1B92F066}" dt="2022-08-07T00:21:34.245" v="1388" actId="1076"/>
          <ac:spMkLst>
            <pc:docMk/>
            <pc:sldMk cId="1174261435" sldId="1669"/>
            <ac:spMk id="629" creationId="{4D144671-7D80-4D6E-98C5-CE892A320165}"/>
          </ac:spMkLst>
        </pc:spChg>
        <pc:spChg chg="mod">
          <ac:chgData name="MD. IFAJ HOSSAN OMI" userId="7c7a51f3-a462-4f72-b795-4bc9c54c12c2" providerId="ADAL" clId="{4A14CB36-86E7-4730-B471-BD1B1B92F066}" dt="2022-08-07T00:21:34.245" v="1388" actId="1076"/>
          <ac:spMkLst>
            <pc:docMk/>
            <pc:sldMk cId="1174261435" sldId="1669"/>
            <ac:spMk id="630" creationId="{50603035-F030-40F8-B68C-C98FDAEA3CB0}"/>
          </ac:spMkLst>
        </pc:spChg>
        <pc:spChg chg="mod">
          <ac:chgData name="MD. IFAJ HOSSAN OMI" userId="7c7a51f3-a462-4f72-b795-4bc9c54c12c2" providerId="ADAL" clId="{4A14CB36-86E7-4730-B471-BD1B1B92F066}" dt="2022-08-07T00:21:34.245" v="1388" actId="1076"/>
          <ac:spMkLst>
            <pc:docMk/>
            <pc:sldMk cId="1174261435" sldId="1669"/>
            <ac:spMk id="631" creationId="{AEB7FBF7-DF2A-4341-9D6C-195B00317844}"/>
          </ac:spMkLst>
        </pc:spChg>
        <pc:spChg chg="mod">
          <ac:chgData name="MD. IFAJ HOSSAN OMI" userId="7c7a51f3-a462-4f72-b795-4bc9c54c12c2" providerId="ADAL" clId="{4A14CB36-86E7-4730-B471-BD1B1B92F066}" dt="2022-08-07T00:21:34.245" v="1388" actId="1076"/>
          <ac:spMkLst>
            <pc:docMk/>
            <pc:sldMk cId="1174261435" sldId="1669"/>
            <ac:spMk id="632" creationId="{2EFDA5AE-A0B6-4742-9DE0-52DC964A6B12}"/>
          </ac:spMkLst>
        </pc:spChg>
        <pc:spChg chg="mod">
          <ac:chgData name="MD. IFAJ HOSSAN OMI" userId="7c7a51f3-a462-4f72-b795-4bc9c54c12c2" providerId="ADAL" clId="{4A14CB36-86E7-4730-B471-BD1B1B92F066}" dt="2022-08-07T00:21:34.245" v="1388" actId="1076"/>
          <ac:spMkLst>
            <pc:docMk/>
            <pc:sldMk cId="1174261435" sldId="1669"/>
            <ac:spMk id="633" creationId="{50C40D6F-A3A0-4C70-A429-0DAA0F0285E6}"/>
          </ac:spMkLst>
        </pc:spChg>
        <pc:spChg chg="mod">
          <ac:chgData name="MD. IFAJ HOSSAN OMI" userId="7c7a51f3-a462-4f72-b795-4bc9c54c12c2" providerId="ADAL" clId="{4A14CB36-86E7-4730-B471-BD1B1B92F066}" dt="2022-08-07T00:21:34.245" v="1388" actId="1076"/>
          <ac:spMkLst>
            <pc:docMk/>
            <pc:sldMk cId="1174261435" sldId="1669"/>
            <ac:spMk id="634" creationId="{80A398F8-BA13-4FED-9BDE-6B760DD59B64}"/>
          </ac:spMkLst>
        </pc:spChg>
        <pc:spChg chg="mod">
          <ac:chgData name="MD. IFAJ HOSSAN OMI" userId="7c7a51f3-a462-4f72-b795-4bc9c54c12c2" providerId="ADAL" clId="{4A14CB36-86E7-4730-B471-BD1B1B92F066}" dt="2022-08-07T00:21:34.245" v="1388" actId="1076"/>
          <ac:spMkLst>
            <pc:docMk/>
            <pc:sldMk cId="1174261435" sldId="1669"/>
            <ac:spMk id="635" creationId="{4943569C-F48E-4705-98D0-D5BA917DDE87}"/>
          </ac:spMkLst>
        </pc:spChg>
        <pc:spChg chg="mod">
          <ac:chgData name="MD. IFAJ HOSSAN OMI" userId="7c7a51f3-a462-4f72-b795-4bc9c54c12c2" providerId="ADAL" clId="{4A14CB36-86E7-4730-B471-BD1B1B92F066}" dt="2022-08-07T00:21:34.245" v="1388" actId="1076"/>
          <ac:spMkLst>
            <pc:docMk/>
            <pc:sldMk cId="1174261435" sldId="1669"/>
            <ac:spMk id="636" creationId="{33B7B7B2-27E2-40DE-A2FA-15E4BD47C304}"/>
          </ac:spMkLst>
        </pc:spChg>
        <pc:spChg chg="mod">
          <ac:chgData name="MD. IFAJ HOSSAN OMI" userId="7c7a51f3-a462-4f72-b795-4bc9c54c12c2" providerId="ADAL" clId="{4A14CB36-86E7-4730-B471-BD1B1B92F066}" dt="2022-08-07T00:21:34.245" v="1388" actId="1076"/>
          <ac:spMkLst>
            <pc:docMk/>
            <pc:sldMk cId="1174261435" sldId="1669"/>
            <ac:spMk id="637" creationId="{E75F8557-19EB-4393-8EC7-F2AACB1D27E0}"/>
          </ac:spMkLst>
        </pc:spChg>
        <pc:spChg chg="mod">
          <ac:chgData name="MD. IFAJ HOSSAN OMI" userId="7c7a51f3-a462-4f72-b795-4bc9c54c12c2" providerId="ADAL" clId="{4A14CB36-86E7-4730-B471-BD1B1B92F066}" dt="2022-08-07T00:21:34.245" v="1388" actId="1076"/>
          <ac:spMkLst>
            <pc:docMk/>
            <pc:sldMk cId="1174261435" sldId="1669"/>
            <ac:spMk id="638" creationId="{77D01C84-E52D-42D2-B413-AEA862F524A3}"/>
          </ac:spMkLst>
        </pc:spChg>
        <pc:spChg chg="mod">
          <ac:chgData name="MD. IFAJ HOSSAN OMI" userId="7c7a51f3-a462-4f72-b795-4bc9c54c12c2" providerId="ADAL" clId="{4A14CB36-86E7-4730-B471-BD1B1B92F066}" dt="2022-08-07T00:21:34.245" v="1388" actId="1076"/>
          <ac:spMkLst>
            <pc:docMk/>
            <pc:sldMk cId="1174261435" sldId="1669"/>
            <ac:spMk id="639" creationId="{BF54AF0D-0EA9-4FFC-AB8B-78D27561D559}"/>
          </ac:spMkLst>
        </pc:spChg>
        <pc:spChg chg="mod">
          <ac:chgData name="MD. IFAJ HOSSAN OMI" userId="7c7a51f3-a462-4f72-b795-4bc9c54c12c2" providerId="ADAL" clId="{4A14CB36-86E7-4730-B471-BD1B1B92F066}" dt="2022-08-07T00:21:34.245" v="1388" actId="1076"/>
          <ac:spMkLst>
            <pc:docMk/>
            <pc:sldMk cId="1174261435" sldId="1669"/>
            <ac:spMk id="640" creationId="{33CEDA43-3405-4422-A50E-6CDA74DFF58D}"/>
          </ac:spMkLst>
        </pc:spChg>
        <pc:spChg chg="mod">
          <ac:chgData name="MD. IFAJ HOSSAN OMI" userId="7c7a51f3-a462-4f72-b795-4bc9c54c12c2" providerId="ADAL" clId="{4A14CB36-86E7-4730-B471-BD1B1B92F066}" dt="2022-08-07T00:21:34.245" v="1388" actId="1076"/>
          <ac:spMkLst>
            <pc:docMk/>
            <pc:sldMk cId="1174261435" sldId="1669"/>
            <ac:spMk id="641" creationId="{4365D017-413F-4240-939B-39D563D700F1}"/>
          </ac:spMkLst>
        </pc:spChg>
        <pc:spChg chg="mod">
          <ac:chgData name="MD. IFAJ HOSSAN OMI" userId="7c7a51f3-a462-4f72-b795-4bc9c54c12c2" providerId="ADAL" clId="{4A14CB36-86E7-4730-B471-BD1B1B92F066}" dt="2022-08-07T00:21:34.245" v="1388" actId="1076"/>
          <ac:spMkLst>
            <pc:docMk/>
            <pc:sldMk cId="1174261435" sldId="1669"/>
            <ac:spMk id="642" creationId="{91F685C2-52CB-4292-B0C2-EB6A2DE31F1D}"/>
          </ac:spMkLst>
        </pc:spChg>
        <pc:spChg chg="mod">
          <ac:chgData name="MD. IFAJ HOSSAN OMI" userId="7c7a51f3-a462-4f72-b795-4bc9c54c12c2" providerId="ADAL" clId="{4A14CB36-86E7-4730-B471-BD1B1B92F066}" dt="2022-08-07T00:21:34.245" v="1388" actId="1076"/>
          <ac:spMkLst>
            <pc:docMk/>
            <pc:sldMk cId="1174261435" sldId="1669"/>
            <ac:spMk id="643" creationId="{EE10233E-3718-4CF9-ADC5-17F49DAEF6C8}"/>
          </ac:spMkLst>
        </pc:spChg>
        <pc:spChg chg="mod">
          <ac:chgData name="MD. IFAJ HOSSAN OMI" userId="7c7a51f3-a462-4f72-b795-4bc9c54c12c2" providerId="ADAL" clId="{4A14CB36-86E7-4730-B471-BD1B1B92F066}" dt="2022-08-07T00:21:34.245" v="1388" actId="1076"/>
          <ac:spMkLst>
            <pc:docMk/>
            <pc:sldMk cId="1174261435" sldId="1669"/>
            <ac:spMk id="644" creationId="{A6CF9868-4AAB-44BD-86B4-4FEB2BF00BB7}"/>
          </ac:spMkLst>
        </pc:spChg>
        <pc:spChg chg="mod">
          <ac:chgData name="MD. IFAJ HOSSAN OMI" userId="7c7a51f3-a462-4f72-b795-4bc9c54c12c2" providerId="ADAL" clId="{4A14CB36-86E7-4730-B471-BD1B1B92F066}" dt="2022-08-07T00:21:34.245" v="1388" actId="1076"/>
          <ac:spMkLst>
            <pc:docMk/>
            <pc:sldMk cId="1174261435" sldId="1669"/>
            <ac:spMk id="645" creationId="{5240E8D3-62BE-43E9-A6B1-A79CD2259283}"/>
          </ac:spMkLst>
        </pc:spChg>
        <pc:spChg chg="mod">
          <ac:chgData name="MD. IFAJ HOSSAN OMI" userId="7c7a51f3-a462-4f72-b795-4bc9c54c12c2" providerId="ADAL" clId="{4A14CB36-86E7-4730-B471-BD1B1B92F066}" dt="2022-08-07T00:21:34.245" v="1388" actId="1076"/>
          <ac:spMkLst>
            <pc:docMk/>
            <pc:sldMk cId="1174261435" sldId="1669"/>
            <ac:spMk id="646" creationId="{04F8C0D4-7E37-435E-A53E-918D3F7AC44D}"/>
          </ac:spMkLst>
        </pc:spChg>
        <pc:spChg chg="mod">
          <ac:chgData name="MD. IFAJ HOSSAN OMI" userId="7c7a51f3-a462-4f72-b795-4bc9c54c12c2" providerId="ADAL" clId="{4A14CB36-86E7-4730-B471-BD1B1B92F066}" dt="2022-08-07T00:21:34.245" v="1388" actId="1076"/>
          <ac:spMkLst>
            <pc:docMk/>
            <pc:sldMk cId="1174261435" sldId="1669"/>
            <ac:spMk id="647" creationId="{656922F6-2C57-452F-B48D-60C2BC4BAFF9}"/>
          </ac:spMkLst>
        </pc:spChg>
        <pc:spChg chg="mod">
          <ac:chgData name="MD. IFAJ HOSSAN OMI" userId="7c7a51f3-a462-4f72-b795-4bc9c54c12c2" providerId="ADAL" clId="{4A14CB36-86E7-4730-B471-BD1B1B92F066}" dt="2022-08-07T00:21:34.245" v="1388" actId="1076"/>
          <ac:spMkLst>
            <pc:docMk/>
            <pc:sldMk cId="1174261435" sldId="1669"/>
            <ac:spMk id="648" creationId="{AEA51BB5-0E60-44F3-BA1D-62E2EBE3475A}"/>
          </ac:spMkLst>
        </pc:spChg>
        <pc:spChg chg="mod">
          <ac:chgData name="MD. IFAJ HOSSAN OMI" userId="7c7a51f3-a462-4f72-b795-4bc9c54c12c2" providerId="ADAL" clId="{4A14CB36-86E7-4730-B471-BD1B1B92F066}" dt="2022-08-07T00:21:34.245" v="1388" actId="1076"/>
          <ac:spMkLst>
            <pc:docMk/>
            <pc:sldMk cId="1174261435" sldId="1669"/>
            <ac:spMk id="649" creationId="{04CF93BE-1461-497F-9A8B-5F07D72D844A}"/>
          </ac:spMkLst>
        </pc:spChg>
        <pc:spChg chg="mod">
          <ac:chgData name="MD. IFAJ HOSSAN OMI" userId="7c7a51f3-a462-4f72-b795-4bc9c54c12c2" providerId="ADAL" clId="{4A14CB36-86E7-4730-B471-BD1B1B92F066}" dt="2022-08-07T00:21:34.245" v="1388" actId="1076"/>
          <ac:spMkLst>
            <pc:docMk/>
            <pc:sldMk cId="1174261435" sldId="1669"/>
            <ac:spMk id="650" creationId="{8E301E9C-68FC-490F-949D-A63CFCBADDD8}"/>
          </ac:spMkLst>
        </pc:spChg>
        <pc:spChg chg="mod">
          <ac:chgData name="MD. IFAJ HOSSAN OMI" userId="7c7a51f3-a462-4f72-b795-4bc9c54c12c2" providerId="ADAL" clId="{4A14CB36-86E7-4730-B471-BD1B1B92F066}" dt="2022-08-07T00:21:34.245" v="1388" actId="1076"/>
          <ac:spMkLst>
            <pc:docMk/>
            <pc:sldMk cId="1174261435" sldId="1669"/>
            <ac:spMk id="651" creationId="{29868E8F-AE80-42FF-8EC4-24E942D0A03C}"/>
          </ac:spMkLst>
        </pc:spChg>
        <pc:spChg chg="mod">
          <ac:chgData name="MD. IFAJ HOSSAN OMI" userId="7c7a51f3-a462-4f72-b795-4bc9c54c12c2" providerId="ADAL" clId="{4A14CB36-86E7-4730-B471-BD1B1B92F066}" dt="2022-08-07T00:21:34.245" v="1388" actId="1076"/>
          <ac:spMkLst>
            <pc:docMk/>
            <pc:sldMk cId="1174261435" sldId="1669"/>
            <ac:spMk id="652" creationId="{213994EB-EB51-4804-BDE8-FD6F163FF8E6}"/>
          </ac:spMkLst>
        </pc:spChg>
        <pc:spChg chg="mod">
          <ac:chgData name="MD. IFAJ HOSSAN OMI" userId="7c7a51f3-a462-4f72-b795-4bc9c54c12c2" providerId="ADAL" clId="{4A14CB36-86E7-4730-B471-BD1B1B92F066}" dt="2022-08-07T00:21:34.245" v="1388" actId="1076"/>
          <ac:spMkLst>
            <pc:docMk/>
            <pc:sldMk cId="1174261435" sldId="1669"/>
            <ac:spMk id="653" creationId="{5EAF0C12-3231-4E46-A480-2EAD8C36A7B7}"/>
          </ac:spMkLst>
        </pc:spChg>
        <pc:spChg chg="mod">
          <ac:chgData name="MD. IFAJ HOSSAN OMI" userId="7c7a51f3-a462-4f72-b795-4bc9c54c12c2" providerId="ADAL" clId="{4A14CB36-86E7-4730-B471-BD1B1B92F066}" dt="2022-08-07T00:21:34.245" v="1388" actId="1076"/>
          <ac:spMkLst>
            <pc:docMk/>
            <pc:sldMk cId="1174261435" sldId="1669"/>
            <ac:spMk id="654" creationId="{21FF571A-F66C-4DD3-86F3-32D64BF3811D}"/>
          </ac:spMkLst>
        </pc:spChg>
        <pc:spChg chg="mod">
          <ac:chgData name="MD. IFAJ HOSSAN OMI" userId="7c7a51f3-a462-4f72-b795-4bc9c54c12c2" providerId="ADAL" clId="{4A14CB36-86E7-4730-B471-BD1B1B92F066}" dt="2022-08-07T00:21:34.245" v="1388" actId="1076"/>
          <ac:spMkLst>
            <pc:docMk/>
            <pc:sldMk cId="1174261435" sldId="1669"/>
            <ac:spMk id="655" creationId="{3CA934A1-70F0-441F-9786-3F40D3042F16}"/>
          </ac:spMkLst>
        </pc:spChg>
        <pc:spChg chg="mod">
          <ac:chgData name="MD. IFAJ HOSSAN OMI" userId="7c7a51f3-a462-4f72-b795-4bc9c54c12c2" providerId="ADAL" clId="{4A14CB36-86E7-4730-B471-BD1B1B92F066}" dt="2022-08-07T00:21:34.245" v="1388" actId="1076"/>
          <ac:spMkLst>
            <pc:docMk/>
            <pc:sldMk cId="1174261435" sldId="1669"/>
            <ac:spMk id="656" creationId="{D0A5D001-AF48-453A-B41D-0B78E706A94D}"/>
          </ac:spMkLst>
        </pc:spChg>
        <pc:spChg chg="mod">
          <ac:chgData name="MD. IFAJ HOSSAN OMI" userId="7c7a51f3-a462-4f72-b795-4bc9c54c12c2" providerId="ADAL" clId="{4A14CB36-86E7-4730-B471-BD1B1B92F066}" dt="2022-08-07T00:21:34.245" v="1388" actId="1076"/>
          <ac:spMkLst>
            <pc:docMk/>
            <pc:sldMk cId="1174261435" sldId="1669"/>
            <ac:spMk id="657" creationId="{88F6E187-BA1A-4A3A-BC6A-93BCA3FDAD50}"/>
          </ac:spMkLst>
        </pc:spChg>
        <pc:spChg chg="mod">
          <ac:chgData name="MD. IFAJ HOSSAN OMI" userId="7c7a51f3-a462-4f72-b795-4bc9c54c12c2" providerId="ADAL" clId="{4A14CB36-86E7-4730-B471-BD1B1B92F066}" dt="2022-08-07T00:21:34.245" v="1388" actId="1076"/>
          <ac:spMkLst>
            <pc:docMk/>
            <pc:sldMk cId="1174261435" sldId="1669"/>
            <ac:spMk id="658" creationId="{F9C2D425-8E60-4C65-8693-FAA48A5F15E4}"/>
          </ac:spMkLst>
        </pc:spChg>
        <pc:spChg chg="mod">
          <ac:chgData name="MD. IFAJ HOSSAN OMI" userId="7c7a51f3-a462-4f72-b795-4bc9c54c12c2" providerId="ADAL" clId="{4A14CB36-86E7-4730-B471-BD1B1B92F066}" dt="2022-08-07T00:21:34.245" v="1388" actId="1076"/>
          <ac:spMkLst>
            <pc:docMk/>
            <pc:sldMk cId="1174261435" sldId="1669"/>
            <ac:spMk id="659" creationId="{9597E348-A35B-4C38-97A7-04DC4929EB60}"/>
          </ac:spMkLst>
        </pc:spChg>
        <pc:spChg chg="mod">
          <ac:chgData name="MD. IFAJ HOSSAN OMI" userId="7c7a51f3-a462-4f72-b795-4bc9c54c12c2" providerId="ADAL" clId="{4A14CB36-86E7-4730-B471-BD1B1B92F066}" dt="2022-08-07T00:21:34.245" v="1388" actId="1076"/>
          <ac:spMkLst>
            <pc:docMk/>
            <pc:sldMk cId="1174261435" sldId="1669"/>
            <ac:spMk id="660" creationId="{CCA42EE8-058D-447D-85C1-5C2166BE6B57}"/>
          </ac:spMkLst>
        </pc:spChg>
        <pc:spChg chg="mod">
          <ac:chgData name="MD. IFAJ HOSSAN OMI" userId="7c7a51f3-a462-4f72-b795-4bc9c54c12c2" providerId="ADAL" clId="{4A14CB36-86E7-4730-B471-BD1B1B92F066}" dt="2022-08-07T00:21:34.245" v="1388" actId="1076"/>
          <ac:spMkLst>
            <pc:docMk/>
            <pc:sldMk cId="1174261435" sldId="1669"/>
            <ac:spMk id="661" creationId="{1E5F08EF-E223-4709-AFD9-5E8FABFAC42C}"/>
          </ac:spMkLst>
        </pc:spChg>
        <pc:spChg chg="mod">
          <ac:chgData name="MD. IFAJ HOSSAN OMI" userId="7c7a51f3-a462-4f72-b795-4bc9c54c12c2" providerId="ADAL" clId="{4A14CB36-86E7-4730-B471-BD1B1B92F066}" dt="2022-08-07T00:21:34.245" v="1388" actId="1076"/>
          <ac:spMkLst>
            <pc:docMk/>
            <pc:sldMk cId="1174261435" sldId="1669"/>
            <ac:spMk id="662" creationId="{AB1DC853-F3CB-4F0A-8929-FD90620DDA7D}"/>
          </ac:spMkLst>
        </pc:spChg>
        <pc:spChg chg="mod">
          <ac:chgData name="MD. IFAJ HOSSAN OMI" userId="7c7a51f3-a462-4f72-b795-4bc9c54c12c2" providerId="ADAL" clId="{4A14CB36-86E7-4730-B471-BD1B1B92F066}" dt="2022-08-07T00:21:34.245" v="1388" actId="1076"/>
          <ac:spMkLst>
            <pc:docMk/>
            <pc:sldMk cId="1174261435" sldId="1669"/>
            <ac:spMk id="663" creationId="{910FCC92-4E9A-4B6E-81F4-87DBDB662155}"/>
          </ac:spMkLst>
        </pc:spChg>
        <pc:spChg chg="mod">
          <ac:chgData name="MD. IFAJ HOSSAN OMI" userId="7c7a51f3-a462-4f72-b795-4bc9c54c12c2" providerId="ADAL" clId="{4A14CB36-86E7-4730-B471-BD1B1B92F066}" dt="2022-08-07T00:21:34.245" v="1388" actId="1076"/>
          <ac:spMkLst>
            <pc:docMk/>
            <pc:sldMk cId="1174261435" sldId="1669"/>
            <ac:spMk id="664" creationId="{D2F6A6B0-F9E4-49F9-876E-90BE626A5A7D}"/>
          </ac:spMkLst>
        </pc:spChg>
        <pc:spChg chg="mod">
          <ac:chgData name="MD. IFAJ HOSSAN OMI" userId="7c7a51f3-a462-4f72-b795-4bc9c54c12c2" providerId="ADAL" clId="{4A14CB36-86E7-4730-B471-BD1B1B92F066}" dt="2022-08-07T00:21:34.245" v="1388" actId="1076"/>
          <ac:spMkLst>
            <pc:docMk/>
            <pc:sldMk cId="1174261435" sldId="1669"/>
            <ac:spMk id="665" creationId="{4EE8E354-F3F4-4909-BA58-138D81B593A3}"/>
          </ac:spMkLst>
        </pc:spChg>
        <pc:spChg chg="mod">
          <ac:chgData name="MD. IFAJ HOSSAN OMI" userId="7c7a51f3-a462-4f72-b795-4bc9c54c12c2" providerId="ADAL" clId="{4A14CB36-86E7-4730-B471-BD1B1B92F066}" dt="2022-08-07T00:21:34.245" v="1388" actId="1076"/>
          <ac:spMkLst>
            <pc:docMk/>
            <pc:sldMk cId="1174261435" sldId="1669"/>
            <ac:spMk id="666" creationId="{38F60BB8-E743-4744-9AD1-8620939DB21F}"/>
          </ac:spMkLst>
        </pc:spChg>
        <pc:spChg chg="mod">
          <ac:chgData name="MD. IFAJ HOSSAN OMI" userId="7c7a51f3-a462-4f72-b795-4bc9c54c12c2" providerId="ADAL" clId="{4A14CB36-86E7-4730-B471-BD1B1B92F066}" dt="2022-08-07T00:21:34.245" v="1388" actId="1076"/>
          <ac:spMkLst>
            <pc:docMk/>
            <pc:sldMk cId="1174261435" sldId="1669"/>
            <ac:spMk id="667" creationId="{E2F91430-5336-483B-A7C3-D9DFD6892136}"/>
          </ac:spMkLst>
        </pc:spChg>
        <pc:spChg chg="mod">
          <ac:chgData name="MD. IFAJ HOSSAN OMI" userId="7c7a51f3-a462-4f72-b795-4bc9c54c12c2" providerId="ADAL" clId="{4A14CB36-86E7-4730-B471-BD1B1B92F066}" dt="2022-08-07T00:21:34.245" v="1388" actId="1076"/>
          <ac:spMkLst>
            <pc:docMk/>
            <pc:sldMk cId="1174261435" sldId="1669"/>
            <ac:spMk id="668" creationId="{3ECACBC1-BCAF-4D65-B36D-946AE10AB8B2}"/>
          </ac:spMkLst>
        </pc:spChg>
        <pc:spChg chg="mod">
          <ac:chgData name="MD. IFAJ HOSSAN OMI" userId="7c7a51f3-a462-4f72-b795-4bc9c54c12c2" providerId="ADAL" clId="{4A14CB36-86E7-4730-B471-BD1B1B92F066}" dt="2022-08-07T00:21:34.245" v="1388" actId="1076"/>
          <ac:spMkLst>
            <pc:docMk/>
            <pc:sldMk cId="1174261435" sldId="1669"/>
            <ac:spMk id="669" creationId="{7A09D125-A348-419F-AD08-B627E142E850}"/>
          </ac:spMkLst>
        </pc:spChg>
        <pc:spChg chg="mod">
          <ac:chgData name="MD. IFAJ HOSSAN OMI" userId="7c7a51f3-a462-4f72-b795-4bc9c54c12c2" providerId="ADAL" clId="{4A14CB36-86E7-4730-B471-BD1B1B92F066}" dt="2022-08-07T00:21:34.245" v="1388" actId="1076"/>
          <ac:spMkLst>
            <pc:docMk/>
            <pc:sldMk cId="1174261435" sldId="1669"/>
            <ac:spMk id="670" creationId="{2FA8C598-65E1-4BA0-B001-17ADC878D785}"/>
          </ac:spMkLst>
        </pc:spChg>
        <pc:spChg chg="mod">
          <ac:chgData name="MD. IFAJ HOSSAN OMI" userId="7c7a51f3-a462-4f72-b795-4bc9c54c12c2" providerId="ADAL" clId="{4A14CB36-86E7-4730-B471-BD1B1B92F066}" dt="2022-08-07T00:21:34.245" v="1388" actId="1076"/>
          <ac:spMkLst>
            <pc:docMk/>
            <pc:sldMk cId="1174261435" sldId="1669"/>
            <ac:spMk id="671" creationId="{25E74660-4005-4FD8-9CD0-37587AFCB015}"/>
          </ac:spMkLst>
        </pc:spChg>
        <pc:spChg chg="mod">
          <ac:chgData name="MD. IFAJ HOSSAN OMI" userId="7c7a51f3-a462-4f72-b795-4bc9c54c12c2" providerId="ADAL" clId="{4A14CB36-86E7-4730-B471-BD1B1B92F066}" dt="2022-08-07T00:21:34.245" v="1388" actId="1076"/>
          <ac:spMkLst>
            <pc:docMk/>
            <pc:sldMk cId="1174261435" sldId="1669"/>
            <ac:spMk id="672" creationId="{F6B67F81-E61F-4395-AD15-082B166907AA}"/>
          </ac:spMkLst>
        </pc:spChg>
        <pc:spChg chg="mod">
          <ac:chgData name="MD. IFAJ HOSSAN OMI" userId="7c7a51f3-a462-4f72-b795-4bc9c54c12c2" providerId="ADAL" clId="{4A14CB36-86E7-4730-B471-BD1B1B92F066}" dt="2022-08-07T00:21:34.245" v="1388" actId="1076"/>
          <ac:spMkLst>
            <pc:docMk/>
            <pc:sldMk cId="1174261435" sldId="1669"/>
            <ac:spMk id="673" creationId="{81C07B20-AACD-4298-AFEE-6A1F145D8605}"/>
          </ac:spMkLst>
        </pc:spChg>
        <pc:spChg chg="mod">
          <ac:chgData name="MD. IFAJ HOSSAN OMI" userId="7c7a51f3-a462-4f72-b795-4bc9c54c12c2" providerId="ADAL" clId="{4A14CB36-86E7-4730-B471-BD1B1B92F066}" dt="2022-08-07T00:21:34.245" v="1388" actId="1076"/>
          <ac:spMkLst>
            <pc:docMk/>
            <pc:sldMk cId="1174261435" sldId="1669"/>
            <ac:spMk id="674" creationId="{C5943D8E-F6CC-446A-B4D7-CA103807EB6E}"/>
          </ac:spMkLst>
        </pc:spChg>
        <pc:spChg chg="mod">
          <ac:chgData name="MD. IFAJ HOSSAN OMI" userId="7c7a51f3-a462-4f72-b795-4bc9c54c12c2" providerId="ADAL" clId="{4A14CB36-86E7-4730-B471-BD1B1B92F066}" dt="2022-08-07T00:21:34.245" v="1388" actId="1076"/>
          <ac:spMkLst>
            <pc:docMk/>
            <pc:sldMk cId="1174261435" sldId="1669"/>
            <ac:spMk id="675" creationId="{772EFA88-8869-47C1-A722-F6DB199ED0DD}"/>
          </ac:spMkLst>
        </pc:spChg>
        <pc:spChg chg="mod">
          <ac:chgData name="MD. IFAJ HOSSAN OMI" userId="7c7a51f3-a462-4f72-b795-4bc9c54c12c2" providerId="ADAL" clId="{4A14CB36-86E7-4730-B471-BD1B1B92F066}" dt="2022-08-07T00:21:34.245" v="1388" actId="1076"/>
          <ac:spMkLst>
            <pc:docMk/>
            <pc:sldMk cId="1174261435" sldId="1669"/>
            <ac:spMk id="676" creationId="{61D11F54-5E30-4C54-8E92-B8476B1C09B7}"/>
          </ac:spMkLst>
        </pc:spChg>
        <pc:spChg chg="mod">
          <ac:chgData name="MD. IFAJ HOSSAN OMI" userId="7c7a51f3-a462-4f72-b795-4bc9c54c12c2" providerId="ADAL" clId="{4A14CB36-86E7-4730-B471-BD1B1B92F066}" dt="2022-08-07T00:21:34.245" v="1388" actId="1076"/>
          <ac:spMkLst>
            <pc:docMk/>
            <pc:sldMk cId="1174261435" sldId="1669"/>
            <ac:spMk id="677" creationId="{4C0CB003-96CB-4BC6-A0DA-C4B39AA3B6BB}"/>
          </ac:spMkLst>
        </pc:spChg>
        <pc:spChg chg="mod">
          <ac:chgData name="MD. IFAJ HOSSAN OMI" userId="7c7a51f3-a462-4f72-b795-4bc9c54c12c2" providerId="ADAL" clId="{4A14CB36-86E7-4730-B471-BD1B1B92F066}" dt="2022-08-07T00:21:34.245" v="1388" actId="1076"/>
          <ac:spMkLst>
            <pc:docMk/>
            <pc:sldMk cId="1174261435" sldId="1669"/>
            <ac:spMk id="678" creationId="{6EB30599-B05A-436E-B164-11234B7EE1EC}"/>
          </ac:spMkLst>
        </pc:spChg>
        <pc:spChg chg="mod">
          <ac:chgData name="MD. IFAJ HOSSAN OMI" userId="7c7a51f3-a462-4f72-b795-4bc9c54c12c2" providerId="ADAL" clId="{4A14CB36-86E7-4730-B471-BD1B1B92F066}" dt="2022-08-07T00:21:34.245" v="1388" actId="1076"/>
          <ac:spMkLst>
            <pc:docMk/>
            <pc:sldMk cId="1174261435" sldId="1669"/>
            <ac:spMk id="679" creationId="{B8446CE1-F910-4ADE-A343-423E8CA10CF5}"/>
          </ac:spMkLst>
        </pc:spChg>
        <pc:spChg chg="mod">
          <ac:chgData name="MD. IFAJ HOSSAN OMI" userId="7c7a51f3-a462-4f72-b795-4bc9c54c12c2" providerId="ADAL" clId="{4A14CB36-86E7-4730-B471-BD1B1B92F066}" dt="2022-08-07T00:21:34.245" v="1388" actId="1076"/>
          <ac:spMkLst>
            <pc:docMk/>
            <pc:sldMk cId="1174261435" sldId="1669"/>
            <ac:spMk id="680" creationId="{5CE43BF6-72E8-4CA8-AEB2-6C2FCE4F4643}"/>
          </ac:spMkLst>
        </pc:spChg>
        <pc:spChg chg="mod">
          <ac:chgData name="MD. IFAJ HOSSAN OMI" userId="7c7a51f3-a462-4f72-b795-4bc9c54c12c2" providerId="ADAL" clId="{4A14CB36-86E7-4730-B471-BD1B1B92F066}" dt="2022-08-07T00:21:34.245" v="1388" actId="1076"/>
          <ac:spMkLst>
            <pc:docMk/>
            <pc:sldMk cId="1174261435" sldId="1669"/>
            <ac:spMk id="681" creationId="{14E1CAA3-2E97-402E-8905-DCC3C3137574}"/>
          </ac:spMkLst>
        </pc:spChg>
        <pc:spChg chg="mod">
          <ac:chgData name="MD. IFAJ HOSSAN OMI" userId="7c7a51f3-a462-4f72-b795-4bc9c54c12c2" providerId="ADAL" clId="{4A14CB36-86E7-4730-B471-BD1B1B92F066}" dt="2022-08-07T00:21:34.245" v="1388" actId="1076"/>
          <ac:spMkLst>
            <pc:docMk/>
            <pc:sldMk cId="1174261435" sldId="1669"/>
            <ac:spMk id="682" creationId="{CEE4BCF4-2AD4-499A-BEB1-B7916CCF2B02}"/>
          </ac:spMkLst>
        </pc:spChg>
        <pc:spChg chg="mod">
          <ac:chgData name="MD. IFAJ HOSSAN OMI" userId="7c7a51f3-a462-4f72-b795-4bc9c54c12c2" providerId="ADAL" clId="{4A14CB36-86E7-4730-B471-BD1B1B92F066}" dt="2022-08-07T00:21:34.245" v="1388" actId="1076"/>
          <ac:spMkLst>
            <pc:docMk/>
            <pc:sldMk cId="1174261435" sldId="1669"/>
            <ac:spMk id="683" creationId="{47ACE0EF-978E-41A5-BD92-DA0A220CF55C}"/>
          </ac:spMkLst>
        </pc:spChg>
        <pc:spChg chg="mod">
          <ac:chgData name="MD. IFAJ HOSSAN OMI" userId="7c7a51f3-a462-4f72-b795-4bc9c54c12c2" providerId="ADAL" clId="{4A14CB36-86E7-4730-B471-BD1B1B92F066}" dt="2022-08-07T00:21:34.245" v="1388" actId="1076"/>
          <ac:spMkLst>
            <pc:docMk/>
            <pc:sldMk cId="1174261435" sldId="1669"/>
            <ac:spMk id="684" creationId="{E1C4D403-A01A-4329-9C4A-CFDBC82CDC44}"/>
          </ac:spMkLst>
        </pc:spChg>
        <pc:spChg chg="mod">
          <ac:chgData name="MD. IFAJ HOSSAN OMI" userId="7c7a51f3-a462-4f72-b795-4bc9c54c12c2" providerId="ADAL" clId="{4A14CB36-86E7-4730-B471-BD1B1B92F066}" dt="2022-08-07T00:21:34.245" v="1388" actId="1076"/>
          <ac:spMkLst>
            <pc:docMk/>
            <pc:sldMk cId="1174261435" sldId="1669"/>
            <ac:spMk id="685" creationId="{5D3EF013-01C8-4CFA-9414-A22F3EE359ED}"/>
          </ac:spMkLst>
        </pc:spChg>
        <pc:spChg chg="mod">
          <ac:chgData name="MD. IFAJ HOSSAN OMI" userId="7c7a51f3-a462-4f72-b795-4bc9c54c12c2" providerId="ADAL" clId="{4A14CB36-86E7-4730-B471-BD1B1B92F066}" dt="2022-08-07T00:21:34.245" v="1388" actId="1076"/>
          <ac:spMkLst>
            <pc:docMk/>
            <pc:sldMk cId="1174261435" sldId="1669"/>
            <ac:spMk id="686" creationId="{13B9E41A-4DCF-479D-BE65-9B0EC130E2C4}"/>
          </ac:spMkLst>
        </pc:spChg>
        <pc:spChg chg="mod">
          <ac:chgData name="MD. IFAJ HOSSAN OMI" userId="7c7a51f3-a462-4f72-b795-4bc9c54c12c2" providerId="ADAL" clId="{4A14CB36-86E7-4730-B471-BD1B1B92F066}" dt="2022-08-07T00:21:34.245" v="1388" actId="1076"/>
          <ac:spMkLst>
            <pc:docMk/>
            <pc:sldMk cId="1174261435" sldId="1669"/>
            <ac:spMk id="687" creationId="{D10E2DD4-BE40-4D1D-850F-4FEC12949874}"/>
          </ac:spMkLst>
        </pc:spChg>
        <pc:spChg chg="mod">
          <ac:chgData name="MD. IFAJ HOSSAN OMI" userId="7c7a51f3-a462-4f72-b795-4bc9c54c12c2" providerId="ADAL" clId="{4A14CB36-86E7-4730-B471-BD1B1B92F066}" dt="2022-08-07T00:21:34.245" v="1388" actId="1076"/>
          <ac:spMkLst>
            <pc:docMk/>
            <pc:sldMk cId="1174261435" sldId="1669"/>
            <ac:spMk id="688" creationId="{5DA05BFD-773A-4C56-AAD0-3AF6EB24EE4E}"/>
          </ac:spMkLst>
        </pc:spChg>
        <pc:spChg chg="mod">
          <ac:chgData name="MD. IFAJ HOSSAN OMI" userId="7c7a51f3-a462-4f72-b795-4bc9c54c12c2" providerId="ADAL" clId="{4A14CB36-86E7-4730-B471-BD1B1B92F066}" dt="2022-08-07T00:21:34.245" v="1388" actId="1076"/>
          <ac:spMkLst>
            <pc:docMk/>
            <pc:sldMk cId="1174261435" sldId="1669"/>
            <ac:spMk id="689" creationId="{F5DBC3C4-1B53-4EDD-A484-B02D3BDF9008}"/>
          </ac:spMkLst>
        </pc:spChg>
        <pc:spChg chg="mod">
          <ac:chgData name="MD. IFAJ HOSSAN OMI" userId="7c7a51f3-a462-4f72-b795-4bc9c54c12c2" providerId="ADAL" clId="{4A14CB36-86E7-4730-B471-BD1B1B92F066}" dt="2022-08-07T00:21:34.245" v="1388" actId="1076"/>
          <ac:spMkLst>
            <pc:docMk/>
            <pc:sldMk cId="1174261435" sldId="1669"/>
            <ac:spMk id="690" creationId="{31E1E6EE-8AC3-4291-8DBC-7FB72773C027}"/>
          </ac:spMkLst>
        </pc:spChg>
        <pc:spChg chg="mod">
          <ac:chgData name="MD. IFAJ HOSSAN OMI" userId="7c7a51f3-a462-4f72-b795-4bc9c54c12c2" providerId="ADAL" clId="{4A14CB36-86E7-4730-B471-BD1B1B92F066}" dt="2022-08-07T00:21:34.245" v="1388" actId="1076"/>
          <ac:spMkLst>
            <pc:docMk/>
            <pc:sldMk cId="1174261435" sldId="1669"/>
            <ac:spMk id="691" creationId="{CB9BE42B-98D6-426B-AFC2-61356C7FE606}"/>
          </ac:spMkLst>
        </pc:spChg>
        <pc:spChg chg="mod">
          <ac:chgData name="MD. IFAJ HOSSAN OMI" userId="7c7a51f3-a462-4f72-b795-4bc9c54c12c2" providerId="ADAL" clId="{4A14CB36-86E7-4730-B471-BD1B1B92F066}" dt="2022-08-07T00:21:34.245" v="1388" actId="1076"/>
          <ac:spMkLst>
            <pc:docMk/>
            <pc:sldMk cId="1174261435" sldId="1669"/>
            <ac:spMk id="692" creationId="{906D3F90-493D-4A9B-9781-3B6094FD13DD}"/>
          </ac:spMkLst>
        </pc:spChg>
        <pc:spChg chg="mod">
          <ac:chgData name="MD. IFAJ HOSSAN OMI" userId="7c7a51f3-a462-4f72-b795-4bc9c54c12c2" providerId="ADAL" clId="{4A14CB36-86E7-4730-B471-BD1B1B92F066}" dt="2022-08-07T00:21:34.245" v="1388" actId="1076"/>
          <ac:spMkLst>
            <pc:docMk/>
            <pc:sldMk cId="1174261435" sldId="1669"/>
            <ac:spMk id="693" creationId="{A7F968F9-21BB-4B49-A139-3029AEA3F1AB}"/>
          </ac:spMkLst>
        </pc:spChg>
        <pc:spChg chg="mod">
          <ac:chgData name="MD. IFAJ HOSSAN OMI" userId="7c7a51f3-a462-4f72-b795-4bc9c54c12c2" providerId="ADAL" clId="{4A14CB36-86E7-4730-B471-BD1B1B92F066}" dt="2022-08-07T00:21:34.245" v="1388" actId="1076"/>
          <ac:spMkLst>
            <pc:docMk/>
            <pc:sldMk cId="1174261435" sldId="1669"/>
            <ac:spMk id="694" creationId="{01D38515-6866-49B3-92CD-B71FC8581CE2}"/>
          </ac:spMkLst>
        </pc:spChg>
        <pc:spChg chg="mod">
          <ac:chgData name="MD. IFAJ HOSSAN OMI" userId="7c7a51f3-a462-4f72-b795-4bc9c54c12c2" providerId="ADAL" clId="{4A14CB36-86E7-4730-B471-BD1B1B92F066}" dt="2022-08-07T00:21:34.245" v="1388" actId="1076"/>
          <ac:spMkLst>
            <pc:docMk/>
            <pc:sldMk cId="1174261435" sldId="1669"/>
            <ac:spMk id="695" creationId="{B43354A7-D80C-4B52-A23B-D5B489FCE06C}"/>
          </ac:spMkLst>
        </pc:spChg>
        <pc:spChg chg="mod">
          <ac:chgData name="MD. IFAJ HOSSAN OMI" userId="7c7a51f3-a462-4f72-b795-4bc9c54c12c2" providerId="ADAL" clId="{4A14CB36-86E7-4730-B471-BD1B1B92F066}" dt="2022-08-07T00:21:34.245" v="1388" actId="1076"/>
          <ac:spMkLst>
            <pc:docMk/>
            <pc:sldMk cId="1174261435" sldId="1669"/>
            <ac:spMk id="696" creationId="{3DC9FBAA-C587-46AD-857A-C4A4047CA289}"/>
          </ac:spMkLst>
        </pc:spChg>
        <pc:spChg chg="mod">
          <ac:chgData name="MD. IFAJ HOSSAN OMI" userId="7c7a51f3-a462-4f72-b795-4bc9c54c12c2" providerId="ADAL" clId="{4A14CB36-86E7-4730-B471-BD1B1B92F066}" dt="2022-08-07T00:21:34.245" v="1388" actId="1076"/>
          <ac:spMkLst>
            <pc:docMk/>
            <pc:sldMk cId="1174261435" sldId="1669"/>
            <ac:spMk id="697" creationId="{AB36B7F8-A97B-4CF9-990D-8534C50EA0EF}"/>
          </ac:spMkLst>
        </pc:spChg>
        <pc:spChg chg="mod">
          <ac:chgData name="MD. IFAJ HOSSAN OMI" userId="7c7a51f3-a462-4f72-b795-4bc9c54c12c2" providerId="ADAL" clId="{4A14CB36-86E7-4730-B471-BD1B1B92F066}" dt="2022-08-07T00:21:34.245" v="1388" actId="1076"/>
          <ac:spMkLst>
            <pc:docMk/>
            <pc:sldMk cId="1174261435" sldId="1669"/>
            <ac:spMk id="698" creationId="{132A0018-FCE1-49E0-9A26-2C11163114F1}"/>
          </ac:spMkLst>
        </pc:spChg>
        <pc:spChg chg="mod">
          <ac:chgData name="MD. IFAJ HOSSAN OMI" userId="7c7a51f3-a462-4f72-b795-4bc9c54c12c2" providerId="ADAL" clId="{4A14CB36-86E7-4730-B471-BD1B1B92F066}" dt="2022-08-07T00:21:34.245" v="1388" actId="1076"/>
          <ac:spMkLst>
            <pc:docMk/>
            <pc:sldMk cId="1174261435" sldId="1669"/>
            <ac:spMk id="699" creationId="{6F08B372-25D2-4706-A35F-9AF705FE79C3}"/>
          </ac:spMkLst>
        </pc:spChg>
        <pc:spChg chg="mod">
          <ac:chgData name="MD. IFAJ HOSSAN OMI" userId="7c7a51f3-a462-4f72-b795-4bc9c54c12c2" providerId="ADAL" clId="{4A14CB36-86E7-4730-B471-BD1B1B92F066}" dt="2022-08-07T00:21:34.245" v="1388" actId="1076"/>
          <ac:spMkLst>
            <pc:docMk/>
            <pc:sldMk cId="1174261435" sldId="1669"/>
            <ac:spMk id="700" creationId="{632453CE-5E7F-4439-AE5E-288E6FF1C8BB}"/>
          </ac:spMkLst>
        </pc:spChg>
        <pc:spChg chg="mod">
          <ac:chgData name="MD. IFAJ HOSSAN OMI" userId="7c7a51f3-a462-4f72-b795-4bc9c54c12c2" providerId="ADAL" clId="{4A14CB36-86E7-4730-B471-BD1B1B92F066}" dt="2022-08-07T00:21:34.245" v="1388" actId="1076"/>
          <ac:spMkLst>
            <pc:docMk/>
            <pc:sldMk cId="1174261435" sldId="1669"/>
            <ac:spMk id="701" creationId="{997EFE74-7818-43DB-B44E-05BE591B6F65}"/>
          </ac:spMkLst>
        </pc:spChg>
        <pc:spChg chg="mod">
          <ac:chgData name="MD. IFAJ HOSSAN OMI" userId="7c7a51f3-a462-4f72-b795-4bc9c54c12c2" providerId="ADAL" clId="{4A14CB36-86E7-4730-B471-BD1B1B92F066}" dt="2022-08-07T00:21:34.245" v="1388" actId="1076"/>
          <ac:spMkLst>
            <pc:docMk/>
            <pc:sldMk cId="1174261435" sldId="1669"/>
            <ac:spMk id="702" creationId="{EC054A57-7A51-444B-8CCD-958A259ACB3A}"/>
          </ac:spMkLst>
        </pc:spChg>
        <pc:spChg chg="mod">
          <ac:chgData name="MD. IFAJ HOSSAN OMI" userId="7c7a51f3-a462-4f72-b795-4bc9c54c12c2" providerId="ADAL" clId="{4A14CB36-86E7-4730-B471-BD1B1B92F066}" dt="2022-08-07T00:21:34.245" v="1388" actId="1076"/>
          <ac:spMkLst>
            <pc:docMk/>
            <pc:sldMk cId="1174261435" sldId="1669"/>
            <ac:spMk id="703" creationId="{1A78A3FC-C391-45C3-B351-04F9C0B76DBF}"/>
          </ac:spMkLst>
        </pc:spChg>
        <pc:spChg chg="mod">
          <ac:chgData name="MD. IFAJ HOSSAN OMI" userId="7c7a51f3-a462-4f72-b795-4bc9c54c12c2" providerId="ADAL" clId="{4A14CB36-86E7-4730-B471-BD1B1B92F066}" dt="2022-08-07T00:21:34.245" v="1388" actId="1076"/>
          <ac:spMkLst>
            <pc:docMk/>
            <pc:sldMk cId="1174261435" sldId="1669"/>
            <ac:spMk id="704" creationId="{A5BD218E-C1EC-456B-8521-ABE1E7217848}"/>
          </ac:spMkLst>
        </pc:spChg>
        <pc:spChg chg="mod">
          <ac:chgData name="MD. IFAJ HOSSAN OMI" userId="7c7a51f3-a462-4f72-b795-4bc9c54c12c2" providerId="ADAL" clId="{4A14CB36-86E7-4730-B471-BD1B1B92F066}" dt="2022-08-07T00:21:34.245" v="1388" actId="1076"/>
          <ac:spMkLst>
            <pc:docMk/>
            <pc:sldMk cId="1174261435" sldId="1669"/>
            <ac:spMk id="705" creationId="{B863B7D3-9144-457D-88A5-8A555C493433}"/>
          </ac:spMkLst>
        </pc:spChg>
        <pc:spChg chg="mod">
          <ac:chgData name="MD. IFAJ HOSSAN OMI" userId="7c7a51f3-a462-4f72-b795-4bc9c54c12c2" providerId="ADAL" clId="{4A14CB36-86E7-4730-B471-BD1B1B92F066}" dt="2022-08-07T00:21:34.245" v="1388" actId="1076"/>
          <ac:spMkLst>
            <pc:docMk/>
            <pc:sldMk cId="1174261435" sldId="1669"/>
            <ac:spMk id="706" creationId="{DE7F91C7-3455-4D17-A041-3BA1E436A8AE}"/>
          </ac:spMkLst>
        </pc:spChg>
        <pc:spChg chg="mod">
          <ac:chgData name="MD. IFAJ HOSSAN OMI" userId="7c7a51f3-a462-4f72-b795-4bc9c54c12c2" providerId="ADAL" clId="{4A14CB36-86E7-4730-B471-BD1B1B92F066}" dt="2022-08-07T00:21:34.245" v="1388" actId="1076"/>
          <ac:spMkLst>
            <pc:docMk/>
            <pc:sldMk cId="1174261435" sldId="1669"/>
            <ac:spMk id="707" creationId="{D3BF9F63-5252-4526-8258-B0B8F322B9FE}"/>
          </ac:spMkLst>
        </pc:spChg>
        <pc:spChg chg="mod">
          <ac:chgData name="MD. IFAJ HOSSAN OMI" userId="7c7a51f3-a462-4f72-b795-4bc9c54c12c2" providerId="ADAL" clId="{4A14CB36-86E7-4730-B471-BD1B1B92F066}" dt="2022-08-07T00:21:34.245" v="1388" actId="1076"/>
          <ac:spMkLst>
            <pc:docMk/>
            <pc:sldMk cId="1174261435" sldId="1669"/>
            <ac:spMk id="708" creationId="{9EC3EEE1-7A35-47DA-BBFE-98B85B58F602}"/>
          </ac:spMkLst>
        </pc:spChg>
        <pc:spChg chg="mod">
          <ac:chgData name="MD. IFAJ HOSSAN OMI" userId="7c7a51f3-a462-4f72-b795-4bc9c54c12c2" providerId="ADAL" clId="{4A14CB36-86E7-4730-B471-BD1B1B92F066}" dt="2022-08-07T00:21:34.245" v="1388" actId="1076"/>
          <ac:spMkLst>
            <pc:docMk/>
            <pc:sldMk cId="1174261435" sldId="1669"/>
            <ac:spMk id="709" creationId="{1A366655-745A-4CB4-8AE5-5CA1CBE604F2}"/>
          </ac:spMkLst>
        </pc:spChg>
        <pc:spChg chg="mod">
          <ac:chgData name="MD. IFAJ HOSSAN OMI" userId="7c7a51f3-a462-4f72-b795-4bc9c54c12c2" providerId="ADAL" clId="{4A14CB36-86E7-4730-B471-BD1B1B92F066}" dt="2022-08-07T00:21:34.245" v="1388" actId="1076"/>
          <ac:spMkLst>
            <pc:docMk/>
            <pc:sldMk cId="1174261435" sldId="1669"/>
            <ac:spMk id="710" creationId="{221F106F-2C41-42DE-A2EF-D68AB21EFE11}"/>
          </ac:spMkLst>
        </pc:spChg>
        <pc:spChg chg="mod">
          <ac:chgData name="MD. IFAJ HOSSAN OMI" userId="7c7a51f3-a462-4f72-b795-4bc9c54c12c2" providerId="ADAL" clId="{4A14CB36-86E7-4730-B471-BD1B1B92F066}" dt="2022-08-07T00:21:34.245" v="1388" actId="1076"/>
          <ac:spMkLst>
            <pc:docMk/>
            <pc:sldMk cId="1174261435" sldId="1669"/>
            <ac:spMk id="711" creationId="{4AD90B45-2D1B-4CBB-A5DB-BBA8C5009DF0}"/>
          </ac:spMkLst>
        </pc:spChg>
        <pc:spChg chg="mod">
          <ac:chgData name="MD. IFAJ HOSSAN OMI" userId="7c7a51f3-a462-4f72-b795-4bc9c54c12c2" providerId="ADAL" clId="{4A14CB36-86E7-4730-B471-BD1B1B92F066}" dt="2022-08-07T00:21:34.245" v="1388" actId="1076"/>
          <ac:spMkLst>
            <pc:docMk/>
            <pc:sldMk cId="1174261435" sldId="1669"/>
            <ac:spMk id="712" creationId="{88143C87-CD57-4248-94F5-A4C93E01A701}"/>
          </ac:spMkLst>
        </pc:spChg>
        <pc:spChg chg="mod">
          <ac:chgData name="MD. IFAJ HOSSAN OMI" userId="7c7a51f3-a462-4f72-b795-4bc9c54c12c2" providerId="ADAL" clId="{4A14CB36-86E7-4730-B471-BD1B1B92F066}" dt="2022-08-07T00:21:34.245" v="1388" actId="1076"/>
          <ac:spMkLst>
            <pc:docMk/>
            <pc:sldMk cId="1174261435" sldId="1669"/>
            <ac:spMk id="713" creationId="{56E42751-7B6E-415D-8A71-7CDB6F7FA06E}"/>
          </ac:spMkLst>
        </pc:spChg>
        <pc:spChg chg="mod">
          <ac:chgData name="MD. IFAJ HOSSAN OMI" userId="7c7a51f3-a462-4f72-b795-4bc9c54c12c2" providerId="ADAL" clId="{4A14CB36-86E7-4730-B471-BD1B1B92F066}" dt="2022-08-07T00:21:34.245" v="1388" actId="1076"/>
          <ac:spMkLst>
            <pc:docMk/>
            <pc:sldMk cId="1174261435" sldId="1669"/>
            <ac:spMk id="714" creationId="{7F3BE340-36AF-42F6-B5D1-AC170F8B280B}"/>
          </ac:spMkLst>
        </pc:spChg>
        <pc:spChg chg="mod">
          <ac:chgData name="MD. IFAJ HOSSAN OMI" userId="7c7a51f3-a462-4f72-b795-4bc9c54c12c2" providerId="ADAL" clId="{4A14CB36-86E7-4730-B471-BD1B1B92F066}" dt="2022-08-07T00:21:34.245" v="1388" actId="1076"/>
          <ac:spMkLst>
            <pc:docMk/>
            <pc:sldMk cId="1174261435" sldId="1669"/>
            <ac:spMk id="715" creationId="{0CBC8EB0-15EC-4621-B0F4-066BD6AABE93}"/>
          </ac:spMkLst>
        </pc:spChg>
        <pc:spChg chg="mod">
          <ac:chgData name="MD. IFAJ HOSSAN OMI" userId="7c7a51f3-a462-4f72-b795-4bc9c54c12c2" providerId="ADAL" clId="{4A14CB36-86E7-4730-B471-BD1B1B92F066}" dt="2022-08-07T00:21:34.245" v="1388" actId="1076"/>
          <ac:spMkLst>
            <pc:docMk/>
            <pc:sldMk cId="1174261435" sldId="1669"/>
            <ac:spMk id="716" creationId="{5207631F-5962-4CAE-B545-4472DAD07BC3}"/>
          </ac:spMkLst>
        </pc:spChg>
        <pc:spChg chg="mod">
          <ac:chgData name="MD. IFAJ HOSSAN OMI" userId="7c7a51f3-a462-4f72-b795-4bc9c54c12c2" providerId="ADAL" clId="{4A14CB36-86E7-4730-B471-BD1B1B92F066}" dt="2022-08-07T00:21:34.245" v="1388" actId="1076"/>
          <ac:spMkLst>
            <pc:docMk/>
            <pc:sldMk cId="1174261435" sldId="1669"/>
            <ac:spMk id="717" creationId="{5CA0EE0F-C118-476E-A0BA-3EC5C2165613}"/>
          </ac:spMkLst>
        </pc:spChg>
        <pc:spChg chg="mod">
          <ac:chgData name="MD. IFAJ HOSSAN OMI" userId="7c7a51f3-a462-4f72-b795-4bc9c54c12c2" providerId="ADAL" clId="{4A14CB36-86E7-4730-B471-BD1B1B92F066}" dt="2022-08-07T00:21:34.245" v="1388" actId="1076"/>
          <ac:spMkLst>
            <pc:docMk/>
            <pc:sldMk cId="1174261435" sldId="1669"/>
            <ac:spMk id="718" creationId="{D91A625E-6324-491E-B2F3-20E07A6161C1}"/>
          </ac:spMkLst>
        </pc:spChg>
        <pc:spChg chg="mod">
          <ac:chgData name="MD. IFAJ HOSSAN OMI" userId="7c7a51f3-a462-4f72-b795-4bc9c54c12c2" providerId="ADAL" clId="{4A14CB36-86E7-4730-B471-BD1B1B92F066}" dt="2022-08-07T00:21:34.245" v="1388" actId="1076"/>
          <ac:spMkLst>
            <pc:docMk/>
            <pc:sldMk cId="1174261435" sldId="1669"/>
            <ac:spMk id="719" creationId="{2D0E3954-5D82-40A1-9124-34D83B800AA5}"/>
          </ac:spMkLst>
        </pc:spChg>
        <pc:spChg chg="mod">
          <ac:chgData name="MD. IFAJ HOSSAN OMI" userId="7c7a51f3-a462-4f72-b795-4bc9c54c12c2" providerId="ADAL" clId="{4A14CB36-86E7-4730-B471-BD1B1B92F066}" dt="2022-08-07T00:21:34.245" v="1388" actId="1076"/>
          <ac:spMkLst>
            <pc:docMk/>
            <pc:sldMk cId="1174261435" sldId="1669"/>
            <ac:spMk id="720" creationId="{5AD10055-2E12-4598-A234-2134C8C955F9}"/>
          </ac:spMkLst>
        </pc:spChg>
        <pc:spChg chg="mod">
          <ac:chgData name="MD. IFAJ HOSSAN OMI" userId="7c7a51f3-a462-4f72-b795-4bc9c54c12c2" providerId="ADAL" clId="{4A14CB36-86E7-4730-B471-BD1B1B92F066}" dt="2022-08-07T00:21:34.245" v="1388" actId="1076"/>
          <ac:spMkLst>
            <pc:docMk/>
            <pc:sldMk cId="1174261435" sldId="1669"/>
            <ac:spMk id="721" creationId="{4A05CDF2-E4CA-4FAB-8D33-DCD771979670}"/>
          </ac:spMkLst>
        </pc:spChg>
        <pc:spChg chg="mod">
          <ac:chgData name="MD. IFAJ HOSSAN OMI" userId="7c7a51f3-a462-4f72-b795-4bc9c54c12c2" providerId="ADAL" clId="{4A14CB36-86E7-4730-B471-BD1B1B92F066}" dt="2022-08-07T00:21:34.245" v="1388" actId="1076"/>
          <ac:spMkLst>
            <pc:docMk/>
            <pc:sldMk cId="1174261435" sldId="1669"/>
            <ac:spMk id="722" creationId="{502A9103-FCD8-4C2D-9507-B8B35252AD75}"/>
          </ac:spMkLst>
        </pc:spChg>
        <pc:spChg chg="mod">
          <ac:chgData name="MD. IFAJ HOSSAN OMI" userId="7c7a51f3-a462-4f72-b795-4bc9c54c12c2" providerId="ADAL" clId="{4A14CB36-86E7-4730-B471-BD1B1B92F066}" dt="2022-08-07T00:21:34.245" v="1388" actId="1076"/>
          <ac:spMkLst>
            <pc:docMk/>
            <pc:sldMk cId="1174261435" sldId="1669"/>
            <ac:spMk id="723" creationId="{FB3D90CF-D03A-4569-B1C9-4FD6924CEF68}"/>
          </ac:spMkLst>
        </pc:spChg>
        <pc:spChg chg="mod">
          <ac:chgData name="MD. IFAJ HOSSAN OMI" userId="7c7a51f3-a462-4f72-b795-4bc9c54c12c2" providerId="ADAL" clId="{4A14CB36-86E7-4730-B471-BD1B1B92F066}" dt="2022-08-07T00:21:34.245" v="1388" actId="1076"/>
          <ac:spMkLst>
            <pc:docMk/>
            <pc:sldMk cId="1174261435" sldId="1669"/>
            <ac:spMk id="724" creationId="{4796E69D-190B-4036-AE44-29F5F8A696B3}"/>
          </ac:spMkLst>
        </pc:spChg>
        <pc:spChg chg="mod">
          <ac:chgData name="MD. IFAJ HOSSAN OMI" userId="7c7a51f3-a462-4f72-b795-4bc9c54c12c2" providerId="ADAL" clId="{4A14CB36-86E7-4730-B471-BD1B1B92F066}" dt="2022-08-07T00:21:34.245" v="1388" actId="1076"/>
          <ac:spMkLst>
            <pc:docMk/>
            <pc:sldMk cId="1174261435" sldId="1669"/>
            <ac:spMk id="725" creationId="{F25608F9-4542-48C5-B6E8-AECDF8CF29F8}"/>
          </ac:spMkLst>
        </pc:spChg>
        <pc:spChg chg="mod">
          <ac:chgData name="MD. IFAJ HOSSAN OMI" userId="7c7a51f3-a462-4f72-b795-4bc9c54c12c2" providerId="ADAL" clId="{4A14CB36-86E7-4730-B471-BD1B1B92F066}" dt="2022-08-07T00:21:34.245" v="1388" actId="1076"/>
          <ac:spMkLst>
            <pc:docMk/>
            <pc:sldMk cId="1174261435" sldId="1669"/>
            <ac:spMk id="726" creationId="{C952D781-0EDA-4673-A89F-0EC3C681E261}"/>
          </ac:spMkLst>
        </pc:spChg>
        <pc:spChg chg="mod">
          <ac:chgData name="MD. IFAJ HOSSAN OMI" userId="7c7a51f3-a462-4f72-b795-4bc9c54c12c2" providerId="ADAL" clId="{4A14CB36-86E7-4730-B471-BD1B1B92F066}" dt="2022-08-07T00:21:34.245" v="1388" actId="1076"/>
          <ac:spMkLst>
            <pc:docMk/>
            <pc:sldMk cId="1174261435" sldId="1669"/>
            <ac:spMk id="727" creationId="{BAD1104D-0076-4B27-B0A6-4629EBF49C42}"/>
          </ac:spMkLst>
        </pc:spChg>
        <pc:spChg chg="mod">
          <ac:chgData name="MD. IFAJ HOSSAN OMI" userId="7c7a51f3-a462-4f72-b795-4bc9c54c12c2" providerId="ADAL" clId="{4A14CB36-86E7-4730-B471-BD1B1B92F066}" dt="2022-08-07T00:21:34.245" v="1388" actId="1076"/>
          <ac:spMkLst>
            <pc:docMk/>
            <pc:sldMk cId="1174261435" sldId="1669"/>
            <ac:spMk id="728" creationId="{7F0DC887-7E9F-4D7C-AD35-F34C87434EDD}"/>
          </ac:spMkLst>
        </pc:spChg>
        <pc:spChg chg="mod">
          <ac:chgData name="MD. IFAJ HOSSAN OMI" userId="7c7a51f3-a462-4f72-b795-4bc9c54c12c2" providerId="ADAL" clId="{4A14CB36-86E7-4730-B471-BD1B1B92F066}" dt="2022-08-07T00:21:34.245" v="1388" actId="1076"/>
          <ac:spMkLst>
            <pc:docMk/>
            <pc:sldMk cId="1174261435" sldId="1669"/>
            <ac:spMk id="729" creationId="{ADB807BB-9104-4026-8F6F-917B3CA098B0}"/>
          </ac:spMkLst>
        </pc:spChg>
        <pc:spChg chg="mod">
          <ac:chgData name="MD. IFAJ HOSSAN OMI" userId="7c7a51f3-a462-4f72-b795-4bc9c54c12c2" providerId="ADAL" clId="{4A14CB36-86E7-4730-B471-BD1B1B92F066}" dt="2022-08-07T00:21:34.245" v="1388" actId="1076"/>
          <ac:spMkLst>
            <pc:docMk/>
            <pc:sldMk cId="1174261435" sldId="1669"/>
            <ac:spMk id="730" creationId="{771AE63C-ABF4-42D8-BD3E-B13EDC2DF283}"/>
          </ac:spMkLst>
        </pc:spChg>
        <pc:spChg chg="mod">
          <ac:chgData name="MD. IFAJ HOSSAN OMI" userId="7c7a51f3-a462-4f72-b795-4bc9c54c12c2" providerId="ADAL" clId="{4A14CB36-86E7-4730-B471-BD1B1B92F066}" dt="2022-08-07T00:21:34.245" v="1388" actId="1076"/>
          <ac:spMkLst>
            <pc:docMk/>
            <pc:sldMk cId="1174261435" sldId="1669"/>
            <ac:spMk id="731" creationId="{58FB8C04-F89E-4794-803F-B40396F8B799}"/>
          </ac:spMkLst>
        </pc:spChg>
        <pc:spChg chg="mod">
          <ac:chgData name="MD. IFAJ HOSSAN OMI" userId="7c7a51f3-a462-4f72-b795-4bc9c54c12c2" providerId="ADAL" clId="{4A14CB36-86E7-4730-B471-BD1B1B92F066}" dt="2022-08-07T00:21:34.245" v="1388" actId="1076"/>
          <ac:spMkLst>
            <pc:docMk/>
            <pc:sldMk cId="1174261435" sldId="1669"/>
            <ac:spMk id="732" creationId="{1465714E-AAFF-4270-BC20-9ADB7AACB19F}"/>
          </ac:spMkLst>
        </pc:spChg>
        <pc:spChg chg="mod">
          <ac:chgData name="MD. IFAJ HOSSAN OMI" userId="7c7a51f3-a462-4f72-b795-4bc9c54c12c2" providerId="ADAL" clId="{4A14CB36-86E7-4730-B471-BD1B1B92F066}" dt="2022-08-07T00:21:34.245" v="1388" actId="1076"/>
          <ac:spMkLst>
            <pc:docMk/>
            <pc:sldMk cId="1174261435" sldId="1669"/>
            <ac:spMk id="733" creationId="{9BCE88DA-B25C-4EB7-BC1A-4D28FC3ABE2B}"/>
          </ac:spMkLst>
        </pc:spChg>
        <pc:spChg chg="mod">
          <ac:chgData name="MD. IFAJ HOSSAN OMI" userId="7c7a51f3-a462-4f72-b795-4bc9c54c12c2" providerId="ADAL" clId="{4A14CB36-86E7-4730-B471-BD1B1B92F066}" dt="2022-08-07T00:21:34.245" v="1388" actId="1076"/>
          <ac:spMkLst>
            <pc:docMk/>
            <pc:sldMk cId="1174261435" sldId="1669"/>
            <ac:spMk id="734" creationId="{0A95C8A4-784C-4B9A-AA47-85F61EEC5411}"/>
          </ac:spMkLst>
        </pc:spChg>
        <pc:spChg chg="mod">
          <ac:chgData name="MD. IFAJ HOSSAN OMI" userId="7c7a51f3-a462-4f72-b795-4bc9c54c12c2" providerId="ADAL" clId="{4A14CB36-86E7-4730-B471-BD1B1B92F066}" dt="2022-08-07T00:21:34.245" v="1388" actId="1076"/>
          <ac:spMkLst>
            <pc:docMk/>
            <pc:sldMk cId="1174261435" sldId="1669"/>
            <ac:spMk id="735" creationId="{97422A26-7D5A-4FA7-B22D-DB2341482289}"/>
          </ac:spMkLst>
        </pc:spChg>
        <pc:spChg chg="mod">
          <ac:chgData name="MD. IFAJ HOSSAN OMI" userId="7c7a51f3-a462-4f72-b795-4bc9c54c12c2" providerId="ADAL" clId="{4A14CB36-86E7-4730-B471-BD1B1B92F066}" dt="2022-08-07T00:21:34.245" v="1388" actId="1076"/>
          <ac:spMkLst>
            <pc:docMk/>
            <pc:sldMk cId="1174261435" sldId="1669"/>
            <ac:spMk id="736" creationId="{F3CE2A05-53D7-43E1-A2A0-34B848CC94D0}"/>
          </ac:spMkLst>
        </pc:spChg>
        <pc:spChg chg="mod">
          <ac:chgData name="MD. IFAJ HOSSAN OMI" userId="7c7a51f3-a462-4f72-b795-4bc9c54c12c2" providerId="ADAL" clId="{4A14CB36-86E7-4730-B471-BD1B1B92F066}" dt="2022-08-07T00:21:34.245" v="1388" actId="1076"/>
          <ac:spMkLst>
            <pc:docMk/>
            <pc:sldMk cId="1174261435" sldId="1669"/>
            <ac:spMk id="737" creationId="{92EAA0B7-3004-4958-A296-5E8270E95082}"/>
          </ac:spMkLst>
        </pc:spChg>
        <pc:spChg chg="mod">
          <ac:chgData name="MD. IFAJ HOSSAN OMI" userId="7c7a51f3-a462-4f72-b795-4bc9c54c12c2" providerId="ADAL" clId="{4A14CB36-86E7-4730-B471-BD1B1B92F066}" dt="2022-08-07T00:21:34.245" v="1388" actId="1076"/>
          <ac:spMkLst>
            <pc:docMk/>
            <pc:sldMk cId="1174261435" sldId="1669"/>
            <ac:spMk id="738" creationId="{9BB65234-5D97-4AA8-9D24-B8B37AC7E16B}"/>
          </ac:spMkLst>
        </pc:spChg>
        <pc:spChg chg="mod">
          <ac:chgData name="MD. IFAJ HOSSAN OMI" userId="7c7a51f3-a462-4f72-b795-4bc9c54c12c2" providerId="ADAL" clId="{4A14CB36-86E7-4730-B471-BD1B1B92F066}" dt="2022-08-07T00:21:34.245" v="1388" actId="1076"/>
          <ac:spMkLst>
            <pc:docMk/>
            <pc:sldMk cId="1174261435" sldId="1669"/>
            <ac:spMk id="739" creationId="{61878207-5C22-43A1-A345-7C6BC5F89E45}"/>
          </ac:spMkLst>
        </pc:spChg>
        <pc:spChg chg="mod">
          <ac:chgData name="MD. IFAJ HOSSAN OMI" userId="7c7a51f3-a462-4f72-b795-4bc9c54c12c2" providerId="ADAL" clId="{4A14CB36-86E7-4730-B471-BD1B1B92F066}" dt="2022-08-07T00:21:34.245" v="1388" actId="1076"/>
          <ac:spMkLst>
            <pc:docMk/>
            <pc:sldMk cId="1174261435" sldId="1669"/>
            <ac:spMk id="740" creationId="{CF1DF55B-AE34-4DC1-8A3B-318E412BFFEC}"/>
          </ac:spMkLst>
        </pc:spChg>
        <pc:spChg chg="mod">
          <ac:chgData name="MD. IFAJ HOSSAN OMI" userId="7c7a51f3-a462-4f72-b795-4bc9c54c12c2" providerId="ADAL" clId="{4A14CB36-86E7-4730-B471-BD1B1B92F066}" dt="2022-08-07T00:21:34.245" v="1388" actId="1076"/>
          <ac:spMkLst>
            <pc:docMk/>
            <pc:sldMk cId="1174261435" sldId="1669"/>
            <ac:spMk id="741" creationId="{B85C067B-ABBD-4556-B34D-E90CBDCF3099}"/>
          </ac:spMkLst>
        </pc:spChg>
        <pc:spChg chg="mod">
          <ac:chgData name="MD. IFAJ HOSSAN OMI" userId="7c7a51f3-a462-4f72-b795-4bc9c54c12c2" providerId="ADAL" clId="{4A14CB36-86E7-4730-B471-BD1B1B92F066}" dt="2022-08-07T00:21:34.245" v="1388" actId="1076"/>
          <ac:spMkLst>
            <pc:docMk/>
            <pc:sldMk cId="1174261435" sldId="1669"/>
            <ac:spMk id="742" creationId="{4D2F04CE-740E-4DF6-973E-48EDC7ACE490}"/>
          </ac:spMkLst>
        </pc:spChg>
        <pc:spChg chg="mod">
          <ac:chgData name="MD. IFAJ HOSSAN OMI" userId="7c7a51f3-a462-4f72-b795-4bc9c54c12c2" providerId="ADAL" clId="{4A14CB36-86E7-4730-B471-BD1B1B92F066}" dt="2022-08-07T00:21:34.245" v="1388" actId="1076"/>
          <ac:spMkLst>
            <pc:docMk/>
            <pc:sldMk cId="1174261435" sldId="1669"/>
            <ac:spMk id="743" creationId="{6F813C0B-E730-4568-84E6-5EF20FA921F9}"/>
          </ac:spMkLst>
        </pc:spChg>
        <pc:spChg chg="mod">
          <ac:chgData name="MD. IFAJ HOSSAN OMI" userId="7c7a51f3-a462-4f72-b795-4bc9c54c12c2" providerId="ADAL" clId="{4A14CB36-86E7-4730-B471-BD1B1B92F066}" dt="2022-08-07T00:21:34.245" v="1388" actId="1076"/>
          <ac:spMkLst>
            <pc:docMk/>
            <pc:sldMk cId="1174261435" sldId="1669"/>
            <ac:spMk id="744" creationId="{2F84AB97-2B3A-41E6-BB47-6900E8AB9607}"/>
          </ac:spMkLst>
        </pc:spChg>
        <pc:spChg chg="mod">
          <ac:chgData name="MD. IFAJ HOSSAN OMI" userId="7c7a51f3-a462-4f72-b795-4bc9c54c12c2" providerId="ADAL" clId="{4A14CB36-86E7-4730-B471-BD1B1B92F066}" dt="2022-08-07T00:21:34.245" v="1388" actId="1076"/>
          <ac:spMkLst>
            <pc:docMk/>
            <pc:sldMk cId="1174261435" sldId="1669"/>
            <ac:spMk id="745" creationId="{02B9E6A2-0FD6-4F09-91B6-721ADD609BFC}"/>
          </ac:spMkLst>
        </pc:spChg>
        <pc:spChg chg="mod">
          <ac:chgData name="MD. IFAJ HOSSAN OMI" userId="7c7a51f3-a462-4f72-b795-4bc9c54c12c2" providerId="ADAL" clId="{4A14CB36-86E7-4730-B471-BD1B1B92F066}" dt="2022-08-07T00:21:34.245" v="1388" actId="1076"/>
          <ac:spMkLst>
            <pc:docMk/>
            <pc:sldMk cId="1174261435" sldId="1669"/>
            <ac:spMk id="746" creationId="{71DCE7F4-B5F8-474A-AE9A-079E6298AEAF}"/>
          </ac:spMkLst>
        </pc:spChg>
        <pc:spChg chg="mod">
          <ac:chgData name="MD. IFAJ HOSSAN OMI" userId="7c7a51f3-a462-4f72-b795-4bc9c54c12c2" providerId="ADAL" clId="{4A14CB36-86E7-4730-B471-BD1B1B92F066}" dt="2022-08-07T00:21:34.245" v="1388" actId="1076"/>
          <ac:spMkLst>
            <pc:docMk/>
            <pc:sldMk cId="1174261435" sldId="1669"/>
            <ac:spMk id="747" creationId="{A2B3CD47-FCD9-483B-B4BD-5CEB1C9EB5D3}"/>
          </ac:spMkLst>
        </pc:spChg>
        <pc:spChg chg="mod">
          <ac:chgData name="MD. IFAJ HOSSAN OMI" userId="7c7a51f3-a462-4f72-b795-4bc9c54c12c2" providerId="ADAL" clId="{4A14CB36-86E7-4730-B471-BD1B1B92F066}" dt="2022-08-07T00:21:34.245" v="1388" actId="1076"/>
          <ac:spMkLst>
            <pc:docMk/>
            <pc:sldMk cId="1174261435" sldId="1669"/>
            <ac:spMk id="748" creationId="{8DF4FE96-5DEB-414B-AE6D-36E48CDD710A}"/>
          </ac:spMkLst>
        </pc:spChg>
        <pc:spChg chg="mod">
          <ac:chgData name="MD. IFAJ HOSSAN OMI" userId="7c7a51f3-a462-4f72-b795-4bc9c54c12c2" providerId="ADAL" clId="{4A14CB36-86E7-4730-B471-BD1B1B92F066}" dt="2022-08-07T00:21:34.245" v="1388" actId="1076"/>
          <ac:spMkLst>
            <pc:docMk/>
            <pc:sldMk cId="1174261435" sldId="1669"/>
            <ac:spMk id="749" creationId="{D86EE03D-A90E-4B08-9367-76B50422745A}"/>
          </ac:spMkLst>
        </pc:spChg>
        <pc:spChg chg="mod">
          <ac:chgData name="MD. IFAJ HOSSAN OMI" userId="7c7a51f3-a462-4f72-b795-4bc9c54c12c2" providerId="ADAL" clId="{4A14CB36-86E7-4730-B471-BD1B1B92F066}" dt="2022-08-07T00:21:34.245" v="1388" actId="1076"/>
          <ac:spMkLst>
            <pc:docMk/>
            <pc:sldMk cId="1174261435" sldId="1669"/>
            <ac:spMk id="750" creationId="{B128D4BA-E3ED-42F0-A0AB-422A0A6C872B}"/>
          </ac:spMkLst>
        </pc:spChg>
        <pc:spChg chg="mod">
          <ac:chgData name="MD. IFAJ HOSSAN OMI" userId="7c7a51f3-a462-4f72-b795-4bc9c54c12c2" providerId="ADAL" clId="{4A14CB36-86E7-4730-B471-BD1B1B92F066}" dt="2022-08-07T00:21:34.245" v="1388" actId="1076"/>
          <ac:spMkLst>
            <pc:docMk/>
            <pc:sldMk cId="1174261435" sldId="1669"/>
            <ac:spMk id="751" creationId="{BB4580C6-B8E0-4AAB-99C6-1F26F82DF906}"/>
          </ac:spMkLst>
        </pc:spChg>
        <pc:spChg chg="mod">
          <ac:chgData name="MD. IFAJ HOSSAN OMI" userId="7c7a51f3-a462-4f72-b795-4bc9c54c12c2" providerId="ADAL" clId="{4A14CB36-86E7-4730-B471-BD1B1B92F066}" dt="2022-08-07T00:21:34.245" v="1388" actId="1076"/>
          <ac:spMkLst>
            <pc:docMk/>
            <pc:sldMk cId="1174261435" sldId="1669"/>
            <ac:spMk id="752" creationId="{C2D367BF-FBFA-446E-AE1A-38ADD7C88BD6}"/>
          </ac:spMkLst>
        </pc:spChg>
        <pc:spChg chg="mod">
          <ac:chgData name="MD. IFAJ HOSSAN OMI" userId="7c7a51f3-a462-4f72-b795-4bc9c54c12c2" providerId="ADAL" clId="{4A14CB36-86E7-4730-B471-BD1B1B92F066}" dt="2022-08-07T00:21:34.245" v="1388" actId="1076"/>
          <ac:spMkLst>
            <pc:docMk/>
            <pc:sldMk cId="1174261435" sldId="1669"/>
            <ac:spMk id="753" creationId="{E228C54F-3ADE-441E-9079-D18E103A18DE}"/>
          </ac:spMkLst>
        </pc:spChg>
        <pc:spChg chg="mod">
          <ac:chgData name="MD. IFAJ HOSSAN OMI" userId="7c7a51f3-a462-4f72-b795-4bc9c54c12c2" providerId="ADAL" clId="{4A14CB36-86E7-4730-B471-BD1B1B92F066}" dt="2022-08-07T00:21:34.245" v="1388" actId="1076"/>
          <ac:spMkLst>
            <pc:docMk/>
            <pc:sldMk cId="1174261435" sldId="1669"/>
            <ac:spMk id="754" creationId="{C87B2B61-B0C7-4B2F-9843-ABE01A88CA04}"/>
          </ac:spMkLst>
        </pc:spChg>
        <pc:spChg chg="mod">
          <ac:chgData name="MD. IFAJ HOSSAN OMI" userId="7c7a51f3-a462-4f72-b795-4bc9c54c12c2" providerId="ADAL" clId="{4A14CB36-86E7-4730-B471-BD1B1B92F066}" dt="2022-08-07T00:21:34.245" v="1388" actId="1076"/>
          <ac:spMkLst>
            <pc:docMk/>
            <pc:sldMk cId="1174261435" sldId="1669"/>
            <ac:spMk id="755" creationId="{86221341-5AC9-4D5F-80D6-3639311B9339}"/>
          </ac:spMkLst>
        </pc:spChg>
        <pc:spChg chg="mod">
          <ac:chgData name="MD. IFAJ HOSSAN OMI" userId="7c7a51f3-a462-4f72-b795-4bc9c54c12c2" providerId="ADAL" clId="{4A14CB36-86E7-4730-B471-BD1B1B92F066}" dt="2022-08-07T00:21:34.245" v="1388" actId="1076"/>
          <ac:spMkLst>
            <pc:docMk/>
            <pc:sldMk cId="1174261435" sldId="1669"/>
            <ac:spMk id="756" creationId="{C96C881F-55BA-483A-86E2-ABF0F357D76D}"/>
          </ac:spMkLst>
        </pc:spChg>
        <pc:spChg chg="mod">
          <ac:chgData name="MD. IFAJ HOSSAN OMI" userId="7c7a51f3-a462-4f72-b795-4bc9c54c12c2" providerId="ADAL" clId="{4A14CB36-86E7-4730-B471-BD1B1B92F066}" dt="2022-08-07T00:21:34.245" v="1388" actId="1076"/>
          <ac:spMkLst>
            <pc:docMk/>
            <pc:sldMk cId="1174261435" sldId="1669"/>
            <ac:spMk id="757" creationId="{F6C5F600-F1F4-4C6F-BD88-942E74238D32}"/>
          </ac:spMkLst>
        </pc:spChg>
        <pc:spChg chg="mod">
          <ac:chgData name="MD. IFAJ HOSSAN OMI" userId="7c7a51f3-a462-4f72-b795-4bc9c54c12c2" providerId="ADAL" clId="{4A14CB36-86E7-4730-B471-BD1B1B92F066}" dt="2022-08-07T00:21:34.245" v="1388" actId="1076"/>
          <ac:spMkLst>
            <pc:docMk/>
            <pc:sldMk cId="1174261435" sldId="1669"/>
            <ac:spMk id="758" creationId="{916EAA67-8B87-4107-AB8D-9413E2C2525D}"/>
          </ac:spMkLst>
        </pc:spChg>
        <pc:spChg chg="mod">
          <ac:chgData name="MD. IFAJ HOSSAN OMI" userId="7c7a51f3-a462-4f72-b795-4bc9c54c12c2" providerId="ADAL" clId="{4A14CB36-86E7-4730-B471-BD1B1B92F066}" dt="2022-08-07T00:21:34.245" v="1388" actId="1076"/>
          <ac:spMkLst>
            <pc:docMk/>
            <pc:sldMk cId="1174261435" sldId="1669"/>
            <ac:spMk id="759" creationId="{42FAB1E1-57A1-4C22-949A-F6821654358F}"/>
          </ac:spMkLst>
        </pc:spChg>
        <pc:spChg chg="mod">
          <ac:chgData name="MD. IFAJ HOSSAN OMI" userId="7c7a51f3-a462-4f72-b795-4bc9c54c12c2" providerId="ADAL" clId="{4A14CB36-86E7-4730-B471-BD1B1B92F066}" dt="2022-08-07T00:21:34.245" v="1388" actId="1076"/>
          <ac:spMkLst>
            <pc:docMk/>
            <pc:sldMk cId="1174261435" sldId="1669"/>
            <ac:spMk id="760" creationId="{3A7C4190-A66F-467D-B2DE-3D907B805E71}"/>
          </ac:spMkLst>
        </pc:spChg>
        <pc:spChg chg="mod">
          <ac:chgData name="MD. IFAJ HOSSAN OMI" userId="7c7a51f3-a462-4f72-b795-4bc9c54c12c2" providerId="ADAL" clId="{4A14CB36-86E7-4730-B471-BD1B1B92F066}" dt="2022-08-07T00:21:34.245" v="1388" actId="1076"/>
          <ac:spMkLst>
            <pc:docMk/>
            <pc:sldMk cId="1174261435" sldId="1669"/>
            <ac:spMk id="761" creationId="{CA584A3B-9EC7-4157-9ED7-7A50549EFE17}"/>
          </ac:spMkLst>
        </pc:spChg>
        <pc:spChg chg="mod">
          <ac:chgData name="MD. IFAJ HOSSAN OMI" userId="7c7a51f3-a462-4f72-b795-4bc9c54c12c2" providerId="ADAL" clId="{4A14CB36-86E7-4730-B471-BD1B1B92F066}" dt="2022-08-07T00:21:34.245" v="1388" actId="1076"/>
          <ac:spMkLst>
            <pc:docMk/>
            <pc:sldMk cId="1174261435" sldId="1669"/>
            <ac:spMk id="762" creationId="{198EB05A-AFE5-4ED4-8905-9BACA58110C4}"/>
          </ac:spMkLst>
        </pc:spChg>
        <pc:spChg chg="mod">
          <ac:chgData name="MD. IFAJ HOSSAN OMI" userId="7c7a51f3-a462-4f72-b795-4bc9c54c12c2" providerId="ADAL" clId="{4A14CB36-86E7-4730-B471-BD1B1B92F066}" dt="2022-08-07T00:21:34.245" v="1388" actId="1076"/>
          <ac:spMkLst>
            <pc:docMk/>
            <pc:sldMk cId="1174261435" sldId="1669"/>
            <ac:spMk id="763" creationId="{135685B1-82D0-4406-A942-F2A835876742}"/>
          </ac:spMkLst>
        </pc:spChg>
        <pc:spChg chg="mod">
          <ac:chgData name="MD. IFAJ HOSSAN OMI" userId="7c7a51f3-a462-4f72-b795-4bc9c54c12c2" providerId="ADAL" clId="{4A14CB36-86E7-4730-B471-BD1B1B92F066}" dt="2022-08-07T00:21:34.245" v="1388" actId="1076"/>
          <ac:spMkLst>
            <pc:docMk/>
            <pc:sldMk cId="1174261435" sldId="1669"/>
            <ac:spMk id="764" creationId="{EF5DA848-505C-41E3-8C65-B2B5649B1B06}"/>
          </ac:spMkLst>
        </pc:spChg>
        <pc:spChg chg="mod">
          <ac:chgData name="MD. IFAJ HOSSAN OMI" userId="7c7a51f3-a462-4f72-b795-4bc9c54c12c2" providerId="ADAL" clId="{4A14CB36-86E7-4730-B471-BD1B1B92F066}" dt="2022-08-07T00:21:34.245" v="1388" actId="1076"/>
          <ac:spMkLst>
            <pc:docMk/>
            <pc:sldMk cId="1174261435" sldId="1669"/>
            <ac:spMk id="765" creationId="{64934F2E-E546-4284-85CC-88A8F336BA63}"/>
          </ac:spMkLst>
        </pc:spChg>
        <pc:spChg chg="mod">
          <ac:chgData name="MD. IFAJ HOSSAN OMI" userId="7c7a51f3-a462-4f72-b795-4bc9c54c12c2" providerId="ADAL" clId="{4A14CB36-86E7-4730-B471-BD1B1B92F066}" dt="2022-08-07T00:21:34.245" v="1388" actId="1076"/>
          <ac:spMkLst>
            <pc:docMk/>
            <pc:sldMk cId="1174261435" sldId="1669"/>
            <ac:spMk id="766" creationId="{3C53082C-4610-48EB-88EC-4FE299C91A77}"/>
          </ac:spMkLst>
        </pc:spChg>
        <pc:spChg chg="mod">
          <ac:chgData name="MD. IFAJ HOSSAN OMI" userId="7c7a51f3-a462-4f72-b795-4bc9c54c12c2" providerId="ADAL" clId="{4A14CB36-86E7-4730-B471-BD1B1B92F066}" dt="2022-08-07T00:21:34.245" v="1388" actId="1076"/>
          <ac:spMkLst>
            <pc:docMk/>
            <pc:sldMk cId="1174261435" sldId="1669"/>
            <ac:spMk id="767" creationId="{29465353-806A-4EEF-AB31-A8386F152D61}"/>
          </ac:spMkLst>
        </pc:spChg>
        <pc:spChg chg="mod">
          <ac:chgData name="MD. IFAJ HOSSAN OMI" userId="7c7a51f3-a462-4f72-b795-4bc9c54c12c2" providerId="ADAL" clId="{4A14CB36-86E7-4730-B471-BD1B1B92F066}" dt="2022-08-07T00:21:34.245" v="1388" actId="1076"/>
          <ac:spMkLst>
            <pc:docMk/>
            <pc:sldMk cId="1174261435" sldId="1669"/>
            <ac:spMk id="768" creationId="{11B53321-2E9B-4A4D-868C-7A1893429A18}"/>
          </ac:spMkLst>
        </pc:spChg>
        <pc:spChg chg="mod">
          <ac:chgData name="MD. IFAJ HOSSAN OMI" userId="7c7a51f3-a462-4f72-b795-4bc9c54c12c2" providerId="ADAL" clId="{4A14CB36-86E7-4730-B471-BD1B1B92F066}" dt="2022-08-07T00:21:34.245" v="1388" actId="1076"/>
          <ac:spMkLst>
            <pc:docMk/>
            <pc:sldMk cId="1174261435" sldId="1669"/>
            <ac:spMk id="769" creationId="{052FFFBB-33B0-4E95-88B3-29AC862A62CF}"/>
          </ac:spMkLst>
        </pc:spChg>
        <pc:spChg chg="mod">
          <ac:chgData name="MD. IFAJ HOSSAN OMI" userId="7c7a51f3-a462-4f72-b795-4bc9c54c12c2" providerId="ADAL" clId="{4A14CB36-86E7-4730-B471-BD1B1B92F066}" dt="2022-08-07T00:21:34.245" v="1388" actId="1076"/>
          <ac:spMkLst>
            <pc:docMk/>
            <pc:sldMk cId="1174261435" sldId="1669"/>
            <ac:spMk id="770" creationId="{515D9910-4205-4133-B3FD-540FAA4B4128}"/>
          </ac:spMkLst>
        </pc:spChg>
        <pc:spChg chg="mod">
          <ac:chgData name="MD. IFAJ HOSSAN OMI" userId="7c7a51f3-a462-4f72-b795-4bc9c54c12c2" providerId="ADAL" clId="{4A14CB36-86E7-4730-B471-BD1B1B92F066}" dt="2022-08-07T00:21:34.245" v="1388" actId="1076"/>
          <ac:spMkLst>
            <pc:docMk/>
            <pc:sldMk cId="1174261435" sldId="1669"/>
            <ac:spMk id="771" creationId="{9F009C6E-80F9-4BD5-A7E7-F6BDA0424ED2}"/>
          </ac:spMkLst>
        </pc:spChg>
        <pc:spChg chg="mod">
          <ac:chgData name="MD. IFAJ HOSSAN OMI" userId="7c7a51f3-a462-4f72-b795-4bc9c54c12c2" providerId="ADAL" clId="{4A14CB36-86E7-4730-B471-BD1B1B92F066}" dt="2022-08-07T00:21:34.245" v="1388" actId="1076"/>
          <ac:spMkLst>
            <pc:docMk/>
            <pc:sldMk cId="1174261435" sldId="1669"/>
            <ac:spMk id="772" creationId="{1D41B2B5-12A5-4083-8FC7-60514D4384F5}"/>
          </ac:spMkLst>
        </pc:spChg>
        <pc:spChg chg="mod">
          <ac:chgData name="MD. IFAJ HOSSAN OMI" userId="7c7a51f3-a462-4f72-b795-4bc9c54c12c2" providerId="ADAL" clId="{4A14CB36-86E7-4730-B471-BD1B1B92F066}" dt="2022-08-07T00:21:34.245" v="1388" actId="1076"/>
          <ac:spMkLst>
            <pc:docMk/>
            <pc:sldMk cId="1174261435" sldId="1669"/>
            <ac:spMk id="773" creationId="{BF678F70-D74B-4CE8-A34B-1A55F9131CBA}"/>
          </ac:spMkLst>
        </pc:spChg>
        <pc:spChg chg="mod">
          <ac:chgData name="MD. IFAJ HOSSAN OMI" userId="7c7a51f3-a462-4f72-b795-4bc9c54c12c2" providerId="ADAL" clId="{4A14CB36-86E7-4730-B471-BD1B1B92F066}" dt="2022-08-07T00:21:34.245" v="1388" actId="1076"/>
          <ac:spMkLst>
            <pc:docMk/>
            <pc:sldMk cId="1174261435" sldId="1669"/>
            <ac:spMk id="774" creationId="{313265A4-F614-4389-94B0-CE526C7B448A}"/>
          </ac:spMkLst>
        </pc:spChg>
        <pc:spChg chg="mod">
          <ac:chgData name="MD. IFAJ HOSSAN OMI" userId="7c7a51f3-a462-4f72-b795-4bc9c54c12c2" providerId="ADAL" clId="{4A14CB36-86E7-4730-B471-BD1B1B92F066}" dt="2022-08-07T00:21:34.245" v="1388" actId="1076"/>
          <ac:spMkLst>
            <pc:docMk/>
            <pc:sldMk cId="1174261435" sldId="1669"/>
            <ac:spMk id="775" creationId="{885543A3-D980-419C-896B-D6E138A83670}"/>
          </ac:spMkLst>
        </pc:spChg>
        <pc:spChg chg="mod">
          <ac:chgData name="MD. IFAJ HOSSAN OMI" userId="7c7a51f3-a462-4f72-b795-4bc9c54c12c2" providerId="ADAL" clId="{4A14CB36-86E7-4730-B471-BD1B1B92F066}" dt="2022-08-07T00:21:34.245" v="1388" actId="1076"/>
          <ac:spMkLst>
            <pc:docMk/>
            <pc:sldMk cId="1174261435" sldId="1669"/>
            <ac:spMk id="776" creationId="{AC8FA046-8C61-4A79-B447-634F0D9D888B}"/>
          </ac:spMkLst>
        </pc:spChg>
        <pc:spChg chg="mod">
          <ac:chgData name="MD. IFAJ HOSSAN OMI" userId="7c7a51f3-a462-4f72-b795-4bc9c54c12c2" providerId="ADAL" clId="{4A14CB36-86E7-4730-B471-BD1B1B92F066}" dt="2022-08-07T00:21:34.245" v="1388" actId="1076"/>
          <ac:spMkLst>
            <pc:docMk/>
            <pc:sldMk cId="1174261435" sldId="1669"/>
            <ac:spMk id="777" creationId="{97203217-8C5E-4FA8-8501-B7D0B623AD84}"/>
          </ac:spMkLst>
        </pc:spChg>
        <pc:spChg chg="mod">
          <ac:chgData name="MD. IFAJ HOSSAN OMI" userId="7c7a51f3-a462-4f72-b795-4bc9c54c12c2" providerId="ADAL" clId="{4A14CB36-86E7-4730-B471-BD1B1B92F066}" dt="2022-08-07T00:21:34.245" v="1388" actId="1076"/>
          <ac:spMkLst>
            <pc:docMk/>
            <pc:sldMk cId="1174261435" sldId="1669"/>
            <ac:spMk id="778" creationId="{80EBF143-FD61-4F5C-903F-967CA8D3AF61}"/>
          </ac:spMkLst>
        </pc:spChg>
        <pc:spChg chg="mod">
          <ac:chgData name="MD. IFAJ HOSSAN OMI" userId="7c7a51f3-a462-4f72-b795-4bc9c54c12c2" providerId="ADAL" clId="{4A14CB36-86E7-4730-B471-BD1B1B92F066}" dt="2022-08-07T00:21:34.245" v="1388" actId="1076"/>
          <ac:spMkLst>
            <pc:docMk/>
            <pc:sldMk cId="1174261435" sldId="1669"/>
            <ac:spMk id="779" creationId="{317FFC9A-AF94-4B9A-9463-1165D679C22B}"/>
          </ac:spMkLst>
        </pc:spChg>
        <pc:spChg chg="mod">
          <ac:chgData name="MD. IFAJ HOSSAN OMI" userId="7c7a51f3-a462-4f72-b795-4bc9c54c12c2" providerId="ADAL" clId="{4A14CB36-86E7-4730-B471-BD1B1B92F066}" dt="2022-08-07T00:21:34.245" v="1388" actId="1076"/>
          <ac:spMkLst>
            <pc:docMk/>
            <pc:sldMk cId="1174261435" sldId="1669"/>
            <ac:spMk id="780" creationId="{A352C014-1C36-4972-B649-99EB0B6BD5D1}"/>
          </ac:spMkLst>
        </pc:spChg>
        <pc:spChg chg="mod">
          <ac:chgData name="MD. IFAJ HOSSAN OMI" userId="7c7a51f3-a462-4f72-b795-4bc9c54c12c2" providerId="ADAL" clId="{4A14CB36-86E7-4730-B471-BD1B1B92F066}" dt="2022-08-07T00:21:34.245" v="1388" actId="1076"/>
          <ac:spMkLst>
            <pc:docMk/>
            <pc:sldMk cId="1174261435" sldId="1669"/>
            <ac:spMk id="781" creationId="{8DF647F9-7871-48F8-9F40-E774C1F3AEEC}"/>
          </ac:spMkLst>
        </pc:spChg>
        <pc:spChg chg="mod">
          <ac:chgData name="MD. IFAJ HOSSAN OMI" userId="7c7a51f3-a462-4f72-b795-4bc9c54c12c2" providerId="ADAL" clId="{4A14CB36-86E7-4730-B471-BD1B1B92F066}" dt="2022-08-07T00:21:45.057" v="1390" actId="1076"/>
          <ac:spMkLst>
            <pc:docMk/>
            <pc:sldMk cId="1174261435" sldId="1669"/>
            <ac:spMk id="782" creationId="{67461FC7-C02F-4EC7-9892-CB60CF390D61}"/>
          </ac:spMkLst>
        </pc:spChg>
        <pc:spChg chg="mod">
          <ac:chgData name="MD. IFAJ HOSSAN OMI" userId="7c7a51f3-a462-4f72-b795-4bc9c54c12c2" providerId="ADAL" clId="{4A14CB36-86E7-4730-B471-BD1B1B92F066}" dt="2022-08-07T00:21:45.057" v="1390" actId="1076"/>
          <ac:spMkLst>
            <pc:docMk/>
            <pc:sldMk cId="1174261435" sldId="1669"/>
            <ac:spMk id="783" creationId="{6A59B519-9A56-4850-AAEB-7ACEFEFB4C40}"/>
          </ac:spMkLst>
        </pc:spChg>
        <pc:spChg chg="mod">
          <ac:chgData name="MD. IFAJ HOSSAN OMI" userId="7c7a51f3-a462-4f72-b795-4bc9c54c12c2" providerId="ADAL" clId="{4A14CB36-86E7-4730-B471-BD1B1B92F066}" dt="2022-08-07T00:21:45.057" v="1390" actId="1076"/>
          <ac:spMkLst>
            <pc:docMk/>
            <pc:sldMk cId="1174261435" sldId="1669"/>
            <ac:spMk id="784" creationId="{F43FC501-4E81-47C7-8ED2-BFB0E6803703}"/>
          </ac:spMkLst>
        </pc:spChg>
        <pc:spChg chg="mod">
          <ac:chgData name="MD. IFAJ HOSSAN OMI" userId="7c7a51f3-a462-4f72-b795-4bc9c54c12c2" providerId="ADAL" clId="{4A14CB36-86E7-4730-B471-BD1B1B92F066}" dt="2022-08-07T00:21:45.057" v="1390" actId="1076"/>
          <ac:spMkLst>
            <pc:docMk/>
            <pc:sldMk cId="1174261435" sldId="1669"/>
            <ac:spMk id="785" creationId="{0833E307-8DAF-4354-A880-6D8A36FECA20}"/>
          </ac:spMkLst>
        </pc:spChg>
        <pc:spChg chg="mod">
          <ac:chgData name="MD. IFAJ HOSSAN OMI" userId="7c7a51f3-a462-4f72-b795-4bc9c54c12c2" providerId="ADAL" clId="{4A14CB36-86E7-4730-B471-BD1B1B92F066}" dt="2022-08-07T00:21:45.057" v="1390" actId="1076"/>
          <ac:spMkLst>
            <pc:docMk/>
            <pc:sldMk cId="1174261435" sldId="1669"/>
            <ac:spMk id="786" creationId="{5E199E3D-E2ED-40F6-87BB-8955C494BFEE}"/>
          </ac:spMkLst>
        </pc:spChg>
        <pc:spChg chg="mod">
          <ac:chgData name="MD. IFAJ HOSSAN OMI" userId="7c7a51f3-a462-4f72-b795-4bc9c54c12c2" providerId="ADAL" clId="{4A14CB36-86E7-4730-B471-BD1B1B92F066}" dt="2022-08-07T00:21:45.057" v="1390" actId="1076"/>
          <ac:spMkLst>
            <pc:docMk/>
            <pc:sldMk cId="1174261435" sldId="1669"/>
            <ac:spMk id="787" creationId="{D6C26F4A-BEE0-4575-99D3-6CF9DCD83987}"/>
          </ac:spMkLst>
        </pc:spChg>
        <pc:spChg chg="mod">
          <ac:chgData name="MD. IFAJ HOSSAN OMI" userId="7c7a51f3-a462-4f72-b795-4bc9c54c12c2" providerId="ADAL" clId="{4A14CB36-86E7-4730-B471-BD1B1B92F066}" dt="2022-08-07T00:21:45.057" v="1390" actId="1076"/>
          <ac:spMkLst>
            <pc:docMk/>
            <pc:sldMk cId="1174261435" sldId="1669"/>
            <ac:spMk id="788" creationId="{78D89CAC-A6E9-4BDB-9FB8-F23251C603C8}"/>
          </ac:spMkLst>
        </pc:spChg>
        <pc:spChg chg="mod">
          <ac:chgData name="MD. IFAJ HOSSAN OMI" userId="7c7a51f3-a462-4f72-b795-4bc9c54c12c2" providerId="ADAL" clId="{4A14CB36-86E7-4730-B471-BD1B1B92F066}" dt="2022-08-07T00:21:45.057" v="1390" actId="1076"/>
          <ac:spMkLst>
            <pc:docMk/>
            <pc:sldMk cId="1174261435" sldId="1669"/>
            <ac:spMk id="789" creationId="{E1893700-0634-44CD-B699-759B94D7FC69}"/>
          </ac:spMkLst>
        </pc:spChg>
        <pc:spChg chg="mod">
          <ac:chgData name="MD. IFAJ HOSSAN OMI" userId="7c7a51f3-a462-4f72-b795-4bc9c54c12c2" providerId="ADAL" clId="{4A14CB36-86E7-4730-B471-BD1B1B92F066}" dt="2022-08-07T00:21:45.057" v="1390" actId="1076"/>
          <ac:spMkLst>
            <pc:docMk/>
            <pc:sldMk cId="1174261435" sldId="1669"/>
            <ac:spMk id="790" creationId="{B1E11D84-B40B-4E0C-9F62-66E5F02FE969}"/>
          </ac:spMkLst>
        </pc:spChg>
        <pc:spChg chg="mod">
          <ac:chgData name="MD. IFAJ HOSSAN OMI" userId="7c7a51f3-a462-4f72-b795-4bc9c54c12c2" providerId="ADAL" clId="{4A14CB36-86E7-4730-B471-BD1B1B92F066}" dt="2022-08-07T00:21:45.057" v="1390" actId="1076"/>
          <ac:spMkLst>
            <pc:docMk/>
            <pc:sldMk cId="1174261435" sldId="1669"/>
            <ac:spMk id="791" creationId="{CD05A1BE-BFA7-4F8A-B942-18909D965B8D}"/>
          </ac:spMkLst>
        </pc:spChg>
        <pc:spChg chg="mod">
          <ac:chgData name="MD. IFAJ HOSSAN OMI" userId="7c7a51f3-a462-4f72-b795-4bc9c54c12c2" providerId="ADAL" clId="{4A14CB36-86E7-4730-B471-BD1B1B92F066}" dt="2022-08-07T00:21:45.057" v="1390" actId="1076"/>
          <ac:spMkLst>
            <pc:docMk/>
            <pc:sldMk cId="1174261435" sldId="1669"/>
            <ac:spMk id="792" creationId="{297F5344-D3B2-403C-85FD-2B01E632DE36}"/>
          </ac:spMkLst>
        </pc:spChg>
        <pc:spChg chg="mod">
          <ac:chgData name="MD. IFAJ HOSSAN OMI" userId="7c7a51f3-a462-4f72-b795-4bc9c54c12c2" providerId="ADAL" clId="{4A14CB36-86E7-4730-B471-BD1B1B92F066}" dt="2022-08-07T00:21:45.057" v="1390" actId="1076"/>
          <ac:spMkLst>
            <pc:docMk/>
            <pc:sldMk cId="1174261435" sldId="1669"/>
            <ac:spMk id="793" creationId="{A20C461B-B5D3-4123-85F8-067BA7188943}"/>
          </ac:spMkLst>
        </pc:spChg>
        <pc:spChg chg="mod">
          <ac:chgData name="MD. IFAJ HOSSAN OMI" userId="7c7a51f3-a462-4f72-b795-4bc9c54c12c2" providerId="ADAL" clId="{4A14CB36-86E7-4730-B471-BD1B1B92F066}" dt="2022-08-07T00:21:45.057" v="1390" actId="1076"/>
          <ac:spMkLst>
            <pc:docMk/>
            <pc:sldMk cId="1174261435" sldId="1669"/>
            <ac:spMk id="794" creationId="{4AC35A98-B909-4C35-9E55-41D161BC0615}"/>
          </ac:spMkLst>
        </pc:spChg>
        <pc:spChg chg="mod">
          <ac:chgData name="MD. IFAJ HOSSAN OMI" userId="7c7a51f3-a462-4f72-b795-4bc9c54c12c2" providerId="ADAL" clId="{4A14CB36-86E7-4730-B471-BD1B1B92F066}" dt="2022-08-07T00:21:45.057" v="1390" actId="1076"/>
          <ac:spMkLst>
            <pc:docMk/>
            <pc:sldMk cId="1174261435" sldId="1669"/>
            <ac:spMk id="795" creationId="{46919DE8-ABE3-4409-BCDF-DE1286C63A46}"/>
          </ac:spMkLst>
        </pc:spChg>
        <pc:spChg chg="mod">
          <ac:chgData name="MD. IFAJ HOSSAN OMI" userId="7c7a51f3-a462-4f72-b795-4bc9c54c12c2" providerId="ADAL" clId="{4A14CB36-86E7-4730-B471-BD1B1B92F066}" dt="2022-08-07T00:21:45.057" v="1390" actId="1076"/>
          <ac:spMkLst>
            <pc:docMk/>
            <pc:sldMk cId="1174261435" sldId="1669"/>
            <ac:spMk id="796" creationId="{3D60BA10-00CB-4AA1-ACEA-29DC1964F3A9}"/>
          </ac:spMkLst>
        </pc:spChg>
        <pc:spChg chg="mod">
          <ac:chgData name="MD. IFAJ HOSSAN OMI" userId="7c7a51f3-a462-4f72-b795-4bc9c54c12c2" providerId="ADAL" clId="{4A14CB36-86E7-4730-B471-BD1B1B92F066}" dt="2022-08-07T00:21:45.057" v="1390" actId="1076"/>
          <ac:spMkLst>
            <pc:docMk/>
            <pc:sldMk cId="1174261435" sldId="1669"/>
            <ac:spMk id="797" creationId="{D51EC603-B54E-41A9-BFFD-52BD40617CA9}"/>
          </ac:spMkLst>
        </pc:spChg>
        <pc:spChg chg="mod">
          <ac:chgData name="MD. IFAJ HOSSAN OMI" userId="7c7a51f3-a462-4f72-b795-4bc9c54c12c2" providerId="ADAL" clId="{4A14CB36-86E7-4730-B471-BD1B1B92F066}" dt="2022-08-07T00:21:45.057" v="1390" actId="1076"/>
          <ac:spMkLst>
            <pc:docMk/>
            <pc:sldMk cId="1174261435" sldId="1669"/>
            <ac:spMk id="798" creationId="{8E6A2517-2CC0-4F2D-B68D-83A711BB2F86}"/>
          </ac:spMkLst>
        </pc:spChg>
        <pc:spChg chg="mod">
          <ac:chgData name="MD. IFAJ HOSSAN OMI" userId="7c7a51f3-a462-4f72-b795-4bc9c54c12c2" providerId="ADAL" clId="{4A14CB36-86E7-4730-B471-BD1B1B92F066}" dt="2022-08-07T00:21:45.057" v="1390" actId="1076"/>
          <ac:spMkLst>
            <pc:docMk/>
            <pc:sldMk cId="1174261435" sldId="1669"/>
            <ac:spMk id="799" creationId="{5C269656-4E98-44B4-A8FC-7227A5F7F7DD}"/>
          </ac:spMkLst>
        </pc:spChg>
        <pc:spChg chg="mod">
          <ac:chgData name="MD. IFAJ HOSSAN OMI" userId="7c7a51f3-a462-4f72-b795-4bc9c54c12c2" providerId="ADAL" clId="{4A14CB36-86E7-4730-B471-BD1B1B92F066}" dt="2022-08-07T00:20:11.676" v="1369" actId="1076"/>
          <ac:spMkLst>
            <pc:docMk/>
            <pc:sldMk cId="1174261435" sldId="1669"/>
            <ac:spMk id="808" creationId="{3D71EFAC-D1D3-4AAD-91FE-FC675E1FBA04}"/>
          </ac:spMkLst>
        </pc:spChg>
        <pc:spChg chg="del">
          <ac:chgData name="MD. IFAJ HOSSAN OMI" userId="7c7a51f3-a462-4f72-b795-4bc9c54c12c2" providerId="ADAL" clId="{4A14CB36-86E7-4730-B471-BD1B1B92F066}" dt="2022-08-07T00:20:02.432" v="1367" actId="478"/>
          <ac:spMkLst>
            <pc:docMk/>
            <pc:sldMk cId="1174261435" sldId="1669"/>
            <ac:spMk id="809" creationId="{874A2210-4909-4257-805C-E7845B6F8D9E}"/>
          </ac:spMkLst>
        </pc:spChg>
        <pc:spChg chg="del">
          <ac:chgData name="MD. IFAJ HOSSAN OMI" userId="7c7a51f3-a462-4f72-b795-4bc9c54c12c2" providerId="ADAL" clId="{4A14CB36-86E7-4730-B471-BD1B1B92F066}" dt="2022-08-07T00:20:02.432" v="1367" actId="478"/>
          <ac:spMkLst>
            <pc:docMk/>
            <pc:sldMk cId="1174261435" sldId="1669"/>
            <ac:spMk id="810" creationId="{4B8B8837-CCA1-41DE-9B01-EAECDE739383}"/>
          </ac:spMkLst>
        </pc:spChg>
        <pc:spChg chg="del">
          <ac:chgData name="MD. IFAJ HOSSAN OMI" userId="7c7a51f3-a462-4f72-b795-4bc9c54c12c2" providerId="ADAL" clId="{4A14CB36-86E7-4730-B471-BD1B1B92F066}" dt="2022-08-07T00:20:02.432" v="1367" actId="478"/>
          <ac:spMkLst>
            <pc:docMk/>
            <pc:sldMk cId="1174261435" sldId="1669"/>
            <ac:spMk id="812" creationId="{AC52DA1A-4F94-4A16-9B38-23FDE9DE7B37}"/>
          </ac:spMkLst>
        </pc:spChg>
        <pc:spChg chg="mod">
          <ac:chgData name="MD. IFAJ HOSSAN OMI" userId="7c7a51f3-a462-4f72-b795-4bc9c54c12c2" providerId="ADAL" clId="{4A14CB36-86E7-4730-B471-BD1B1B92F066}" dt="2022-08-07T00:21:53.575" v="1392" actId="1076"/>
          <ac:spMkLst>
            <pc:docMk/>
            <pc:sldMk cId="1174261435" sldId="1669"/>
            <ac:spMk id="859" creationId="{D0C6FE1F-4ECC-41BE-87C0-0B107E01BB1C}"/>
          </ac:spMkLst>
        </pc:spChg>
        <pc:spChg chg="mod">
          <ac:chgData name="MD. IFAJ HOSSAN OMI" userId="7c7a51f3-a462-4f72-b795-4bc9c54c12c2" providerId="ADAL" clId="{4A14CB36-86E7-4730-B471-BD1B1B92F066}" dt="2022-08-07T00:21:53.575" v="1392" actId="1076"/>
          <ac:spMkLst>
            <pc:docMk/>
            <pc:sldMk cId="1174261435" sldId="1669"/>
            <ac:spMk id="860" creationId="{F3F25962-04EB-4D37-BE04-94563750177A}"/>
          </ac:spMkLst>
        </pc:spChg>
        <pc:spChg chg="mod">
          <ac:chgData name="MD. IFAJ HOSSAN OMI" userId="7c7a51f3-a462-4f72-b795-4bc9c54c12c2" providerId="ADAL" clId="{4A14CB36-86E7-4730-B471-BD1B1B92F066}" dt="2022-08-07T00:21:53.575" v="1392" actId="1076"/>
          <ac:spMkLst>
            <pc:docMk/>
            <pc:sldMk cId="1174261435" sldId="1669"/>
            <ac:spMk id="861" creationId="{58ABCF79-EF0B-4214-AFD4-97AF51827A9C}"/>
          </ac:spMkLst>
        </pc:spChg>
        <pc:spChg chg="mod">
          <ac:chgData name="MD. IFAJ HOSSAN OMI" userId="7c7a51f3-a462-4f72-b795-4bc9c54c12c2" providerId="ADAL" clId="{4A14CB36-86E7-4730-B471-BD1B1B92F066}" dt="2022-08-07T00:21:53.575" v="1392" actId="1076"/>
          <ac:spMkLst>
            <pc:docMk/>
            <pc:sldMk cId="1174261435" sldId="1669"/>
            <ac:spMk id="862" creationId="{38DEAD38-32EF-40FF-A621-08257E981151}"/>
          </ac:spMkLst>
        </pc:spChg>
        <pc:spChg chg="mod">
          <ac:chgData name="MD. IFAJ HOSSAN OMI" userId="7c7a51f3-a462-4f72-b795-4bc9c54c12c2" providerId="ADAL" clId="{4A14CB36-86E7-4730-B471-BD1B1B92F066}" dt="2022-08-07T00:21:53.575" v="1392" actId="1076"/>
          <ac:spMkLst>
            <pc:docMk/>
            <pc:sldMk cId="1174261435" sldId="1669"/>
            <ac:spMk id="863" creationId="{2F7D3C06-3966-4D89-BBC6-295029E2D731}"/>
          </ac:spMkLst>
        </pc:spChg>
        <pc:spChg chg="mod">
          <ac:chgData name="MD. IFAJ HOSSAN OMI" userId="7c7a51f3-a462-4f72-b795-4bc9c54c12c2" providerId="ADAL" clId="{4A14CB36-86E7-4730-B471-BD1B1B92F066}" dt="2022-08-07T00:21:53.575" v="1392" actId="1076"/>
          <ac:spMkLst>
            <pc:docMk/>
            <pc:sldMk cId="1174261435" sldId="1669"/>
            <ac:spMk id="865" creationId="{21CE13CC-B4FD-4351-96A9-7241F4DA66CD}"/>
          </ac:spMkLst>
        </pc:spChg>
        <pc:spChg chg="mod">
          <ac:chgData name="MD. IFAJ HOSSAN OMI" userId="7c7a51f3-a462-4f72-b795-4bc9c54c12c2" providerId="ADAL" clId="{4A14CB36-86E7-4730-B471-BD1B1B92F066}" dt="2022-08-07T00:21:53.575" v="1392" actId="1076"/>
          <ac:spMkLst>
            <pc:docMk/>
            <pc:sldMk cId="1174261435" sldId="1669"/>
            <ac:spMk id="866" creationId="{0060A08E-8A16-437E-8408-B9CBFB0D5F63}"/>
          </ac:spMkLst>
        </pc:spChg>
        <pc:spChg chg="mod">
          <ac:chgData name="MD. IFAJ HOSSAN OMI" userId="7c7a51f3-a462-4f72-b795-4bc9c54c12c2" providerId="ADAL" clId="{4A14CB36-86E7-4730-B471-BD1B1B92F066}" dt="2022-08-07T00:21:53.575" v="1392" actId="1076"/>
          <ac:spMkLst>
            <pc:docMk/>
            <pc:sldMk cId="1174261435" sldId="1669"/>
            <ac:spMk id="867" creationId="{0C940B28-3671-4B7E-9213-5D9A7C35922D}"/>
          </ac:spMkLst>
        </pc:spChg>
        <pc:spChg chg="mod">
          <ac:chgData name="MD. IFAJ HOSSAN OMI" userId="7c7a51f3-a462-4f72-b795-4bc9c54c12c2" providerId="ADAL" clId="{4A14CB36-86E7-4730-B471-BD1B1B92F066}" dt="2022-08-07T00:21:53.575" v="1392" actId="1076"/>
          <ac:spMkLst>
            <pc:docMk/>
            <pc:sldMk cId="1174261435" sldId="1669"/>
            <ac:spMk id="868" creationId="{26DBF6D1-A837-4544-B17A-C7950C85EEC5}"/>
          </ac:spMkLst>
        </pc:spChg>
        <pc:spChg chg="mod">
          <ac:chgData name="MD. IFAJ HOSSAN OMI" userId="7c7a51f3-a462-4f72-b795-4bc9c54c12c2" providerId="ADAL" clId="{4A14CB36-86E7-4730-B471-BD1B1B92F066}" dt="2022-08-07T00:21:53.575" v="1392" actId="1076"/>
          <ac:spMkLst>
            <pc:docMk/>
            <pc:sldMk cId="1174261435" sldId="1669"/>
            <ac:spMk id="869" creationId="{661E86B3-0194-4946-99BF-2AA43E6FE9B8}"/>
          </ac:spMkLst>
        </pc:spChg>
        <pc:spChg chg="mod">
          <ac:chgData name="MD. IFAJ HOSSAN OMI" userId="7c7a51f3-a462-4f72-b795-4bc9c54c12c2" providerId="ADAL" clId="{4A14CB36-86E7-4730-B471-BD1B1B92F066}" dt="2022-08-07T00:21:53.575" v="1392" actId="1076"/>
          <ac:spMkLst>
            <pc:docMk/>
            <pc:sldMk cId="1174261435" sldId="1669"/>
            <ac:spMk id="870" creationId="{D9495477-731D-42B7-8A83-AB23C019AA95}"/>
          </ac:spMkLst>
        </pc:spChg>
        <pc:spChg chg="mod">
          <ac:chgData name="MD. IFAJ HOSSAN OMI" userId="7c7a51f3-a462-4f72-b795-4bc9c54c12c2" providerId="ADAL" clId="{4A14CB36-86E7-4730-B471-BD1B1B92F066}" dt="2022-08-07T00:21:53.575" v="1392" actId="1076"/>
          <ac:spMkLst>
            <pc:docMk/>
            <pc:sldMk cId="1174261435" sldId="1669"/>
            <ac:spMk id="871" creationId="{AE4E9894-F1F1-4EA9-8AAE-7A25BAD5C606}"/>
          </ac:spMkLst>
        </pc:spChg>
        <pc:spChg chg="mod">
          <ac:chgData name="MD. IFAJ HOSSAN OMI" userId="7c7a51f3-a462-4f72-b795-4bc9c54c12c2" providerId="ADAL" clId="{4A14CB36-86E7-4730-B471-BD1B1B92F066}" dt="2022-08-07T00:21:53.575" v="1392" actId="1076"/>
          <ac:spMkLst>
            <pc:docMk/>
            <pc:sldMk cId="1174261435" sldId="1669"/>
            <ac:spMk id="872" creationId="{5085EEDD-07EB-4275-8E3F-897B7D6BB9F1}"/>
          </ac:spMkLst>
        </pc:spChg>
        <pc:spChg chg="mod">
          <ac:chgData name="MD. IFAJ HOSSAN OMI" userId="7c7a51f3-a462-4f72-b795-4bc9c54c12c2" providerId="ADAL" clId="{4A14CB36-86E7-4730-B471-BD1B1B92F066}" dt="2022-08-07T00:21:53.575" v="1392" actId="1076"/>
          <ac:spMkLst>
            <pc:docMk/>
            <pc:sldMk cId="1174261435" sldId="1669"/>
            <ac:spMk id="873" creationId="{29171C6D-A44C-4872-BEEF-A8EA78BE7688}"/>
          </ac:spMkLst>
        </pc:spChg>
        <pc:spChg chg="mod">
          <ac:chgData name="MD. IFAJ HOSSAN OMI" userId="7c7a51f3-a462-4f72-b795-4bc9c54c12c2" providerId="ADAL" clId="{4A14CB36-86E7-4730-B471-BD1B1B92F066}" dt="2022-08-07T00:21:53.575" v="1392" actId="1076"/>
          <ac:spMkLst>
            <pc:docMk/>
            <pc:sldMk cId="1174261435" sldId="1669"/>
            <ac:spMk id="874" creationId="{47B90287-6E89-4847-991F-F3F1122075F3}"/>
          </ac:spMkLst>
        </pc:spChg>
        <pc:spChg chg="mod">
          <ac:chgData name="MD. IFAJ HOSSAN OMI" userId="7c7a51f3-a462-4f72-b795-4bc9c54c12c2" providerId="ADAL" clId="{4A14CB36-86E7-4730-B471-BD1B1B92F066}" dt="2022-08-07T00:21:53.575" v="1392" actId="1076"/>
          <ac:spMkLst>
            <pc:docMk/>
            <pc:sldMk cId="1174261435" sldId="1669"/>
            <ac:spMk id="875" creationId="{14FC0938-C3EE-47D9-BC71-6CA53374ADD5}"/>
          </ac:spMkLst>
        </pc:spChg>
        <pc:spChg chg="mod">
          <ac:chgData name="MD. IFAJ HOSSAN OMI" userId="7c7a51f3-a462-4f72-b795-4bc9c54c12c2" providerId="ADAL" clId="{4A14CB36-86E7-4730-B471-BD1B1B92F066}" dt="2022-08-07T00:21:53.575" v="1392" actId="1076"/>
          <ac:spMkLst>
            <pc:docMk/>
            <pc:sldMk cId="1174261435" sldId="1669"/>
            <ac:spMk id="876" creationId="{A6455437-39B3-4D70-963F-C71D1AF0EB5B}"/>
          </ac:spMkLst>
        </pc:spChg>
        <pc:spChg chg="mod">
          <ac:chgData name="MD. IFAJ HOSSAN OMI" userId="7c7a51f3-a462-4f72-b795-4bc9c54c12c2" providerId="ADAL" clId="{4A14CB36-86E7-4730-B471-BD1B1B92F066}" dt="2022-08-07T00:21:53.575" v="1392" actId="1076"/>
          <ac:spMkLst>
            <pc:docMk/>
            <pc:sldMk cId="1174261435" sldId="1669"/>
            <ac:spMk id="877" creationId="{7140BFFE-FD6C-4889-B5B6-048E3DE717A7}"/>
          </ac:spMkLst>
        </pc:spChg>
        <pc:spChg chg="mod">
          <ac:chgData name="MD. IFAJ HOSSAN OMI" userId="7c7a51f3-a462-4f72-b795-4bc9c54c12c2" providerId="ADAL" clId="{4A14CB36-86E7-4730-B471-BD1B1B92F066}" dt="2022-08-07T00:21:53.575" v="1392" actId="1076"/>
          <ac:spMkLst>
            <pc:docMk/>
            <pc:sldMk cId="1174261435" sldId="1669"/>
            <ac:spMk id="878" creationId="{D9EE7E24-A5FC-402E-AD7C-81FE5C752120}"/>
          </ac:spMkLst>
        </pc:spChg>
        <pc:spChg chg="mod">
          <ac:chgData name="MD. IFAJ HOSSAN OMI" userId="7c7a51f3-a462-4f72-b795-4bc9c54c12c2" providerId="ADAL" clId="{4A14CB36-86E7-4730-B471-BD1B1B92F066}" dt="2022-08-07T00:21:53.575" v="1392" actId="1076"/>
          <ac:spMkLst>
            <pc:docMk/>
            <pc:sldMk cId="1174261435" sldId="1669"/>
            <ac:spMk id="879" creationId="{08F7C78D-3AAC-4B55-9D7C-DBCB54D87C2B}"/>
          </ac:spMkLst>
        </pc:spChg>
        <pc:spChg chg="mod">
          <ac:chgData name="MD. IFAJ HOSSAN OMI" userId="7c7a51f3-a462-4f72-b795-4bc9c54c12c2" providerId="ADAL" clId="{4A14CB36-86E7-4730-B471-BD1B1B92F066}" dt="2022-08-07T00:21:53.575" v="1392" actId="1076"/>
          <ac:spMkLst>
            <pc:docMk/>
            <pc:sldMk cId="1174261435" sldId="1669"/>
            <ac:spMk id="880" creationId="{FC3E1FBE-37DF-4673-9002-B13DACDE3B42}"/>
          </ac:spMkLst>
        </pc:spChg>
        <pc:spChg chg="mod">
          <ac:chgData name="MD. IFAJ HOSSAN OMI" userId="7c7a51f3-a462-4f72-b795-4bc9c54c12c2" providerId="ADAL" clId="{4A14CB36-86E7-4730-B471-BD1B1B92F066}" dt="2022-08-07T00:21:53.575" v="1392" actId="1076"/>
          <ac:spMkLst>
            <pc:docMk/>
            <pc:sldMk cId="1174261435" sldId="1669"/>
            <ac:spMk id="881" creationId="{E8AD4C31-E9A7-4DD5-BEF7-2035E9F0AE23}"/>
          </ac:spMkLst>
        </pc:spChg>
        <pc:spChg chg="mod">
          <ac:chgData name="MD. IFAJ HOSSAN OMI" userId="7c7a51f3-a462-4f72-b795-4bc9c54c12c2" providerId="ADAL" clId="{4A14CB36-86E7-4730-B471-BD1B1B92F066}" dt="2022-08-07T00:21:53.575" v="1392" actId="1076"/>
          <ac:spMkLst>
            <pc:docMk/>
            <pc:sldMk cId="1174261435" sldId="1669"/>
            <ac:spMk id="882" creationId="{79186566-3803-4887-AE18-2EA8CBF62662}"/>
          </ac:spMkLst>
        </pc:spChg>
        <pc:spChg chg="mod">
          <ac:chgData name="MD. IFAJ HOSSAN OMI" userId="7c7a51f3-a462-4f72-b795-4bc9c54c12c2" providerId="ADAL" clId="{4A14CB36-86E7-4730-B471-BD1B1B92F066}" dt="2022-08-07T00:21:53.575" v="1392" actId="1076"/>
          <ac:spMkLst>
            <pc:docMk/>
            <pc:sldMk cId="1174261435" sldId="1669"/>
            <ac:spMk id="883" creationId="{CF8D5D56-0423-42C3-8B11-379838A72B66}"/>
          </ac:spMkLst>
        </pc:spChg>
        <pc:spChg chg="mod">
          <ac:chgData name="MD. IFAJ HOSSAN OMI" userId="7c7a51f3-a462-4f72-b795-4bc9c54c12c2" providerId="ADAL" clId="{4A14CB36-86E7-4730-B471-BD1B1B92F066}" dt="2022-08-07T00:21:53.575" v="1392" actId="1076"/>
          <ac:spMkLst>
            <pc:docMk/>
            <pc:sldMk cId="1174261435" sldId="1669"/>
            <ac:spMk id="884" creationId="{4DA7FDBE-64EC-444E-A5DA-C42CCFE6C09B}"/>
          </ac:spMkLst>
        </pc:spChg>
        <pc:spChg chg="mod">
          <ac:chgData name="MD. IFAJ HOSSAN OMI" userId="7c7a51f3-a462-4f72-b795-4bc9c54c12c2" providerId="ADAL" clId="{4A14CB36-86E7-4730-B471-BD1B1B92F066}" dt="2022-08-07T00:21:53.575" v="1392" actId="1076"/>
          <ac:spMkLst>
            <pc:docMk/>
            <pc:sldMk cId="1174261435" sldId="1669"/>
            <ac:spMk id="885" creationId="{787CC7A2-C233-4BF8-B48A-CD95B09929B6}"/>
          </ac:spMkLst>
        </pc:spChg>
        <pc:spChg chg="mod">
          <ac:chgData name="MD. IFAJ HOSSAN OMI" userId="7c7a51f3-a462-4f72-b795-4bc9c54c12c2" providerId="ADAL" clId="{4A14CB36-86E7-4730-B471-BD1B1B92F066}" dt="2022-08-07T00:21:53.575" v="1392" actId="1076"/>
          <ac:spMkLst>
            <pc:docMk/>
            <pc:sldMk cId="1174261435" sldId="1669"/>
            <ac:spMk id="886" creationId="{9D591BFC-A414-45DE-B79C-F1AF05E8868E}"/>
          </ac:spMkLst>
        </pc:spChg>
        <pc:spChg chg="mod">
          <ac:chgData name="MD. IFAJ HOSSAN OMI" userId="7c7a51f3-a462-4f72-b795-4bc9c54c12c2" providerId="ADAL" clId="{4A14CB36-86E7-4730-B471-BD1B1B92F066}" dt="2022-08-07T00:21:53.575" v="1392" actId="1076"/>
          <ac:spMkLst>
            <pc:docMk/>
            <pc:sldMk cId="1174261435" sldId="1669"/>
            <ac:spMk id="887" creationId="{D11591B8-E698-4FEF-8C8E-B6C947BAC4AD}"/>
          </ac:spMkLst>
        </pc:spChg>
        <pc:spChg chg="mod">
          <ac:chgData name="MD. IFAJ HOSSAN OMI" userId="7c7a51f3-a462-4f72-b795-4bc9c54c12c2" providerId="ADAL" clId="{4A14CB36-86E7-4730-B471-BD1B1B92F066}" dt="2022-08-07T00:21:53.575" v="1392" actId="1076"/>
          <ac:spMkLst>
            <pc:docMk/>
            <pc:sldMk cId="1174261435" sldId="1669"/>
            <ac:spMk id="888" creationId="{56ED9621-7FCF-485D-9D39-ECDA6AF45C0D}"/>
          </ac:spMkLst>
        </pc:spChg>
        <pc:spChg chg="mod">
          <ac:chgData name="MD. IFAJ HOSSAN OMI" userId="7c7a51f3-a462-4f72-b795-4bc9c54c12c2" providerId="ADAL" clId="{4A14CB36-86E7-4730-B471-BD1B1B92F066}" dt="2022-08-07T00:21:53.575" v="1392" actId="1076"/>
          <ac:spMkLst>
            <pc:docMk/>
            <pc:sldMk cId="1174261435" sldId="1669"/>
            <ac:spMk id="889" creationId="{3A2E815B-57CA-4652-B9F1-155FB9E87E03}"/>
          </ac:spMkLst>
        </pc:spChg>
        <pc:spChg chg="mod">
          <ac:chgData name="MD. IFAJ HOSSAN OMI" userId="7c7a51f3-a462-4f72-b795-4bc9c54c12c2" providerId="ADAL" clId="{4A14CB36-86E7-4730-B471-BD1B1B92F066}" dt="2022-08-07T00:21:53.575" v="1392" actId="1076"/>
          <ac:spMkLst>
            <pc:docMk/>
            <pc:sldMk cId="1174261435" sldId="1669"/>
            <ac:spMk id="890" creationId="{9F41BA02-88E5-4C5F-B56D-CFB9565EE386}"/>
          </ac:spMkLst>
        </pc:spChg>
        <pc:spChg chg="mod">
          <ac:chgData name="MD. IFAJ HOSSAN OMI" userId="7c7a51f3-a462-4f72-b795-4bc9c54c12c2" providerId="ADAL" clId="{4A14CB36-86E7-4730-B471-BD1B1B92F066}" dt="2022-08-07T00:21:53.575" v="1392" actId="1076"/>
          <ac:spMkLst>
            <pc:docMk/>
            <pc:sldMk cId="1174261435" sldId="1669"/>
            <ac:spMk id="891" creationId="{FC2DB879-32A2-4335-BDC4-5713FA710904}"/>
          </ac:spMkLst>
        </pc:spChg>
        <pc:spChg chg="mod">
          <ac:chgData name="MD. IFAJ HOSSAN OMI" userId="7c7a51f3-a462-4f72-b795-4bc9c54c12c2" providerId="ADAL" clId="{4A14CB36-86E7-4730-B471-BD1B1B92F066}" dt="2022-08-07T00:21:53.575" v="1392" actId="1076"/>
          <ac:spMkLst>
            <pc:docMk/>
            <pc:sldMk cId="1174261435" sldId="1669"/>
            <ac:spMk id="892" creationId="{9C69B305-6B08-44C7-B8E1-FBA42B3DB51E}"/>
          </ac:spMkLst>
        </pc:spChg>
        <pc:spChg chg="mod">
          <ac:chgData name="MD. IFAJ HOSSAN OMI" userId="7c7a51f3-a462-4f72-b795-4bc9c54c12c2" providerId="ADAL" clId="{4A14CB36-86E7-4730-B471-BD1B1B92F066}" dt="2022-08-07T00:21:53.575" v="1392" actId="1076"/>
          <ac:spMkLst>
            <pc:docMk/>
            <pc:sldMk cId="1174261435" sldId="1669"/>
            <ac:spMk id="893" creationId="{45202630-5DAE-44E3-B020-17F93ECE1651}"/>
          </ac:spMkLst>
        </pc:spChg>
        <pc:spChg chg="mod">
          <ac:chgData name="MD. IFAJ HOSSAN OMI" userId="7c7a51f3-a462-4f72-b795-4bc9c54c12c2" providerId="ADAL" clId="{4A14CB36-86E7-4730-B471-BD1B1B92F066}" dt="2022-08-07T00:21:53.575" v="1392" actId="1076"/>
          <ac:spMkLst>
            <pc:docMk/>
            <pc:sldMk cId="1174261435" sldId="1669"/>
            <ac:spMk id="894" creationId="{1AB0EB83-6363-4A3E-9273-13D9D8158E5C}"/>
          </ac:spMkLst>
        </pc:spChg>
        <pc:spChg chg="mod">
          <ac:chgData name="MD. IFAJ HOSSAN OMI" userId="7c7a51f3-a462-4f72-b795-4bc9c54c12c2" providerId="ADAL" clId="{4A14CB36-86E7-4730-B471-BD1B1B92F066}" dt="2022-08-07T00:21:53.575" v="1392" actId="1076"/>
          <ac:spMkLst>
            <pc:docMk/>
            <pc:sldMk cId="1174261435" sldId="1669"/>
            <ac:spMk id="895" creationId="{7F72E62C-0748-4139-B4CD-D89454C86B97}"/>
          </ac:spMkLst>
        </pc:spChg>
        <pc:spChg chg="mod">
          <ac:chgData name="MD. IFAJ HOSSAN OMI" userId="7c7a51f3-a462-4f72-b795-4bc9c54c12c2" providerId="ADAL" clId="{4A14CB36-86E7-4730-B471-BD1B1B92F066}" dt="2022-08-07T00:21:53.575" v="1392" actId="1076"/>
          <ac:spMkLst>
            <pc:docMk/>
            <pc:sldMk cId="1174261435" sldId="1669"/>
            <ac:spMk id="896" creationId="{812F1AA6-0624-4AE9-AB9C-9B7C78E5C443}"/>
          </ac:spMkLst>
        </pc:spChg>
        <pc:spChg chg="mod">
          <ac:chgData name="MD. IFAJ HOSSAN OMI" userId="7c7a51f3-a462-4f72-b795-4bc9c54c12c2" providerId="ADAL" clId="{4A14CB36-86E7-4730-B471-BD1B1B92F066}" dt="2022-08-07T00:21:53.575" v="1392" actId="1076"/>
          <ac:spMkLst>
            <pc:docMk/>
            <pc:sldMk cId="1174261435" sldId="1669"/>
            <ac:spMk id="897" creationId="{5CAA021B-A673-42C2-8AA8-8507290BCAE1}"/>
          </ac:spMkLst>
        </pc:spChg>
        <pc:grpChg chg="mod">
          <ac:chgData name="MD. IFAJ HOSSAN OMI" userId="7c7a51f3-a462-4f72-b795-4bc9c54c12c2" providerId="ADAL" clId="{4A14CB36-86E7-4730-B471-BD1B1B92F066}" dt="2022-08-07T00:21:49.100" v="1391" actId="1076"/>
          <ac:grpSpMkLst>
            <pc:docMk/>
            <pc:sldMk cId="1174261435" sldId="1669"/>
            <ac:grpSpMk id="801" creationId="{92E9137D-4412-4B54-BD69-979548C8C280}"/>
          </ac:grpSpMkLst>
        </pc:grpChg>
        <pc:grpChg chg="mod">
          <ac:chgData name="MD. IFAJ HOSSAN OMI" userId="7c7a51f3-a462-4f72-b795-4bc9c54c12c2" providerId="ADAL" clId="{4A14CB36-86E7-4730-B471-BD1B1B92F066}" dt="2022-08-07T00:21:45.057" v="1390" actId="1076"/>
          <ac:grpSpMkLst>
            <pc:docMk/>
            <pc:sldMk cId="1174261435" sldId="1669"/>
            <ac:grpSpMk id="802" creationId="{BB30F17E-0901-47A8-A38F-9DAA2B5554AB}"/>
          </ac:grpSpMkLst>
        </pc:grpChg>
        <pc:grpChg chg="mod">
          <ac:chgData name="MD. IFAJ HOSSAN OMI" userId="7c7a51f3-a462-4f72-b795-4bc9c54c12c2" providerId="ADAL" clId="{4A14CB36-86E7-4730-B471-BD1B1B92F066}" dt="2022-08-07T00:21:34.245" v="1388" actId="1076"/>
          <ac:grpSpMkLst>
            <pc:docMk/>
            <pc:sldMk cId="1174261435" sldId="1669"/>
            <ac:grpSpMk id="803" creationId="{3F38CA80-4A7E-4D18-BA07-4854012C38ED}"/>
          </ac:grpSpMkLst>
        </pc:grpChg>
        <pc:grpChg chg="mod">
          <ac:chgData name="MD. IFAJ HOSSAN OMI" userId="7c7a51f3-a462-4f72-b795-4bc9c54c12c2" providerId="ADAL" clId="{4A14CB36-86E7-4730-B471-BD1B1B92F066}" dt="2022-08-07T00:21:34.245" v="1388" actId="1076"/>
          <ac:grpSpMkLst>
            <pc:docMk/>
            <pc:sldMk cId="1174261435" sldId="1669"/>
            <ac:grpSpMk id="804" creationId="{D890CBC4-7250-4E3C-8B4D-516DDDF96DC0}"/>
          </ac:grpSpMkLst>
        </pc:grpChg>
        <pc:grpChg chg="mod">
          <ac:chgData name="MD. IFAJ HOSSAN OMI" userId="7c7a51f3-a462-4f72-b795-4bc9c54c12c2" providerId="ADAL" clId="{4A14CB36-86E7-4730-B471-BD1B1B92F066}" dt="2022-08-07T00:21:34.245" v="1388" actId="1076"/>
          <ac:grpSpMkLst>
            <pc:docMk/>
            <pc:sldMk cId="1174261435" sldId="1669"/>
            <ac:grpSpMk id="805" creationId="{D383F9FB-E841-43D1-BC04-34F74EB5CB5F}"/>
          </ac:grpSpMkLst>
        </pc:grpChg>
        <pc:grpChg chg="mod">
          <ac:chgData name="MD. IFAJ HOSSAN OMI" userId="7c7a51f3-a462-4f72-b795-4bc9c54c12c2" providerId="ADAL" clId="{4A14CB36-86E7-4730-B471-BD1B1B92F066}" dt="2022-08-07T00:21:34.245" v="1388" actId="1076"/>
          <ac:grpSpMkLst>
            <pc:docMk/>
            <pc:sldMk cId="1174261435" sldId="1669"/>
            <ac:grpSpMk id="806" creationId="{986A9D4B-93D7-4ECE-8417-87B819E72F3E}"/>
          </ac:grpSpMkLst>
        </pc:grpChg>
        <pc:grpChg chg="mod">
          <ac:chgData name="MD. IFAJ HOSSAN OMI" userId="7c7a51f3-a462-4f72-b795-4bc9c54c12c2" providerId="ADAL" clId="{4A14CB36-86E7-4730-B471-BD1B1B92F066}" dt="2022-08-07T00:21:53.575" v="1392" actId="1076"/>
          <ac:grpSpMkLst>
            <pc:docMk/>
            <pc:sldMk cId="1174261435" sldId="1669"/>
            <ac:grpSpMk id="858" creationId="{5F5C29AD-6A93-4EA7-876E-7B669AEE2DFA}"/>
          </ac:grpSpMkLst>
        </pc:grpChg>
        <pc:grpChg chg="mod">
          <ac:chgData name="MD. IFAJ HOSSAN OMI" userId="7c7a51f3-a462-4f72-b795-4bc9c54c12c2" providerId="ADAL" clId="{4A14CB36-86E7-4730-B471-BD1B1B92F066}" dt="2022-08-07T00:21:53.575" v="1392" actId="1076"/>
          <ac:grpSpMkLst>
            <pc:docMk/>
            <pc:sldMk cId="1174261435" sldId="1669"/>
            <ac:grpSpMk id="864" creationId="{1DFCED62-9051-4CFF-A8D0-9BB98580DDE7}"/>
          </ac:grpSpMkLst>
        </pc:grpChg>
        <pc:picChg chg="add del mod">
          <ac:chgData name="MD. IFAJ HOSSAN OMI" userId="7c7a51f3-a462-4f72-b795-4bc9c54c12c2" providerId="ADAL" clId="{4A14CB36-86E7-4730-B471-BD1B1B92F066}" dt="2022-08-07T00:23:48.941" v="1415" actId="478"/>
          <ac:picMkLst>
            <pc:docMk/>
            <pc:sldMk cId="1174261435" sldId="1669"/>
            <ac:picMk id="4" creationId="{C364F4A1-96B8-38F0-1AC9-50F7D4138F12}"/>
          </ac:picMkLst>
        </pc:picChg>
      </pc:sldChg>
      <pc:sldChg chg="add del">
        <pc:chgData name="MD. IFAJ HOSSAN OMI" userId="7c7a51f3-a462-4f72-b795-4bc9c54c12c2" providerId="ADAL" clId="{4A14CB36-86E7-4730-B471-BD1B1B92F066}" dt="2022-08-07T00:31:00.735" v="1526" actId="47"/>
        <pc:sldMkLst>
          <pc:docMk/>
          <pc:sldMk cId="574722037" sldId="1670"/>
        </pc:sldMkLst>
      </pc:sldChg>
      <pc:sldChg chg="delSp modSp add del mod ord delAnim modAnim chgLayout">
        <pc:chgData name="MD. IFAJ HOSSAN OMI" userId="7c7a51f3-a462-4f72-b795-4bc9c54c12c2" providerId="ADAL" clId="{4A14CB36-86E7-4730-B471-BD1B1B92F066}" dt="2022-08-06T23:57:58.069" v="1166"/>
        <pc:sldMkLst>
          <pc:docMk/>
          <pc:sldMk cId="3521043591" sldId="1735"/>
        </pc:sldMkLst>
        <pc:spChg chg="del mod">
          <ac:chgData name="MD. IFAJ HOSSAN OMI" userId="7c7a51f3-a462-4f72-b795-4bc9c54c12c2" providerId="ADAL" clId="{4A14CB36-86E7-4730-B471-BD1B1B92F066}" dt="2022-08-06T23:57:58.067" v="1164"/>
          <ac:spMkLst>
            <pc:docMk/>
            <pc:sldMk cId="3521043591" sldId="1735"/>
            <ac:spMk id="466" creationId="{2BE9592D-46EA-48D7-86A2-EC45509315D5}"/>
          </ac:spMkLst>
        </pc:spChg>
        <pc:spChg chg="mod">
          <ac:chgData name="MD. IFAJ HOSSAN OMI" userId="7c7a51f3-a462-4f72-b795-4bc9c54c12c2" providerId="ADAL" clId="{4A14CB36-86E7-4730-B471-BD1B1B92F066}" dt="2022-08-06T23:57:55.388" v="1162" actId="1076"/>
          <ac:spMkLst>
            <pc:docMk/>
            <pc:sldMk cId="3521043591" sldId="1735"/>
            <ac:spMk id="467" creationId="{1CE9B3C2-CAEE-48AC-8686-5F9A7ECB19FA}"/>
          </ac:spMkLst>
        </pc:spChg>
        <pc:spChg chg="del mod">
          <ac:chgData name="MD. IFAJ HOSSAN OMI" userId="7c7a51f3-a462-4f72-b795-4bc9c54c12c2" providerId="ADAL" clId="{4A14CB36-86E7-4730-B471-BD1B1B92F066}" dt="2022-08-06T23:57:58.069" v="1166"/>
          <ac:spMkLst>
            <pc:docMk/>
            <pc:sldMk cId="3521043591" sldId="1735"/>
            <ac:spMk id="468" creationId="{BB67E0FA-A012-4F84-A73C-2B130F62C501}"/>
          </ac:spMkLst>
        </pc:spChg>
      </pc:sldChg>
      <pc:sldChg chg="delSp modSp add mod ord delAnim chgLayout">
        <pc:chgData name="MD. IFAJ HOSSAN OMI" userId="7c7a51f3-a462-4f72-b795-4bc9c54c12c2" providerId="ADAL" clId="{4A14CB36-86E7-4730-B471-BD1B1B92F066}" dt="2022-08-06T23:50:30.087" v="1070"/>
        <pc:sldMkLst>
          <pc:docMk/>
          <pc:sldMk cId="3726232859" sldId="1736"/>
        </pc:sldMkLst>
        <pc:spChg chg="mod">
          <ac:chgData name="MD. IFAJ HOSSAN OMI" userId="7c7a51f3-a462-4f72-b795-4bc9c54c12c2" providerId="ADAL" clId="{4A14CB36-86E7-4730-B471-BD1B1B92F066}" dt="2022-08-06T23:35:28.585" v="794" actId="20577"/>
          <ac:spMkLst>
            <pc:docMk/>
            <pc:sldMk cId="3726232859" sldId="1736"/>
            <ac:spMk id="4" creationId="{8F5E4C03-9CBD-45A3-B625-9F6B0A065CBF}"/>
          </ac:spMkLst>
        </pc:spChg>
        <pc:spChg chg="del">
          <ac:chgData name="MD. IFAJ HOSSAN OMI" userId="7c7a51f3-a462-4f72-b795-4bc9c54c12c2" providerId="ADAL" clId="{4A14CB36-86E7-4730-B471-BD1B1B92F066}" dt="2022-08-06T23:35:34.535" v="795" actId="478"/>
          <ac:spMkLst>
            <pc:docMk/>
            <pc:sldMk cId="3726232859" sldId="1736"/>
            <ac:spMk id="40" creationId="{9583D539-87E7-4A13-934F-A2E55E09649F}"/>
          </ac:spMkLst>
        </pc:spChg>
        <pc:spChg chg="del">
          <ac:chgData name="MD. IFAJ HOSSAN OMI" userId="7c7a51f3-a462-4f72-b795-4bc9c54c12c2" providerId="ADAL" clId="{4A14CB36-86E7-4730-B471-BD1B1B92F066}" dt="2022-08-06T23:35:36.560" v="796" actId="478"/>
          <ac:spMkLst>
            <pc:docMk/>
            <pc:sldMk cId="3726232859" sldId="1736"/>
            <ac:spMk id="41" creationId="{12CF2A33-BDA0-4126-B9A6-EE13B077B3C0}"/>
          </ac:spMkLst>
        </pc:spChg>
      </pc:sldChg>
      <pc:sldChg chg="addSp delSp modSp add mod ord modClrScheme delAnim modAnim chgLayout">
        <pc:chgData name="MD. IFAJ HOSSAN OMI" userId="7c7a51f3-a462-4f72-b795-4bc9c54c12c2" providerId="ADAL" clId="{4A14CB36-86E7-4730-B471-BD1B1B92F066}" dt="2022-08-07T00:16:51.036" v="1346" actId="1076"/>
        <pc:sldMkLst>
          <pc:docMk/>
          <pc:sldMk cId="335012488" sldId="1740"/>
        </pc:sldMkLst>
        <pc:spChg chg="mod">
          <ac:chgData name="MD. IFAJ HOSSAN OMI" userId="7c7a51f3-a462-4f72-b795-4bc9c54c12c2" providerId="ADAL" clId="{4A14CB36-86E7-4730-B471-BD1B1B92F066}" dt="2022-08-07T00:16:35.226" v="1338" actId="1076"/>
          <ac:spMkLst>
            <pc:docMk/>
            <pc:sldMk cId="335012488" sldId="1740"/>
            <ac:spMk id="305" creationId="{9815EB52-3517-468D-9E41-98452787265A}"/>
          </ac:spMkLst>
        </pc:spChg>
        <pc:spChg chg="del">
          <ac:chgData name="MD. IFAJ HOSSAN OMI" userId="7c7a51f3-a462-4f72-b795-4bc9c54c12c2" providerId="ADAL" clId="{4A14CB36-86E7-4730-B471-BD1B1B92F066}" dt="2022-08-07T00:15:10.667" v="1322" actId="478"/>
          <ac:spMkLst>
            <pc:docMk/>
            <pc:sldMk cId="335012488" sldId="1740"/>
            <ac:spMk id="309" creationId="{82D6B233-4585-4358-9063-26C5D4BCEB6C}"/>
          </ac:spMkLst>
        </pc:spChg>
        <pc:spChg chg="del">
          <ac:chgData name="MD. IFAJ HOSSAN OMI" userId="7c7a51f3-a462-4f72-b795-4bc9c54c12c2" providerId="ADAL" clId="{4A14CB36-86E7-4730-B471-BD1B1B92F066}" dt="2022-08-07T00:15:10.667" v="1322" actId="478"/>
          <ac:spMkLst>
            <pc:docMk/>
            <pc:sldMk cId="335012488" sldId="1740"/>
            <ac:spMk id="310" creationId="{E0380460-42DD-4366-99B0-0422C36EE797}"/>
          </ac:spMkLst>
        </pc:spChg>
        <pc:spChg chg="del">
          <ac:chgData name="MD. IFAJ HOSSAN OMI" userId="7c7a51f3-a462-4f72-b795-4bc9c54c12c2" providerId="ADAL" clId="{4A14CB36-86E7-4730-B471-BD1B1B92F066}" dt="2022-08-07T00:15:10.667" v="1322" actId="478"/>
          <ac:spMkLst>
            <pc:docMk/>
            <pc:sldMk cId="335012488" sldId="1740"/>
            <ac:spMk id="311" creationId="{035E9B4B-B02B-45C0-928E-8C3F604CDD30}"/>
          </ac:spMkLst>
        </pc:spChg>
        <pc:spChg chg="del">
          <ac:chgData name="MD. IFAJ HOSSAN OMI" userId="7c7a51f3-a462-4f72-b795-4bc9c54c12c2" providerId="ADAL" clId="{4A14CB36-86E7-4730-B471-BD1B1B92F066}" dt="2022-08-07T00:15:10.667" v="1322" actId="478"/>
          <ac:spMkLst>
            <pc:docMk/>
            <pc:sldMk cId="335012488" sldId="1740"/>
            <ac:spMk id="312" creationId="{3CDD6B85-EE71-47F8-A914-CE4B82A39751}"/>
          </ac:spMkLst>
        </pc:spChg>
        <pc:spChg chg="del">
          <ac:chgData name="MD. IFAJ HOSSAN OMI" userId="7c7a51f3-a462-4f72-b795-4bc9c54c12c2" providerId="ADAL" clId="{4A14CB36-86E7-4730-B471-BD1B1B92F066}" dt="2022-08-07T00:15:10.667" v="1322" actId="478"/>
          <ac:spMkLst>
            <pc:docMk/>
            <pc:sldMk cId="335012488" sldId="1740"/>
            <ac:spMk id="313" creationId="{1FE534ED-0939-4AFE-B49A-507C7661D490}"/>
          </ac:spMkLst>
        </pc:spChg>
        <pc:spChg chg="del">
          <ac:chgData name="MD. IFAJ HOSSAN OMI" userId="7c7a51f3-a462-4f72-b795-4bc9c54c12c2" providerId="ADAL" clId="{4A14CB36-86E7-4730-B471-BD1B1B92F066}" dt="2022-08-07T00:15:10.667" v="1322" actId="478"/>
          <ac:spMkLst>
            <pc:docMk/>
            <pc:sldMk cId="335012488" sldId="1740"/>
            <ac:spMk id="314" creationId="{92E09F2B-9A70-4E70-BA78-41B1F3824A48}"/>
          </ac:spMkLst>
        </pc:spChg>
        <pc:spChg chg="del">
          <ac:chgData name="MD. IFAJ HOSSAN OMI" userId="7c7a51f3-a462-4f72-b795-4bc9c54c12c2" providerId="ADAL" clId="{4A14CB36-86E7-4730-B471-BD1B1B92F066}" dt="2022-08-07T00:15:10.667" v="1322" actId="478"/>
          <ac:spMkLst>
            <pc:docMk/>
            <pc:sldMk cId="335012488" sldId="1740"/>
            <ac:spMk id="315" creationId="{32127270-618D-4EEE-8F64-1E033F032904}"/>
          </ac:spMkLst>
        </pc:spChg>
        <pc:spChg chg="del">
          <ac:chgData name="MD. IFAJ HOSSAN OMI" userId="7c7a51f3-a462-4f72-b795-4bc9c54c12c2" providerId="ADAL" clId="{4A14CB36-86E7-4730-B471-BD1B1B92F066}" dt="2022-08-07T00:15:10.667" v="1322" actId="478"/>
          <ac:spMkLst>
            <pc:docMk/>
            <pc:sldMk cId="335012488" sldId="1740"/>
            <ac:spMk id="316" creationId="{21C2DF12-D011-45C0-B21A-577AC61D073E}"/>
          </ac:spMkLst>
        </pc:spChg>
        <pc:cxnChg chg="add mod">
          <ac:chgData name="MD. IFAJ HOSSAN OMI" userId="7c7a51f3-a462-4f72-b795-4bc9c54c12c2" providerId="ADAL" clId="{4A14CB36-86E7-4730-B471-BD1B1B92F066}" dt="2022-08-07T00:16:51.036" v="1346" actId="1076"/>
          <ac:cxnSpMkLst>
            <pc:docMk/>
            <pc:sldMk cId="335012488" sldId="1740"/>
            <ac:cxnSpMk id="2" creationId="{72846651-72DA-3229-4045-491F23E3D567}"/>
          </ac:cxnSpMkLst>
        </pc:cxnChg>
      </pc:sldChg>
      <pc:sldChg chg="delSp modSp add mod ord delAnim chgLayout">
        <pc:chgData name="MD. IFAJ HOSSAN OMI" userId="7c7a51f3-a462-4f72-b795-4bc9c54c12c2" providerId="ADAL" clId="{4A14CB36-86E7-4730-B471-BD1B1B92F066}" dt="2022-08-06T21:45:17.221" v="123"/>
        <pc:sldMkLst>
          <pc:docMk/>
          <pc:sldMk cId="3439687728" sldId="1764"/>
        </pc:sldMkLst>
        <pc:spChg chg="mod">
          <ac:chgData name="MD. IFAJ HOSSAN OMI" userId="7c7a51f3-a462-4f72-b795-4bc9c54c12c2" providerId="ADAL" clId="{4A14CB36-86E7-4730-B471-BD1B1B92F066}" dt="2022-08-06T21:44:33.114" v="114" actId="6549"/>
          <ac:spMkLst>
            <pc:docMk/>
            <pc:sldMk cId="3439687728" sldId="1764"/>
            <ac:spMk id="395" creationId="{FC23CBFC-9DF3-411F-BEBC-95492937A008}"/>
          </ac:spMkLst>
        </pc:spChg>
        <pc:spChg chg="mod">
          <ac:chgData name="MD. IFAJ HOSSAN OMI" userId="7c7a51f3-a462-4f72-b795-4bc9c54c12c2" providerId="ADAL" clId="{4A14CB36-86E7-4730-B471-BD1B1B92F066}" dt="2022-08-06T21:43:58.987" v="107" actId="20577"/>
          <ac:spMkLst>
            <pc:docMk/>
            <pc:sldMk cId="3439687728" sldId="1764"/>
            <ac:spMk id="400" creationId="{11882725-9F3F-453B-8654-B176B310939C}"/>
          </ac:spMkLst>
        </pc:spChg>
        <pc:grpChg chg="del">
          <ac:chgData name="MD. IFAJ HOSSAN OMI" userId="7c7a51f3-a462-4f72-b795-4bc9c54c12c2" providerId="ADAL" clId="{4A14CB36-86E7-4730-B471-BD1B1B92F066}" dt="2022-08-06T21:43:55.972" v="106" actId="478"/>
          <ac:grpSpMkLst>
            <pc:docMk/>
            <pc:sldMk cId="3439687728" sldId="1764"/>
            <ac:grpSpMk id="396" creationId="{B761ABBB-747A-45A1-B895-95ED5690D71E}"/>
          </ac:grpSpMkLst>
        </pc:grpChg>
        <pc:grpChg chg="mod">
          <ac:chgData name="MD. IFAJ HOSSAN OMI" userId="7c7a51f3-a462-4f72-b795-4bc9c54c12c2" providerId="ADAL" clId="{4A14CB36-86E7-4730-B471-BD1B1B92F066}" dt="2022-08-06T21:44:59.502" v="121" actId="1076"/>
          <ac:grpSpMkLst>
            <pc:docMk/>
            <pc:sldMk cId="3439687728" sldId="1764"/>
            <ac:grpSpMk id="399" creationId="{A3DF81EA-A68F-4C21-85A6-E6895BE9E61F}"/>
          </ac:grpSpMkLst>
        </pc:grpChg>
        <pc:grpChg chg="del">
          <ac:chgData name="MD. IFAJ HOSSAN OMI" userId="7c7a51f3-a462-4f72-b795-4bc9c54c12c2" providerId="ADAL" clId="{4A14CB36-86E7-4730-B471-BD1B1B92F066}" dt="2022-08-06T21:44:12.602" v="110" actId="478"/>
          <ac:grpSpMkLst>
            <pc:docMk/>
            <pc:sldMk cId="3439687728" sldId="1764"/>
            <ac:grpSpMk id="402" creationId="{AC4599F0-5CC5-489B-B166-83C337B4EB65}"/>
          </ac:grpSpMkLst>
        </pc:grpChg>
      </pc:sldChg>
      <pc:sldChg chg="addSp delSp modSp add del mod modClrScheme modAnim chgLayout">
        <pc:chgData name="MD. IFAJ HOSSAN OMI" userId="7c7a51f3-a462-4f72-b795-4bc9c54c12c2" providerId="ADAL" clId="{4A14CB36-86E7-4730-B471-BD1B1B92F066}" dt="2022-08-06T22:51:41.198" v="498" actId="47"/>
        <pc:sldMkLst>
          <pc:docMk/>
          <pc:sldMk cId="4217107686" sldId="1766"/>
        </pc:sldMkLst>
        <pc:spChg chg="add del mod ord">
          <ac:chgData name="MD. IFAJ HOSSAN OMI" userId="7c7a51f3-a462-4f72-b795-4bc9c54c12c2" providerId="ADAL" clId="{4A14CB36-86E7-4730-B471-BD1B1B92F066}" dt="2022-08-06T22:39:04.187" v="379" actId="700"/>
          <ac:spMkLst>
            <pc:docMk/>
            <pc:sldMk cId="4217107686" sldId="1766"/>
            <ac:spMk id="2" creationId="{F4523E97-D536-6849-4491-10EF70B5F998}"/>
          </ac:spMkLst>
        </pc:spChg>
        <pc:spChg chg="add del mod ord">
          <ac:chgData name="MD. IFAJ HOSSAN OMI" userId="7c7a51f3-a462-4f72-b795-4bc9c54c12c2" providerId="ADAL" clId="{4A14CB36-86E7-4730-B471-BD1B1B92F066}" dt="2022-08-06T22:39:04.187" v="379" actId="700"/>
          <ac:spMkLst>
            <pc:docMk/>
            <pc:sldMk cId="4217107686" sldId="1766"/>
            <ac:spMk id="3" creationId="{EF2C27E0-146A-7FF0-6106-6A40FE132550}"/>
          </ac:spMkLst>
        </pc:spChg>
        <pc:spChg chg="del">
          <ac:chgData name="MD. IFAJ HOSSAN OMI" userId="7c7a51f3-a462-4f72-b795-4bc9c54c12c2" providerId="ADAL" clId="{4A14CB36-86E7-4730-B471-BD1B1B92F066}" dt="2022-08-06T22:39:20.098" v="380" actId="21"/>
          <ac:spMkLst>
            <pc:docMk/>
            <pc:sldMk cId="4217107686" sldId="1766"/>
            <ac:spMk id="37" creationId="{52826B16-9EDC-4BB7-BAA7-32793483FC94}"/>
          </ac:spMkLst>
        </pc:spChg>
        <pc:spChg chg="del">
          <ac:chgData name="MD. IFAJ HOSSAN OMI" userId="7c7a51f3-a462-4f72-b795-4bc9c54c12c2" providerId="ADAL" clId="{4A14CB36-86E7-4730-B471-BD1B1B92F066}" dt="2022-08-06T22:39:20.098" v="380" actId="21"/>
          <ac:spMkLst>
            <pc:docMk/>
            <pc:sldMk cId="4217107686" sldId="1766"/>
            <ac:spMk id="193" creationId="{2E9271EB-C71F-4657-83E4-9D1F8B5E1276}"/>
          </ac:spMkLst>
        </pc:spChg>
        <pc:spChg chg="del">
          <ac:chgData name="MD. IFAJ HOSSAN OMI" userId="7c7a51f3-a462-4f72-b795-4bc9c54c12c2" providerId="ADAL" clId="{4A14CB36-86E7-4730-B471-BD1B1B92F066}" dt="2022-08-06T22:39:20.098" v="380" actId="21"/>
          <ac:spMkLst>
            <pc:docMk/>
            <pc:sldMk cId="4217107686" sldId="1766"/>
            <ac:spMk id="266" creationId="{3FE84C94-220B-4833-B55D-943D710842FA}"/>
          </ac:spMkLst>
        </pc:spChg>
        <pc:spChg chg="del">
          <ac:chgData name="MD. IFAJ HOSSAN OMI" userId="7c7a51f3-a462-4f72-b795-4bc9c54c12c2" providerId="ADAL" clId="{4A14CB36-86E7-4730-B471-BD1B1B92F066}" dt="2022-08-06T22:39:20.098" v="380" actId="21"/>
          <ac:spMkLst>
            <pc:docMk/>
            <pc:sldMk cId="4217107686" sldId="1766"/>
            <ac:spMk id="267" creationId="{B5355610-1719-43BF-A403-D74B77450CC5}"/>
          </ac:spMkLst>
        </pc:spChg>
        <pc:grpChg chg="del">
          <ac:chgData name="MD. IFAJ HOSSAN OMI" userId="7c7a51f3-a462-4f72-b795-4bc9c54c12c2" providerId="ADAL" clId="{4A14CB36-86E7-4730-B471-BD1B1B92F066}" dt="2022-08-06T22:39:20.098" v="380" actId="21"/>
          <ac:grpSpMkLst>
            <pc:docMk/>
            <pc:sldMk cId="4217107686" sldId="1766"/>
            <ac:grpSpMk id="237" creationId="{73AC6DDC-9CA8-42CD-84E5-6AE8610D2C69}"/>
          </ac:grpSpMkLst>
        </pc:grpChg>
        <pc:grpChg chg="del">
          <ac:chgData name="MD. IFAJ HOSSAN OMI" userId="7c7a51f3-a462-4f72-b795-4bc9c54c12c2" providerId="ADAL" clId="{4A14CB36-86E7-4730-B471-BD1B1B92F066}" dt="2022-08-06T22:39:20.098" v="380" actId="21"/>
          <ac:grpSpMkLst>
            <pc:docMk/>
            <pc:sldMk cId="4217107686" sldId="1766"/>
            <ac:grpSpMk id="238" creationId="{015C059D-1D62-4069-91C8-A7BB17FB69FF}"/>
          </ac:grpSpMkLst>
        </pc:grpChg>
        <pc:grpChg chg="del">
          <ac:chgData name="MD. IFAJ HOSSAN OMI" userId="7c7a51f3-a462-4f72-b795-4bc9c54c12c2" providerId="ADAL" clId="{4A14CB36-86E7-4730-B471-BD1B1B92F066}" dt="2022-08-06T22:39:20.098" v="380" actId="21"/>
          <ac:grpSpMkLst>
            <pc:docMk/>
            <pc:sldMk cId="4217107686" sldId="1766"/>
            <ac:grpSpMk id="239" creationId="{2E5D1F48-36D5-4687-8786-EE578330D1E6}"/>
          </ac:grpSpMkLst>
        </pc:grpChg>
        <pc:grpChg chg="del">
          <ac:chgData name="MD. IFAJ HOSSAN OMI" userId="7c7a51f3-a462-4f72-b795-4bc9c54c12c2" providerId="ADAL" clId="{4A14CB36-86E7-4730-B471-BD1B1B92F066}" dt="2022-08-06T22:39:20.098" v="380" actId="21"/>
          <ac:grpSpMkLst>
            <pc:docMk/>
            <pc:sldMk cId="4217107686" sldId="1766"/>
            <ac:grpSpMk id="240" creationId="{2E9F83AA-5C2F-445E-BE43-CE7F60376112}"/>
          </ac:grpSpMkLst>
        </pc:grpChg>
        <pc:grpChg chg="del">
          <ac:chgData name="MD. IFAJ HOSSAN OMI" userId="7c7a51f3-a462-4f72-b795-4bc9c54c12c2" providerId="ADAL" clId="{4A14CB36-86E7-4730-B471-BD1B1B92F066}" dt="2022-08-06T22:39:20.098" v="380" actId="21"/>
          <ac:grpSpMkLst>
            <pc:docMk/>
            <pc:sldMk cId="4217107686" sldId="1766"/>
            <ac:grpSpMk id="241" creationId="{56246CED-3EE2-4A58-80E7-AF54C540C7E1}"/>
          </ac:grpSpMkLst>
        </pc:grpChg>
        <pc:grpChg chg="del">
          <ac:chgData name="MD. IFAJ HOSSAN OMI" userId="7c7a51f3-a462-4f72-b795-4bc9c54c12c2" providerId="ADAL" clId="{4A14CB36-86E7-4730-B471-BD1B1B92F066}" dt="2022-08-06T22:39:20.098" v="380" actId="21"/>
          <ac:grpSpMkLst>
            <pc:docMk/>
            <pc:sldMk cId="4217107686" sldId="1766"/>
            <ac:grpSpMk id="242" creationId="{2CB27056-F108-4033-BB90-274619500FBA}"/>
          </ac:grpSpMkLst>
        </pc:grpChg>
        <pc:grpChg chg="del">
          <ac:chgData name="MD. IFAJ HOSSAN OMI" userId="7c7a51f3-a462-4f72-b795-4bc9c54c12c2" providerId="ADAL" clId="{4A14CB36-86E7-4730-B471-BD1B1B92F066}" dt="2022-08-06T22:39:20.098" v="380" actId="21"/>
          <ac:grpSpMkLst>
            <pc:docMk/>
            <pc:sldMk cId="4217107686" sldId="1766"/>
            <ac:grpSpMk id="243" creationId="{EF8ABD8B-C0E9-4E00-A5D2-E4BDC721824C}"/>
          </ac:grpSpMkLst>
        </pc:grpChg>
        <pc:grpChg chg="del">
          <ac:chgData name="MD. IFAJ HOSSAN OMI" userId="7c7a51f3-a462-4f72-b795-4bc9c54c12c2" providerId="ADAL" clId="{4A14CB36-86E7-4730-B471-BD1B1B92F066}" dt="2022-08-06T22:39:20.098" v="380" actId="21"/>
          <ac:grpSpMkLst>
            <pc:docMk/>
            <pc:sldMk cId="4217107686" sldId="1766"/>
            <ac:grpSpMk id="244" creationId="{F0FC39AC-8AFF-4D95-B2F8-71F7B40D58F6}"/>
          </ac:grpSpMkLst>
        </pc:grpChg>
        <pc:grpChg chg="del">
          <ac:chgData name="MD. IFAJ HOSSAN OMI" userId="7c7a51f3-a462-4f72-b795-4bc9c54c12c2" providerId="ADAL" clId="{4A14CB36-86E7-4730-B471-BD1B1B92F066}" dt="2022-08-06T22:39:20.098" v="380" actId="21"/>
          <ac:grpSpMkLst>
            <pc:docMk/>
            <pc:sldMk cId="4217107686" sldId="1766"/>
            <ac:grpSpMk id="245" creationId="{2FCA3ACB-027E-4263-A251-3A592B691240}"/>
          </ac:grpSpMkLst>
        </pc:grpChg>
        <pc:grpChg chg="del">
          <ac:chgData name="MD. IFAJ HOSSAN OMI" userId="7c7a51f3-a462-4f72-b795-4bc9c54c12c2" providerId="ADAL" clId="{4A14CB36-86E7-4730-B471-BD1B1B92F066}" dt="2022-08-06T22:39:20.098" v="380" actId="21"/>
          <ac:grpSpMkLst>
            <pc:docMk/>
            <pc:sldMk cId="4217107686" sldId="1766"/>
            <ac:grpSpMk id="246" creationId="{DEF9C79C-4A55-4B29-AEA2-863ED095DA0A}"/>
          </ac:grpSpMkLst>
        </pc:grpChg>
        <pc:grpChg chg="del">
          <ac:chgData name="MD. IFAJ HOSSAN OMI" userId="7c7a51f3-a462-4f72-b795-4bc9c54c12c2" providerId="ADAL" clId="{4A14CB36-86E7-4730-B471-BD1B1B92F066}" dt="2022-08-06T22:39:20.098" v="380" actId="21"/>
          <ac:grpSpMkLst>
            <pc:docMk/>
            <pc:sldMk cId="4217107686" sldId="1766"/>
            <ac:grpSpMk id="265" creationId="{A8513E3D-9199-44DD-AE51-1E6D67E8254E}"/>
          </ac:grpSpMkLst>
        </pc:grpChg>
      </pc:sldChg>
      <pc:sldChg chg="addSp delSp modSp add mod delAnim modAnim">
        <pc:chgData name="MD. IFAJ HOSSAN OMI" userId="7c7a51f3-a462-4f72-b795-4bc9c54c12c2" providerId="ADAL" clId="{4A14CB36-86E7-4730-B471-BD1B1B92F066}" dt="2022-08-07T00:31:26.464" v="1530" actId="1076"/>
        <pc:sldMkLst>
          <pc:docMk/>
          <pc:sldMk cId="383433197" sldId="1770"/>
        </pc:sldMkLst>
        <pc:spChg chg="add mod">
          <ac:chgData name="MD. IFAJ HOSSAN OMI" userId="7c7a51f3-a462-4f72-b795-4bc9c54c12c2" providerId="ADAL" clId="{4A14CB36-86E7-4730-B471-BD1B1B92F066}" dt="2022-08-07T00:31:21.183" v="1529" actId="207"/>
          <ac:spMkLst>
            <pc:docMk/>
            <pc:sldMk cId="383433197" sldId="1770"/>
            <ac:spMk id="2" creationId="{964DCA49-ACFE-3663-BA59-6167584403F9}"/>
          </ac:spMkLst>
        </pc:spChg>
        <pc:spChg chg="mod">
          <ac:chgData name="MD. IFAJ HOSSAN OMI" userId="7c7a51f3-a462-4f72-b795-4bc9c54c12c2" providerId="ADAL" clId="{4A14CB36-86E7-4730-B471-BD1B1B92F066}" dt="2022-08-07T00:27:50.240" v="1471" actId="1076"/>
          <ac:spMkLst>
            <pc:docMk/>
            <pc:sldMk cId="383433197" sldId="1770"/>
            <ac:spMk id="5" creationId="{5F5D8BFA-4FDC-4B05-8CDC-4D24EF601E0E}"/>
          </ac:spMkLst>
        </pc:spChg>
        <pc:spChg chg="mod">
          <ac:chgData name="MD. IFAJ HOSSAN OMI" userId="7c7a51f3-a462-4f72-b795-4bc9c54c12c2" providerId="ADAL" clId="{4A14CB36-86E7-4730-B471-BD1B1B92F066}" dt="2022-08-07T00:27:50.240" v="1471" actId="1076"/>
          <ac:spMkLst>
            <pc:docMk/>
            <pc:sldMk cId="383433197" sldId="1770"/>
            <ac:spMk id="6" creationId="{DFD3BC4F-379E-4880-9DDF-FD91208CAE0A}"/>
          </ac:spMkLst>
        </pc:spChg>
        <pc:spChg chg="mod">
          <ac:chgData name="MD. IFAJ HOSSAN OMI" userId="7c7a51f3-a462-4f72-b795-4bc9c54c12c2" providerId="ADAL" clId="{4A14CB36-86E7-4730-B471-BD1B1B92F066}" dt="2022-08-07T00:27:50.240" v="1471" actId="1076"/>
          <ac:spMkLst>
            <pc:docMk/>
            <pc:sldMk cId="383433197" sldId="1770"/>
            <ac:spMk id="7" creationId="{EDD0F84D-08D8-42B8-BA06-E2A3D58DCA23}"/>
          </ac:spMkLst>
        </pc:spChg>
        <pc:spChg chg="mod">
          <ac:chgData name="MD. IFAJ HOSSAN OMI" userId="7c7a51f3-a462-4f72-b795-4bc9c54c12c2" providerId="ADAL" clId="{4A14CB36-86E7-4730-B471-BD1B1B92F066}" dt="2022-08-07T00:27:50.240" v="1471" actId="1076"/>
          <ac:spMkLst>
            <pc:docMk/>
            <pc:sldMk cId="383433197" sldId="1770"/>
            <ac:spMk id="8" creationId="{E00F8A19-EDF1-4B73-B7FF-346B81BCF482}"/>
          </ac:spMkLst>
        </pc:spChg>
        <pc:spChg chg="mod">
          <ac:chgData name="MD. IFAJ HOSSAN OMI" userId="7c7a51f3-a462-4f72-b795-4bc9c54c12c2" providerId="ADAL" clId="{4A14CB36-86E7-4730-B471-BD1B1B92F066}" dt="2022-08-07T00:27:50.240" v="1471" actId="1076"/>
          <ac:spMkLst>
            <pc:docMk/>
            <pc:sldMk cId="383433197" sldId="1770"/>
            <ac:spMk id="9" creationId="{4D3973A5-94B5-4506-BACB-01E776AF2662}"/>
          </ac:spMkLst>
        </pc:spChg>
        <pc:spChg chg="mod">
          <ac:chgData name="MD. IFAJ HOSSAN OMI" userId="7c7a51f3-a462-4f72-b795-4bc9c54c12c2" providerId="ADAL" clId="{4A14CB36-86E7-4730-B471-BD1B1B92F066}" dt="2022-08-07T00:27:50.240" v="1471" actId="1076"/>
          <ac:spMkLst>
            <pc:docMk/>
            <pc:sldMk cId="383433197" sldId="1770"/>
            <ac:spMk id="10" creationId="{7410FD5D-E4B2-4980-936E-96800846B5F1}"/>
          </ac:spMkLst>
        </pc:spChg>
        <pc:spChg chg="mod">
          <ac:chgData name="MD. IFAJ HOSSAN OMI" userId="7c7a51f3-a462-4f72-b795-4bc9c54c12c2" providerId="ADAL" clId="{4A14CB36-86E7-4730-B471-BD1B1B92F066}" dt="2022-08-07T00:27:50.240" v="1471" actId="1076"/>
          <ac:spMkLst>
            <pc:docMk/>
            <pc:sldMk cId="383433197" sldId="1770"/>
            <ac:spMk id="11" creationId="{FADD0AFF-15DB-48D8-A769-C63A1D2EC56B}"/>
          </ac:spMkLst>
        </pc:spChg>
        <pc:spChg chg="mod">
          <ac:chgData name="MD. IFAJ HOSSAN OMI" userId="7c7a51f3-a462-4f72-b795-4bc9c54c12c2" providerId="ADAL" clId="{4A14CB36-86E7-4730-B471-BD1B1B92F066}" dt="2022-08-07T00:27:50.240" v="1471" actId="1076"/>
          <ac:spMkLst>
            <pc:docMk/>
            <pc:sldMk cId="383433197" sldId="1770"/>
            <ac:spMk id="12" creationId="{53985FF2-2D27-49F0-A738-51BEA7E41E1C}"/>
          </ac:spMkLst>
        </pc:spChg>
        <pc:spChg chg="mod">
          <ac:chgData name="MD. IFAJ HOSSAN OMI" userId="7c7a51f3-a462-4f72-b795-4bc9c54c12c2" providerId="ADAL" clId="{4A14CB36-86E7-4730-B471-BD1B1B92F066}" dt="2022-08-07T00:27:50.240" v="1471" actId="1076"/>
          <ac:spMkLst>
            <pc:docMk/>
            <pc:sldMk cId="383433197" sldId="1770"/>
            <ac:spMk id="13" creationId="{B2B326E1-B70A-4522-BF73-938D612BDD3D}"/>
          </ac:spMkLst>
        </pc:spChg>
        <pc:spChg chg="mod">
          <ac:chgData name="MD. IFAJ HOSSAN OMI" userId="7c7a51f3-a462-4f72-b795-4bc9c54c12c2" providerId="ADAL" clId="{4A14CB36-86E7-4730-B471-BD1B1B92F066}" dt="2022-08-07T00:27:50.240" v="1471" actId="1076"/>
          <ac:spMkLst>
            <pc:docMk/>
            <pc:sldMk cId="383433197" sldId="1770"/>
            <ac:spMk id="14" creationId="{DCFD21A8-1CAF-41EE-A281-59F004B4F921}"/>
          </ac:spMkLst>
        </pc:spChg>
        <pc:spChg chg="mod">
          <ac:chgData name="MD. IFAJ HOSSAN OMI" userId="7c7a51f3-a462-4f72-b795-4bc9c54c12c2" providerId="ADAL" clId="{4A14CB36-86E7-4730-B471-BD1B1B92F066}" dt="2022-08-07T00:27:50.240" v="1471" actId="1076"/>
          <ac:spMkLst>
            <pc:docMk/>
            <pc:sldMk cId="383433197" sldId="1770"/>
            <ac:spMk id="15" creationId="{7E9F0C8F-CE63-4D00-B9EA-E7370F052800}"/>
          </ac:spMkLst>
        </pc:spChg>
        <pc:spChg chg="mod">
          <ac:chgData name="MD. IFAJ HOSSAN OMI" userId="7c7a51f3-a462-4f72-b795-4bc9c54c12c2" providerId="ADAL" clId="{4A14CB36-86E7-4730-B471-BD1B1B92F066}" dt="2022-08-07T00:27:50.240" v="1471" actId="1076"/>
          <ac:spMkLst>
            <pc:docMk/>
            <pc:sldMk cId="383433197" sldId="1770"/>
            <ac:spMk id="16" creationId="{8830D42F-7DE4-4760-85CA-82A591CA1263}"/>
          </ac:spMkLst>
        </pc:spChg>
        <pc:spChg chg="mod">
          <ac:chgData name="MD. IFAJ HOSSAN OMI" userId="7c7a51f3-a462-4f72-b795-4bc9c54c12c2" providerId="ADAL" clId="{4A14CB36-86E7-4730-B471-BD1B1B92F066}" dt="2022-08-07T00:27:50.240" v="1471" actId="1076"/>
          <ac:spMkLst>
            <pc:docMk/>
            <pc:sldMk cId="383433197" sldId="1770"/>
            <ac:spMk id="17" creationId="{5A2C6AD4-8EBA-4C8A-813C-DE318A44F507}"/>
          </ac:spMkLst>
        </pc:spChg>
        <pc:spChg chg="mod">
          <ac:chgData name="MD. IFAJ HOSSAN OMI" userId="7c7a51f3-a462-4f72-b795-4bc9c54c12c2" providerId="ADAL" clId="{4A14CB36-86E7-4730-B471-BD1B1B92F066}" dt="2022-08-07T00:27:50.240" v="1471" actId="1076"/>
          <ac:spMkLst>
            <pc:docMk/>
            <pc:sldMk cId="383433197" sldId="1770"/>
            <ac:spMk id="18" creationId="{1D8D7E54-0A76-4E02-8C37-E563F7BE40F4}"/>
          </ac:spMkLst>
        </pc:spChg>
        <pc:spChg chg="mod">
          <ac:chgData name="MD. IFAJ HOSSAN OMI" userId="7c7a51f3-a462-4f72-b795-4bc9c54c12c2" providerId="ADAL" clId="{4A14CB36-86E7-4730-B471-BD1B1B92F066}" dt="2022-08-07T00:27:50.240" v="1471" actId="1076"/>
          <ac:spMkLst>
            <pc:docMk/>
            <pc:sldMk cId="383433197" sldId="1770"/>
            <ac:spMk id="19" creationId="{3487B8D5-DB9F-4BBF-B363-A32D37033679}"/>
          </ac:spMkLst>
        </pc:spChg>
        <pc:spChg chg="mod">
          <ac:chgData name="MD. IFAJ HOSSAN OMI" userId="7c7a51f3-a462-4f72-b795-4bc9c54c12c2" providerId="ADAL" clId="{4A14CB36-86E7-4730-B471-BD1B1B92F066}" dt="2022-08-07T00:27:50.240" v="1471" actId="1076"/>
          <ac:spMkLst>
            <pc:docMk/>
            <pc:sldMk cId="383433197" sldId="1770"/>
            <ac:spMk id="20" creationId="{5A238EB7-9C9A-4BAA-B48F-6F58C084CE77}"/>
          </ac:spMkLst>
        </pc:spChg>
        <pc:spChg chg="mod">
          <ac:chgData name="MD. IFAJ HOSSAN OMI" userId="7c7a51f3-a462-4f72-b795-4bc9c54c12c2" providerId="ADAL" clId="{4A14CB36-86E7-4730-B471-BD1B1B92F066}" dt="2022-08-07T00:27:50.240" v="1471" actId="1076"/>
          <ac:spMkLst>
            <pc:docMk/>
            <pc:sldMk cId="383433197" sldId="1770"/>
            <ac:spMk id="21" creationId="{E0D59599-E1A5-40C1-A76A-DBC1EED3C8FD}"/>
          </ac:spMkLst>
        </pc:spChg>
        <pc:spChg chg="mod">
          <ac:chgData name="MD. IFAJ HOSSAN OMI" userId="7c7a51f3-a462-4f72-b795-4bc9c54c12c2" providerId="ADAL" clId="{4A14CB36-86E7-4730-B471-BD1B1B92F066}" dt="2022-08-07T00:27:50.240" v="1471" actId="1076"/>
          <ac:spMkLst>
            <pc:docMk/>
            <pc:sldMk cId="383433197" sldId="1770"/>
            <ac:spMk id="22" creationId="{1F2ADE25-7FD7-4219-A274-6F11663BEA0F}"/>
          </ac:spMkLst>
        </pc:spChg>
        <pc:spChg chg="mod">
          <ac:chgData name="MD. IFAJ HOSSAN OMI" userId="7c7a51f3-a462-4f72-b795-4bc9c54c12c2" providerId="ADAL" clId="{4A14CB36-86E7-4730-B471-BD1B1B92F066}" dt="2022-08-07T00:27:50.240" v="1471" actId="1076"/>
          <ac:spMkLst>
            <pc:docMk/>
            <pc:sldMk cId="383433197" sldId="1770"/>
            <ac:spMk id="23" creationId="{EBC624DB-B156-4EB8-A2E5-F3F7D4B642DF}"/>
          </ac:spMkLst>
        </pc:spChg>
        <pc:spChg chg="mod">
          <ac:chgData name="MD. IFAJ HOSSAN OMI" userId="7c7a51f3-a462-4f72-b795-4bc9c54c12c2" providerId="ADAL" clId="{4A14CB36-86E7-4730-B471-BD1B1B92F066}" dt="2022-08-07T00:27:50.240" v="1471" actId="1076"/>
          <ac:spMkLst>
            <pc:docMk/>
            <pc:sldMk cId="383433197" sldId="1770"/>
            <ac:spMk id="24" creationId="{78954D8C-46D0-4F1C-99D5-620699037BD4}"/>
          </ac:spMkLst>
        </pc:spChg>
        <pc:spChg chg="mod">
          <ac:chgData name="MD. IFAJ HOSSAN OMI" userId="7c7a51f3-a462-4f72-b795-4bc9c54c12c2" providerId="ADAL" clId="{4A14CB36-86E7-4730-B471-BD1B1B92F066}" dt="2022-08-07T00:27:50.240" v="1471" actId="1076"/>
          <ac:spMkLst>
            <pc:docMk/>
            <pc:sldMk cId="383433197" sldId="1770"/>
            <ac:spMk id="25" creationId="{BA7F84D0-7A9E-42F8-BDA0-C86A6DD6168A}"/>
          </ac:spMkLst>
        </pc:spChg>
        <pc:spChg chg="mod">
          <ac:chgData name="MD. IFAJ HOSSAN OMI" userId="7c7a51f3-a462-4f72-b795-4bc9c54c12c2" providerId="ADAL" clId="{4A14CB36-86E7-4730-B471-BD1B1B92F066}" dt="2022-08-07T00:27:50.240" v="1471" actId="1076"/>
          <ac:spMkLst>
            <pc:docMk/>
            <pc:sldMk cId="383433197" sldId="1770"/>
            <ac:spMk id="26" creationId="{3047D49C-5BCF-4E62-8BB6-0147932AF69A}"/>
          </ac:spMkLst>
        </pc:spChg>
        <pc:spChg chg="mod">
          <ac:chgData name="MD. IFAJ HOSSAN OMI" userId="7c7a51f3-a462-4f72-b795-4bc9c54c12c2" providerId="ADAL" clId="{4A14CB36-86E7-4730-B471-BD1B1B92F066}" dt="2022-08-07T00:27:50.240" v="1471" actId="1076"/>
          <ac:spMkLst>
            <pc:docMk/>
            <pc:sldMk cId="383433197" sldId="1770"/>
            <ac:spMk id="27" creationId="{86E7AF37-7037-479B-8E58-E0CD9C9AE0D3}"/>
          </ac:spMkLst>
        </pc:spChg>
        <pc:spChg chg="mod">
          <ac:chgData name="MD. IFAJ HOSSAN OMI" userId="7c7a51f3-a462-4f72-b795-4bc9c54c12c2" providerId="ADAL" clId="{4A14CB36-86E7-4730-B471-BD1B1B92F066}" dt="2022-08-07T00:27:50.240" v="1471" actId="1076"/>
          <ac:spMkLst>
            <pc:docMk/>
            <pc:sldMk cId="383433197" sldId="1770"/>
            <ac:spMk id="28" creationId="{7310FCE0-3632-4F7B-82E7-95CBB9A8C269}"/>
          </ac:spMkLst>
        </pc:spChg>
        <pc:spChg chg="mod">
          <ac:chgData name="MD. IFAJ HOSSAN OMI" userId="7c7a51f3-a462-4f72-b795-4bc9c54c12c2" providerId="ADAL" clId="{4A14CB36-86E7-4730-B471-BD1B1B92F066}" dt="2022-08-07T00:27:50.240" v="1471" actId="1076"/>
          <ac:spMkLst>
            <pc:docMk/>
            <pc:sldMk cId="383433197" sldId="1770"/>
            <ac:spMk id="29" creationId="{1C35AF21-CC9B-41A2-B1F5-30E017A4E5E5}"/>
          </ac:spMkLst>
        </pc:spChg>
        <pc:spChg chg="mod">
          <ac:chgData name="MD. IFAJ HOSSAN OMI" userId="7c7a51f3-a462-4f72-b795-4bc9c54c12c2" providerId="ADAL" clId="{4A14CB36-86E7-4730-B471-BD1B1B92F066}" dt="2022-08-07T00:27:50.240" v="1471" actId="1076"/>
          <ac:spMkLst>
            <pc:docMk/>
            <pc:sldMk cId="383433197" sldId="1770"/>
            <ac:spMk id="30" creationId="{570C6821-3558-4D8E-96DF-0232159E2CF8}"/>
          </ac:spMkLst>
        </pc:spChg>
        <pc:spChg chg="mod">
          <ac:chgData name="MD. IFAJ HOSSAN OMI" userId="7c7a51f3-a462-4f72-b795-4bc9c54c12c2" providerId="ADAL" clId="{4A14CB36-86E7-4730-B471-BD1B1B92F066}" dt="2022-08-07T00:27:50.240" v="1471" actId="1076"/>
          <ac:spMkLst>
            <pc:docMk/>
            <pc:sldMk cId="383433197" sldId="1770"/>
            <ac:spMk id="31" creationId="{4DB2B916-7BC5-4CC2-B073-3DA36D86569E}"/>
          </ac:spMkLst>
        </pc:spChg>
        <pc:spChg chg="mod">
          <ac:chgData name="MD. IFAJ HOSSAN OMI" userId="7c7a51f3-a462-4f72-b795-4bc9c54c12c2" providerId="ADAL" clId="{4A14CB36-86E7-4730-B471-BD1B1B92F066}" dt="2022-08-07T00:27:50.240" v="1471" actId="1076"/>
          <ac:spMkLst>
            <pc:docMk/>
            <pc:sldMk cId="383433197" sldId="1770"/>
            <ac:spMk id="32" creationId="{AF6E0FFB-409E-4D45-90F2-E8D06B56291B}"/>
          </ac:spMkLst>
        </pc:spChg>
        <pc:spChg chg="mod">
          <ac:chgData name="MD. IFAJ HOSSAN OMI" userId="7c7a51f3-a462-4f72-b795-4bc9c54c12c2" providerId="ADAL" clId="{4A14CB36-86E7-4730-B471-BD1B1B92F066}" dt="2022-08-07T00:27:50.240" v="1471" actId="1076"/>
          <ac:spMkLst>
            <pc:docMk/>
            <pc:sldMk cId="383433197" sldId="1770"/>
            <ac:spMk id="33" creationId="{2912605C-F5C9-4BA4-902A-DC96A08F14DC}"/>
          </ac:spMkLst>
        </pc:spChg>
        <pc:spChg chg="mod">
          <ac:chgData name="MD. IFAJ HOSSAN OMI" userId="7c7a51f3-a462-4f72-b795-4bc9c54c12c2" providerId="ADAL" clId="{4A14CB36-86E7-4730-B471-BD1B1B92F066}" dt="2022-08-07T00:27:50.240" v="1471" actId="1076"/>
          <ac:spMkLst>
            <pc:docMk/>
            <pc:sldMk cId="383433197" sldId="1770"/>
            <ac:spMk id="34" creationId="{B160D1AB-ABC4-4B77-AB13-C8F301D105A7}"/>
          </ac:spMkLst>
        </pc:spChg>
        <pc:spChg chg="mod">
          <ac:chgData name="MD. IFAJ HOSSAN OMI" userId="7c7a51f3-a462-4f72-b795-4bc9c54c12c2" providerId="ADAL" clId="{4A14CB36-86E7-4730-B471-BD1B1B92F066}" dt="2022-08-07T00:27:50.240" v="1471" actId="1076"/>
          <ac:spMkLst>
            <pc:docMk/>
            <pc:sldMk cId="383433197" sldId="1770"/>
            <ac:spMk id="35" creationId="{9AE4E210-AE18-49DE-9BF8-97FCEF0512A8}"/>
          </ac:spMkLst>
        </pc:spChg>
        <pc:spChg chg="mod">
          <ac:chgData name="MD. IFAJ HOSSAN OMI" userId="7c7a51f3-a462-4f72-b795-4bc9c54c12c2" providerId="ADAL" clId="{4A14CB36-86E7-4730-B471-BD1B1B92F066}" dt="2022-08-07T00:27:50.240" v="1471" actId="1076"/>
          <ac:spMkLst>
            <pc:docMk/>
            <pc:sldMk cId="383433197" sldId="1770"/>
            <ac:spMk id="36" creationId="{5842DFB4-5530-4AE8-81B4-2A2011FA17C5}"/>
          </ac:spMkLst>
        </pc:spChg>
        <pc:spChg chg="mod">
          <ac:chgData name="MD. IFAJ HOSSAN OMI" userId="7c7a51f3-a462-4f72-b795-4bc9c54c12c2" providerId="ADAL" clId="{4A14CB36-86E7-4730-B471-BD1B1B92F066}" dt="2022-08-07T00:27:50.240" v="1471" actId="1076"/>
          <ac:spMkLst>
            <pc:docMk/>
            <pc:sldMk cId="383433197" sldId="1770"/>
            <ac:spMk id="37" creationId="{890869F2-60F6-4DB1-AE66-9A20089457CC}"/>
          </ac:spMkLst>
        </pc:spChg>
        <pc:spChg chg="mod">
          <ac:chgData name="MD. IFAJ HOSSAN OMI" userId="7c7a51f3-a462-4f72-b795-4bc9c54c12c2" providerId="ADAL" clId="{4A14CB36-86E7-4730-B471-BD1B1B92F066}" dt="2022-08-07T00:27:50.240" v="1471" actId="1076"/>
          <ac:spMkLst>
            <pc:docMk/>
            <pc:sldMk cId="383433197" sldId="1770"/>
            <ac:spMk id="38" creationId="{28C65013-256D-4254-9FAA-A23E52A53066}"/>
          </ac:spMkLst>
        </pc:spChg>
        <pc:spChg chg="mod">
          <ac:chgData name="MD. IFAJ HOSSAN OMI" userId="7c7a51f3-a462-4f72-b795-4bc9c54c12c2" providerId="ADAL" clId="{4A14CB36-86E7-4730-B471-BD1B1B92F066}" dt="2022-08-07T00:27:50.240" v="1471" actId="1076"/>
          <ac:spMkLst>
            <pc:docMk/>
            <pc:sldMk cId="383433197" sldId="1770"/>
            <ac:spMk id="39" creationId="{D0D54C3B-03C0-4289-9691-D60982BC85E7}"/>
          </ac:spMkLst>
        </pc:spChg>
        <pc:spChg chg="mod">
          <ac:chgData name="MD. IFAJ HOSSAN OMI" userId="7c7a51f3-a462-4f72-b795-4bc9c54c12c2" providerId="ADAL" clId="{4A14CB36-86E7-4730-B471-BD1B1B92F066}" dt="2022-08-07T00:27:50.240" v="1471" actId="1076"/>
          <ac:spMkLst>
            <pc:docMk/>
            <pc:sldMk cId="383433197" sldId="1770"/>
            <ac:spMk id="40" creationId="{822BDC70-437A-4BEB-8E23-7F3D192369C7}"/>
          </ac:spMkLst>
        </pc:spChg>
        <pc:spChg chg="mod">
          <ac:chgData name="MD. IFAJ HOSSAN OMI" userId="7c7a51f3-a462-4f72-b795-4bc9c54c12c2" providerId="ADAL" clId="{4A14CB36-86E7-4730-B471-BD1B1B92F066}" dt="2022-08-07T00:27:50.240" v="1471" actId="1076"/>
          <ac:spMkLst>
            <pc:docMk/>
            <pc:sldMk cId="383433197" sldId="1770"/>
            <ac:spMk id="41" creationId="{BB7C3030-20B9-4576-B1B4-D9181AF3A626}"/>
          </ac:spMkLst>
        </pc:spChg>
        <pc:spChg chg="mod">
          <ac:chgData name="MD. IFAJ HOSSAN OMI" userId="7c7a51f3-a462-4f72-b795-4bc9c54c12c2" providerId="ADAL" clId="{4A14CB36-86E7-4730-B471-BD1B1B92F066}" dt="2022-08-07T00:27:50.240" v="1471" actId="1076"/>
          <ac:spMkLst>
            <pc:docMk/>
            <pc:sldMk cId="383433197" sldId="1770"/>
            <ac:spMk id="42" creationId="{2DBB7C90-0E8D-495A-BA06-BB14F8FCFEE3}"/>
          </ac:spMkLst>
        </pc:spChg>
        <pc:spChg chg="mod">
          <ac:chgData name="MD. IFAJ HOSSAN OMI" userId="7c7a51f3-a462-4f72-b795-4bc9c54c12c2" providerId="ADAL" clId="{4A14CB36-86E7-4730-B471-BD1B1B92F066}" dt="2022-08-07T00:27:50.240" v="1471" actId="1076"/>
          <ac:spMkLst>
            <pc:docMk/>
            <pc:sldMk cId="383433197" sldId="1770"/>
            <ac:spMk id="43" creationId="{7D3FE3BD-856C-47BC-BEF8-005C5625F8D5}"/>
          </ac:spMkLst>
        </pc:spChg>
        <pc:spChg chg="mod">
          <ac:chgData name="MD. IFAJ HOSSAN OMI" userId="7c7a51f3-a462-4f72-b795-4bc9c54c12c2" providerId="ADAL" clId="{4A14CB36-86E7-4730-B471-BD1B1B92F066}" dt="2022-08-07T00:27:50.240" v="1471" actId="1076"/>
          <ac:spMkLst>
            <pc:docMk/>
            <pc:sldMk cId="383433197" sldId="1770"/>
            <ac:spMk id="44" creationId="{187677B9-7872-40FD-8A76-CA78543AC596}"/>
          </ac:spMkLst>
        </pc:spChg>
        <pc:spChg chg="mod">
          <ac:chgData name="MD. IFAJ HOSSAN OMI" userId="7c7a51f3-a462-4f72-b795-4bc9c54c12c2" providerId="ADAL" clId="{4A14CB36-86E7-4730-B471-BD1B1B92F066}" dt="2022-08-07T00:27:50.240" v="1471" actId="1076"/>
          <ac:spMkLst>
            <pc:docMk/>
            <pc:sldMk cId="383433197" sldId="1770"/>
            <ac:spMk id="45" creationId="{09E059B5-5F8E-4811-9BA6-CAFDCCF86961}"/>
          </ac:spMkLst>
        </pc:spChg>
        <pc:spChg chg="mod">
          <ac:chgData name="MD. IFAJ HOSSAN OMI" userId="7c7a51f3-a462-4f72-b795-4bc9c54c12c2" providerId="ADAL" clId="{4A14CB36-86E7-4730-B471-BD1B1B92F066}" dt="2022-08-07T00:27:50.240" v="1471" actId="1076"/>
          <ac:spMkLst>
            <pc:docMk/>
            <pc:sldMk cId="383433197" sldId="1770"/>
            <ac:spMk id="46" creationId="{74EA54CF-FCE7-4DCC-B3DF-E2BACCEB8B85}"/>
          </ac:spMkLst>
        </pc:spChg>
        <pc:spChg chg="mod">
          <ac:chgData name="MD. IFAJ HOSSAN OMI" userId="7c7a51f3-a462-4f72-b795-4bc9c54c12c2" providerId="ADAL" clId="{4A14CB36-86E7-4730-B471-BD1B1B92F066}" dt="2022-08-07T00:27:50.240" v="1471" actId="1076"/>
          <ac:spMkLst>
            <pc:docMk/>
            <pc:sldMk cId="383433197" sldId="1770"/>
            <ac:spMk id="47" creationId="{01C50331-00E1-4B34-82C4-F8E679EA9E1D}"/>
          </ac:spMkLst>
        </pc:spChg>
        <pc:spChg chg="mod">
          <ac:chgData name="MD. IFAJ HOSSAN OMI" userId="7c7a51f3-a462-4f72-b795-4bc9c54c12c2" providerId="ADAL" clId="{4A14CB36-86E7-4730-B471-BD1B1B92F066}" dt="2022-08-07T00:27:50.240" v="1471" actId="1076"/>
          <ac:spMkLst>
            <pc:docMk/>
            <pc:sldMk cId="383433197" sldId="1770"/>
            <ac:spMk id="48" creationId="{E9FA2049-9F57-419A-9BDD-678533636030}"/>
          </ac:spMkLst>
        </pc:spChg>
        <pc:spChg chg="mod">
          <ac:chgData name="MD. IFAJ HOSSAN OMI" userId="7c7a51f3-a462-4f72-b795-4bc9c54c12c2" providerId="ADAL" clId="{4A14CB36-86E7-4730-B471-BD1B1B92F066}" dt="2022-08-07T00:27:50.240" v="1471" actId="1076"/>
          <ac:spMkLst>
            <pc:docMk/>
            <pc:sldMk cId="383433197" sldId="1770"/>
            <ac:spMk id="49" creationId="{67BD64AF-8440-4E00-9A42-9EBF3CF81A3E}"/>
          </ac:spMkLst>
        </pc:spChg>
        <pc:spChg chg="mod">
          <ac:chgData name="MD. IFAJ HOSSAN OMI" userId="7c7a51f3-a462-4f72-b795-4bc9c54c12c2" providerId="ADAL" clId="{4A14CB36-86E7-4730-B471-BD1B1B92F066}" dt="2022-08-07T00:27:50.240" v="1471" actId="1076"/>
          <ac:spMkLst>
            <pc:docMk/>
            <pc:sldMk cId="383433197" sldId="1770"/>
            <ac:spMk id="50" creationId="{25BC5A23-2D26-41F3-8E9B-1725C26F7294}"/>
          </ac:spMkLst>
        </pc:spChg>
        <pc:spChg chg="mod">
          <ac:chgData name="MD. IFAJ HOSSAN OMI" userId="7c7a51f3-a462-4f72-b795-4bc9c54c12c2" providerId="ADAL" clId="{4A14CB36-86E7-4730-B471-BD1B1B92F066}" dt="2022-08-07T00:27:50.240" v="1471" actId="1076"/>
          <ac:spMkLst>
            <pc:docMk/>
            <pc:sldMk cId="383433197" sldId="1770"/>
            <ac:spMk id="51" creationId="{A2CCCFCB-C4EE-45D1-9989-A23C570A8DBB}"/>
          </ac:spMkLst>
        </pc:spChg>
        <pc:spChg chg="mod">
          <ac:chgData name="MD. IFAJ HOSSAN OMI" userId="7c7a51f3-a462-4f72-b795-4bc9c54c12c2" providerId="ADAL" clId="{4A14CB36-86E7-4730-B471-BD1B1B92F066}" dt="2022-08-07T00:27:50.240" v="1471" actId="1076"/>
          <ac:spMkLst>
            <pc:docMk/>
            <pc:sldMk cId="383433197" sldId="1770"/>
            <ac:spMk id="52" creationId="{3E6F7CDF-FF3E-4AF2-BF92-38795D042254}"/>
          </ac:spMkLst>
        </pc:spChg>
        <pc:spChg chg="mod">
          <ac:chgData name="MD. IFAJ HOSSAN OMI" userId="7c7a51f3-a462-4f72-b795-4bc9c54c12c2" providerId="ADAL" clId="{4A14CB36-86E7-4730-B471-BD1B1B92F066}" dt="2022-08-07T00:27:50.240" v="1471" actId="1076"/>
          <ac:spMkLst>
            <pc:docMk/>
            <pc:sldMk cId="383433197" sldId="1770"/>
            <ac:spMk id="53" creationId="{2FFAE6CE-4C7D-45A4-8A3C-D97584974595}"/>
          </ac:spMkLst>
        </pc:spChg>
        <pc:spChg chg="mod">
          <ac:chgData name="MD. IFAJ HOSSAN OMI" userId="7c7a51f3-a462-4f72-b795-4bc9c54c12c2" providerId="ADAL" clId="{4A14CB36-86E7-4730-B471-BD1B1B92F066}" dt="2022-08-07T00:27:50.240" v="1471" actId="1076"/>
          <ac:spMkLst>
            <pc:docMk/>
            <pc:sldMk cId="383433197" sldId="1770"/>
            <ac:spMk id="54" creationId="{592016AE-B108-46DB-9988-BA604F1B71B1}"/>
          </ac:spMkLst>
        </pc:spChg>
        <pc:spChg chg="mod">
          <ac:chgData name="MD. IFAJ HOSSAN OMI" userId="7c7a51f3-a462-4f72-b795-4bc9c54c12c2" providerId="ADAL" clId="{4A14CB36-86E7-4730-B471-BD1B1B92F066}" dt="2022-08-07T00:27:50.240" v="1471" actId="1076"/>
          <ac:spMkLst>
            <pc:docMk/>
            <pc:sldMk cId="383433197" sldId="1770"/>
            <ac:spMk id="55" creationId="{0EE13C81-976F-4148-ABDB-7C5CC651FCD8}"/>
          </ac:spMkLst>
        </pc:spChg>
        <pc:spChg chg="mod">
          <ac:chgData name="MD. IFAJ HOSSAN OMI" userId="7c7a51f3-a462-4f72-b795-4bc9c54c12c2" providerId="ADAL" clId="{4A14CB36-86E7-4730-B471-BD1B1B92F066}" dt="2022-08-07T00:27:50.240" v="1471" actId="1076"/>
          <ac:spMkLst>
            <pc:docMk/>
            <pc:sldMk cId="383433197" sldId="1770"/>
            <ac:spMk id="56" creationId="{588A0207-9E9A-48D1-A3E4-D0D6E58937A5}"/>
          </ac:spMkLst>
        </pc:spChg>
        <pc:spChg chg="mod">
          <ac:chgData name="MD. IFAJ HOSSAN OMI" userId="7c7a51f3-a462-4f72-b795-4bc9c54c12c2" providerId="ADAL" clId="{4A14CB36-86E7-4730-B471-BD1B1B92F066}" dt="2022-08-07T00:27:50.240" v="1471" actId="1076"/>
          <ac:spMkLst>
            <pc:docMk/>
            <pc:sldMk cId="383433197" sldId="1770"/>
            <ac:spMk id="57" creationId="{33DEFCEE-2AE8-45B1-9B40-C1B89AAA343B}"/>
          </ac:spMkLst>
        </pc:spChg>
        <pc:spChg chg="mod">
          <ac:chgData name="MD. IFAJ HOSSAN OMI" userId="7c7a51f3-a462-4f72-b795-4bc9c54c12c2" providerId="ADAL" clId="{4A14CB36-86E7-4730-B471-BD1B1B92F066}" dt="2022-08-07T00:27:50.240" v="1471" actId="1076"/>
          <ac:spMkLst>
            <pc:docMk/>
            <pc:sldMk cId="383433197" sldId="1770"/>
            <ac:spMk id="58" creationId="{A94534AE-9351-479A-B918-7E8A45836E3A}"/>
          </ac:spMkLst>
        </pc:spChg>
        <pc:spChg chg="mod">
          <ac:chgData name="MD. IFAJ HOSSAN OMI" userId="7c7a51f3-a462-4f72-b795-4bc9c54c12c2" providerId="ADAL" clId="{4A14CB36-86E7-4730-B471-BD1B1B92F066}" dt="2022-08-07T00:27:50.240" v="1471" actId="1076"/>
          <ac:spMkLst>
            <pc:docMk/>
            <pc:sldMk cId="383433197" sldId="1770"/>
            <ac:spMk id="59" creationId="{AE4F6248-230F-4C85-9CF3-EB109707087A}"/>
          </ac:spMkLst>
        </pc:spChg>
        <pc:spChg chg="mod">
          <ac:chgData name="MD. IFAJ HOSSAN OMI" userId="7c7a51f3-a462-4f72-b795-4bc9c54c12c2" providerId="ADAL" clId="{4A14CB36-86E7-4730-B471-BD1B1B92F066}" dt="2022-08-07T00:27:50.240" v="1471" actId="1076"/>
          <ac:spMkLst>
            <pc:docMk/>
            <pc:sldMk cId="383433197" sldId="1770"/>
            <ac:spMk id="60" creationId="{2E82165C-4F25-4CDB-9F96-AB9FC84B814C}"/>
          </ac:spMkLst>
        </pc:spChg>
        <pc:spChg chg="mod">
          <ac:chgData name="MD. IFAJ HOSSAN OMI" userId="7c7a51f3-a462-4f72-b795-4bc9c54c12c2" providerId="ADAL" clId="{4A14CB36-86E7-4730-B471-BD1B1B92F066}" dt="2022-08-07T00:27:50.240" v="1471" actId="1076"/>
          <ac:spMkLst>
            <pc:docMk/>
            <pc:sldMk cId="383433197" sldId="1770"/>
            <ac:spMk id="61" creationId="{4C4BA445-F352-4A32-A8D0-C7735BAD3FAA}"/>
          </ac:spMkLst>
        </pc:spChg>
        <pc:spChg chg="mod">
          <ac:chgData name="MD. IFAJ HOSSAN OMI" userId="7c7a51f3-a462-4f72-b795-4bc9c54c12c2" providerId="ADAL" clId="{4A14CB36-86E7-4730-B471-BD1B1B92F066}" dt="2022-08-07T00:27:50.240" v="1471" actId="1076"/>
          <ac:spMkLst>
            <pc:docMk/>
            <pc:sldMk cId="383433197" sldId="1770"/>
            <ac:spMk id="62" creationId="{9A8043DF-8828-436E-A03E-B830FE0C3084}"/>
          </ac:spMkLst>
        </pc:spChg>
        <pc:spChg chg="mod">
          <ac:chgData name="MD. IFAJ HOSSAN OMI" userId="7c7a51f3-a462-4f72-b795-4bc9c54c12c2" providerId="ADAL" clId="{4A14CB36-86E7-4730-B471-BD1B1B92F066}" dt="2022-08-07T00:27:50.240" v="1471" actId="1076"/>
          <ac:spMkLst>
            <pc:docMk/>
            <pc:sldMk cId="383433197" sldId="1770"/>
            <ac:spMk id="63" creationId="{DFB152D8-8498-4F75-BD8A-CB03A47BF5DE}"/>
          </ac:spMkLst>
        </pc:spChg>
        <pc:spChg chg="mod">
          <ac:chgData name="MD. IFAJ HOSSAN OMI" userId="7c7a51f3-a462-4f72-b795-4bc9c54c12c2" providerId="ADAL" clId="{4A14CB36-86E7-4730-B471-BD1B1B92F066}" dt="2022-08-07T00:27:50.240" v="1471" actId="1076"/>
          <ac:spMkLst>
            <pc:docMk/>
            <pc:sldMk cId="383433197" sldId="1770"/>
            <ac:spMk id="64" creationId="{81DAB10A-855A-4CBA-9ADF-EB350A800476}"/>
          </ac:spMkLst>
        </pc:spChg>
        <pc:spChg chg="mod">
          <ac:chgData name="MD. IFAJ HOSSAN OMI" userId="7c7a51f3-a462-4f72-b795-4bc9c54c12c2" providerId="ADAL" clId="{4A14CB36-86E7-4730-B471-BD1B1B92F066}" dt="2022-08-07T00:27:50.240" v="1471" actId="1076"/>
          <ac:spMkLst>
            <pc:docMk/>
            <pc:sldMk cId="383433197" sldId="1770"/>
            <ac:spMk id="65" creationId="{2AC87E9C-E66D-4FE0-9DBC-468636305564}"/>
          </ac:spMkLst>
        </pc:spChg>
        <pc:spChg chg="mod">
          <ac:chgData name="MD. IFAJ HOSSAN OMI" userId="7c7a51f3-a462-4f72-b795-4bc9c54c12c2" providerId="ADAL" clId="{4A14CB36-86E7-4730-B471-BD1B1B92F066}" dt="2022-08-07T00:27:50.240" v="1471" actId="1076"/>
          <ac:spMkLst>
            <pc:docMk/>
            <pc:sldMk cId="383433197" sldId="1770"/>
            <ac:spMk id="66" creationId="{67D657C0-0506-4F4F-9C2E-A364DB3EFBB0}"/>
          </ac:spMkLst>
        </pc:spChg>
        <pc:spChg chg="mod">
          <ac:chgData name="MD. IFAJ HOSSAN OMI" userId="7c7a51f3-a462-4f72-b795-4bc9c54c12c2" providerId="ADAL" clId="{4A14CB36-86E7-4730-B471-BD1B1B92F066}" dt="2022-08-07T00:27:50.240" v="1471" actId="1076"/>
          <ac:spMkLst>
            <pc:docMk/>
            <pc:sldMk cId="383433197" sldId="1770"/>
            <ac:spMk id="67" creationId="{2DB65C46-3C2D-4496-AEB1-6A1FA0FA9DA8}"/>
          </ac:spMkLst>
        </pc:spChg>
        <pc:spChg chg="mod">
          <ac:chgData name="MD. IFAJ HOSSAN OMI" userId="7c7a51f3-a462-4f72-b795-4bc9c54c12c2" providerId="ADAL" clId="{4A14CB36-86E7-4730-B471-BD1B1B92F066}" dt="2022-08-07T00:27:50.240" v="1471" actId="1076"/>
          <ac:spMkLst>
            <pc:docMk/>
            <pc:sldMk cId="383433197" sldId="1770"/>
            <ac:spMk id="68" creationId="{BE477D2F-8F2C-4F87-8313-AB23A64E60E2}"/>
          </ac:spMkLst>
        </pc:spChg>
        <pc:spChg chg="mod">
          <ac:chgData name="MD. IFAJ HOSSAN OMI" userId="7c7a51f3-a462-4f72-b795-4bc9c54c12c2" providerId="ADAL" clId="{4A14CB36-86E7-4730-B471-BD1B1B92F066}" dt="2022-08-07T00:27:50.240" v="1471" actId="1076"/>
          <ac:spMkLst>
            <pc:docMk/>
            <pc:sldMk cId="383433197" sldId="1770"/>
            <ac:spMk id="69" creationId="{88471E25-44DD-4AA0-90FD-EA009CBDD2F9}"/>
          </ac:spMkLst>
        </pc:spChg>
        <pc:spChg chg="mod">
          <ac:chgData name="MD. IFAJ HOSSAN OMI" userId="7c7a51f3-a462-4f72-b795-4bc9c54c12c2" providerId="ADAL" clId="{4A14CB36-86E7-4730-B471-BD1B1B92F066}" dt="2022-08-07T00:27:50.240" v="1471" actId="1076"/>
          <ac:spMkLst>
            <pc:docMk/>
            <pc:sldMk cId="383433197" sldId="1770"/>
            <ac:spMk id="70" creationId="{6F5AF1C7-80BE-4BD4-84BB-21858A9D2C0A}"/>
          </ac:spMkLst>
        </pc:spChg>
        <pc:spChg chg="mod">
          <ac:chgData name="MD. IFAJ HOSSAN OMI" userId="7c7a51f3-a462-4f72-b795-4bc9c54c12c2" providerId="ADAL" clId="{4A14CB36-86E7-4730-B471-BD1B1B92F066}" dt="2022-08-07T00:27:50.240" v="1471" actId="1076"/>
          <ac:spMkLst>
            <pc:docMk/>
            <pc:sldMk cId="383433197" sldId="1770"/>
            <ac:spMk id="71" creationId="{D822523C-702B-4B63-92C8-3EC84B72D031}"/>
          </ac:spMkLst>
        </pc:spChg>
        <pc:spChg chg="mod">
          <ac:chgData name="MD. IFAJ HOSSAN OMI" userId="7c7a51f3-a462-4f72-b795-4bc9c54c12c2" providerId="ADAL" clId="{4A14CB36-86E7-4730-B471-BD1B1B92F066}" dt="2022-08-07T00:27:50.240" v="1471" actId="1076"/>
          <ac:spMkLst>
            <pc:docMk/>
            <pc:sldMk cId="383433197" sldId="1770"/>
            <ac:spMk id="72" creationId="{91B4BE36-5C1B-4370-BB24-0DB9903FB526}"/>
          </ac:spMkLst>
        </pc:spChg>
        <pc:spChg chg="mod">
          <ac:chgData name="MD. IFAJ HOSSAN OMI" userId="7c7a51f3-a462-4f72-b795-4bc9c54c12c2" providerId="ADAL" clId="{4A14CB36-86E7-4730-B471-BD1B1B92F066}" dt="2022-08-07T00:27:50.240" v="1471" actId="1076"/>
          <ac:spMkLst>
            <pc:docMk/>
            <pc:sldMk cId="383433197" sldId="1770"/>
            <ac:spMk id="73" creationId="{B8B4C418-9BEF-42FD-B9F8-955BC4201A88}"/>
          </ac:spMkLst>
        </pc:spChg>
        <pc:spChg chg="mod">
          <ac:chgData name="MD. IFAJ HOSSAN OMI" userId="7c7a51f3-a462-4f72-b795-4bc9c54c12c2" providerId="ADAL" clId="{4A14CB36-86E7-4730-B471-BD1B1B92F066}" dt="2022-08-07T00:27:50.240" v="1471" actId="1076"/>
          <ac:spMkLst>
            <pc:docMk/>
            <pc:sldMk cId="383433197" sldId="1770"/>
            <ac:spMk id="74" creationId="{26519F5E-06BB-47F6-93D7-471BE4A4A604}"/>
          </ac:spMkLst>
        </pc:spChg>
        <pc:spChg chg="mod">
          <ac:chgData name="MD. IFAJ HOSSAN OMI" userId="7c7a51f3-a462-4f72-b795-4bc9c54c12c2" providerId="ADAL" clId="{4A14CB36-86E7-4730-B471-BD1B1B92F066}" dt="2022-08-07T00:27:50.240" v="1471" actId="1076"/>
          <ac:spMkLst>
            <pc:docMk/>
            <pc:sldMk cId="383433197" sldId="1770"/>
            <ac:spMk id="75" creationId="{828B051B-0443-49F1-BB90-AC5C167C00E1}"/>
          </ac:spMkLst>
        </pc:spChg>
        <pc:spChg chg="mod">
          <ac:chgData name="MD. IFAJ HOSSAN OMI" userId="7c7a51f3-a462-4f72-b795-4bc9c54c12c2" providerId="ADAL" clId="{4A14CB36-86E7-4730-B471-BD1B1B92F066}" dt="2022-08-07T00:27:50.240" v="1471" actId="1076"/>
          <ac:spMkLst>
            <pc:docMk/>
            <pc:sldMk cId="383433197" sldId="1770"/>
            <ac:spMk id="76" creationId="{347C0330-A880-4296-A8B1-CFEF3E7FF580}"/>
          </ac:spMkLst>
        </pc:spChg>
        <pc:spChg chg="mod">
          <ac:chgData name="MD. IFAJ HOSSAN OMI" userId="7c7a51f3-a462-4f72-b795-4bc9c54c12c2" providerId="ADAL" clId="{4A14CB36-86E7-4730-B471-BD1B1B92F066}" dt="2022-08-07T00:27:50.240" v="1471" actId="1076"/>
          <ac:spMkLst>
            <pc:docMk/>
            <pc:sldMk cId="383433197" sldId="1770"/>
            <ac:spMk id="77" creationId="{7B1EEC5F-4F1E-4133-B42C-6DCC0C07D0E4}"/>
          </ac:spMkLst>
        </pc:spChg>
        <pc:spChg chg="mod">
          <ac:chgData name="MD. IFAJ HOSSAN OMI" userId="7c7a51f3-a462-4f72-b795-4bc9c54c12c2" providerId="ADAL" clId="{4A14CB36-86E7-4730-B471-BD1B1B92F066}" dt="2022-08-07T00:27:50.240" v="1471" actId="1076"/>
          <ac:spMkLst>
            <pc:docMk/>
            <pc:sldMk cId="383433197" sldId="1770"/>
            <ac:spMk id="78" creationId="{DD2F931D-A32F-4C28-A938-075F7960E997}"/>
          </ac:spMkLst>
        </pc:spChg>
        <pc:spChg chg="mod">
          <ac:chgData name="MD. IFAJ HOSSAN OMI" userId="7c7a51f3-a462-4f72-b795-4bc9c54c12c2" providerId="ADAL" clId="{4A14CB36-86E7-4730-B471-BD1B1B92F066}" dt="2022-08-07T00:27:50.240" v="1471" actId="1076"/>
          <ac:spMkLst>
            <pc:docMk/>
            <pc:sldMk cId="383433197" sldId="1770"/>
            <ac:spMk id="79" creationId="{509BB1A4-E8CB-46CB-BCA4-49AEE564A2F9}"/>
          </ac:spMkLst>
        </pc:spChg>
        <pc:spChg chg="mod">
          <ac:chgData name="MD. IFAJ HOSSAN OMI" userId="7c7a51f3-a462-4f72-b795-4bc9c54c12c2" providerId="ADAL" clId="{4A14CB36-86E7-4730-B471-BD1B1B92F066}" dt="2022-08-07T00:27:50.240" v="1471" actId="1076"/>
          <ac:spMkLst>
            <pc:docMk/>
            <pc:sldMk cId="383433197" sldId="1770"/>
            <ac:spMk id="80" creationId="{082804BB-323D-4611-8947-F2E4DF7CF790}"/>
          </ac:spMkLst>
        </pc:spChg>
        <pc:spChg chg="mod">
          <ac:chgData name="MD. IFAJ HOSSAN OMI" userId="7c7a51f3-a462-4f72-b795-4bc9c54c12c2" providerId="ADAL" clId="{4A14CB36-86E7-4730-B471-BD1B1B92F066}" dt="2022-08-07T00:27:50.240" v="1471" actId="1076"/>
          <ac:spMkLst>
            <pc:docMk/>
            <pc:sldMk cId="383433197" sldId="1770"/>
            <ac:spMk id="81" creationId="{2EA955BC-31AD-4D95-95CF-72D74254D737}"/>
          </ac:spMkLst>
        </pc:spChg>
        <pc:spChg chg="mod">
          <ac:chgData name="MD. IFAJ HOSSAN OMI" userId="7c7a51f3-a462-4f72-b795-4bc9c54c12c2" providerId="ADAL" clId="{4A14CB36-86E7-4730-B471-BD1B1B92F066}" dt="2022-08-07T00:27:50.240" v="1471" actId="1076"/>
          <ac:spMkLst>
            <pc:docMk/>
            <pc:sldMk cId="383433197" sldId="1770"/>
            <ac:spMk id="82" creationId="{F61E3009-C4D7-4DA6-AF8E-6506764E9BD8}"/>
          </ac:spMkLst>
        </pc:spChg>
        <pc:spChg chg="mod">
          <ac:chgData name="MD. IFAJ HOSSAN OMI" userId="7c7a51f3-a462-4f72-b795-4bc9c54c12c2" providerId="ADAL" clId="{4A14CB36-86E7-4730-B471-BD1B1B92F066}" dt="2022-08-07T00:27:50.240" v="1471" actId="1076"/>
          <ac:spMkLst>
            <pc:docMk/>
            <pc:sldMk cId="383433197" sldId="1770"/>
            <ac:spMk id="83" creationId="{A6DB79D9-76D5-4874-B78F-676EA0A5296A}"/>
          </ac:spMkLst>
        </pc:spChg>
        <pc:spChg chg="mod">
          <ac:chgData name="MD. IFAJ HOSSAN OMI" userId="7c7a51f3-a462-4f72-b795-4bc9c54c12c2" providerId="ADAL" clId="{4A14CB36-86E7-4730-B471-BD1B1B92F066}" dt="2022-08-07T00:27:50.240" v="1471" actId="1076"/>
          <ac:spMkLst>
            <pc:docMk/>
            <pc:sldMk cId="383433197" sldId="1770"/>
            <ac:spMk id="84" creationId="{62C494BD-8BCD-4BB1-BB84-4DAABBAA95A1}"/>
          </ac:spMkLst>
        </pc:spChg>
        <pc:spChg chg="mod">
          <ac:chgData name="MD. IFAJ HOSSAN OMI" userId="7c7a51f3-a462-4f72-b795-4bc9c54c12c2" providerId="ADAL" clId="{4A14CB36-86E7-4730-B471-BD1B1B92F066}" dt="2022-08-07T00:27:50.240" v="1471" actId="1076"/>
          <ac:spMkLst>
            <pc:docMk/>
            <pc:sldMk cId="383433197" sldId="1770"/>
            <ac:spMk id="85" creationId="{57FEF230-3F4B-4A8B-BBF8-73A98A5DFECB}"/>
          </ac:spMkLst>
        </pc:spChg>
        <pc:spChg chg="mod">
          <ac:chgData name="MD. IFAJ HOSSAN OMI" userId="7c7a51f3-a462-4f72-b795-4bc9c54c12c2" providerId="ADAL" clId="{4A14CB36-86E7-4730-B471-BD1B1B92F066}" dt="2022-08-07T00:27:50.240" v="1471" actId="1076"/>
          <ac:spMkLst>
            <pc:docMk/>
            <pc:sldMk cId="383433197" sldId="1770"/>
            <ac:spMk id="86" creationId="{D2A254E3-1623-416B-877D-A15B7E3E9FB0}"/>
          </ac:spMkLst>
        </pc:spChg>
        <pc:spChg chg="mod">
          <ac:chgData name="MD. IFAJ HOSSAN OMI" userId="7c7a51f3-a462-4f72-b795-4bc9c54c12c2" providerId="ADAL" clId="{4A14CB36-86E7-4730-B471-BD1B1B92F066}" dt="2022-08-07T00:27:50.240" v="1471" actId="1076"/>
          <ac:spMkLst>
            <pc:docMk/>
            <pc:sldMk cId="383433197" sldId="1770"/>
            <ac:spMk id="87" creationId="{8B8CFBF9-5AA1-44A9-87A0-8A7C2E730D97}"/>
          </ac:spMkLst>
        </pc:spChg>
        <pc:spChg chg="mod">
          <ac:chgData name="MD. IFAJ HOSSAN OMI" userId="7c7a51f3-a462-4f72-b795-4bc9c54c12c2" providerId="ADAL" clId="{4A14CB36-86E7-4730-B471-BD1B1B92F066}" dt="2022-08-07T00:27:50.240" v="1471" actId="1076"/>
          <ac:spMkLst>
            <pc:docMk/>
            <pc:sldMk cId="383433197" sldId="1770"/>
            <ac:spMk id="88" creationId="{5540DBA6-3B0E-41AC-931B-AB428135D9A4}"/>
          </ac:spMkLst>
        </pc:spChg>
        <pc:spChg chg="mod">
          <ac:chgData name="MD. IFAJ HOSSAN OMI" userId="7c7a51f3-a462-4f72-b795-4bc9c54c12c2" providerId="ADAL" clId="{4A14CB36-86E7-4730-B471-BD1B1B92F066}" dt="2022-08-07T00:27:50.240" v="1471" actId="1076"/>
          <ac:spMkLst>
            <pc:docMk/>
            <pc:sldMk cId="383433197" sldId="1770"/>
            <ac:spMk id="89" creationId="{9CFE33DA-BDE9-434C-854D-F218B00B3743}"/>
          </ac:spMkLst>
        </pc:spChg>
        <pc:spChg chg="mod">
          <ac:chgData name="MD. IFAJ HOSSAN OMI" userId="7c7a51f3-a462-4f72-b795-4bc9c54c12c2" providerId="ADAL" clId="{4A14CB36-86E7-4730-B471-BD1B1B92F066}" dt="2022-08-07T00:27:50.240" v="1471" actId="1076"/>
          <ac:spMkLst>
            <pc:docMk/>
            <pc:sldMk cId="383433197" sldId="1770"/>
            <ac:spMk id="90" creationId="{28EDC45B-3952-4ACC-9A37-185E31AC74B1}"/>
          </ac:spMkLst>
        </pc:spChg>
        <pc:spChg chg="mod">
          <ac:chgData name="MD. IFAJ HOSSAN OMI" userId="7c7a51f3-a462-4f72-b795-4bc9c54c12c2" providerId="ADAL" clId="{4A14CB36-86E7-4730-B471-BD1B1B92F066}" dt="2022-08-07T00:27:50.240" v="1471" actId="1076"/>
          <ac:spMkLst>
            <pc:docMk/>
            <pc:sldMk cId="383433197" sldId="1770"/>
            <ac:spMk id="91" creationId="{18F8A980-20FF-411E-8C2A-BD0D9D9ECA68}"/>
          </ac:spMkLst>
        </pc:spChg>
        <pc:spChg chg="mod">
          <ac:chgData name="MD. IFAJ HOSSAN OMI" userId="7c7a51f3-a462-4f72-b795-4bc9c54c12c2" providerId="ADAL" clId="{4A14CB36-86E7-4730-B471-BD1B1B92F066}" dt="2022-08-07T00:27:50.240" v="1471" actId="1076"/>
          <ac:spMkLst>
            <pc:docMk/>
            <pc:sldMk cId="383433197" sldId="1770"/>
            <ac:spMk id="92" creationId="{0D73824D-56D5-4CDF-B2D4-20E5AA4BBABD}"/>
          </ac:spMkLst>
        </pc:spChg>
        <pc:spChg chg="mod">
          <ac:chgData name="MD. IFAJ HOSSAN OMI" userId="7c7a51f3-a462-4f72-b795-4bc9c54c12c2" providerId="ADAL" clId="{4A14CB36-86E7-4730-B471-BD1B1B92F066}" dt="2022-08-07T00:27:50.240" v="1471" actId="1076"/>
          <ac:spMkLst>
            <pc:docMk/>
            <pc:sldMk cId="383433197" sldId="1770"/>
            <ac:spMk id="93" creationId="{FB03AB7A-0F2C-4F8F-A7B9-92B677EB3201}"/>
          </ac:spMkLst>
        </pc:spChg>
        <pc:spChg chg="mod">
          <ac:chgData name="MD. IFAJ HOSSAN OMI" userId="7c7a51f3-a462-4f72-b795-4bc9c54c12c2" providerId="ADAL" clId="{4A14CB36-86E7-4730-B471-BD1B1B92F066}" dt="2022-08-07T00:27:50.240" v="1471" actId="1076"/>
          <ac:spMkLst>
            <pc:docMk/>
            <pc:sldMk cId="383433197" sldId="1770"/>
            <ac:spMk id="94" creationId="{31A25F5F-BFEA-4F88-ACE0-C682DD89AE3B}"/>
          </ac:spMkLst>
        </pc:spChg>
        <pc:spChg chg="mod">
          <ac:chgData name="MD. IFAJ HOSSAN OMI" userId="7c7a51f3-a462-4f72-b795-4bc9c54c12c2" providerId="ADAL" clId="{4A14CB36-86E7-4730-B471-BD1B1B92F066}" dt="2022-08-07T00:27:50.240" v="1471" actId="1076"/>
          <ac:spMkLst>
            <pc:docMk/>
            <pc:sldMk cId="383433197" sldId="1770"/>
            <ac:spMk id="95" creationId="{4B7969BE-3D6B-4EEE-BCA0-2768BFC737F9}"/>
          </ac:spMkLst>
        </pc:spChg>
        <pc:spChg chg="mod">
          <ac:chgData name="MD. IFAJ HOSSAN OMI" userId="7c7a51f3-a462-4f72-b795-4bc9c54c12c2" providerId="ADAL" clId="{4A14CB36-86E7-4730-B471-BD1B1B92F066}" dt="2022-08-07T00:27:50.240" v="1471" actId="1076"/>
          <ac:spMkLst>
            <pc:docMk/>
            <pc:sldMk cId="383433197" sldId="1770"/>
            <ac:spMk id="96" creationId="{97E05875-09E5-4D5C-8D58-7256749326B4}"/>
          </ac:spMkLst>
        </pc:spChg>
        <pc:spChg chg="mod">
          <ac:chgData name="MD. IFAJ HOSSAN OMI" userId="7c7a51f3-a462-4f72-b795-4bc9c54c12c2" providerId="ADAL" clId="{4A14CB36-86E7-4730-B471-BD1B1B92F066}" dt="2022-08-07T00:27:50.240" v="1471" actId="1076"/>
          <ac:spMkLst>
            <pc:docMk/>
            <pc:sldMk cId="383433197" sldId="1770"/>
            <ac:spMk id="97" creationId="{74151985-3A46-47CA-831D-CD4F49408DD2}"/>
          </ac:spMkLst>
        </pc:spChg>
        <pc:spChg chg="mod">
          <ac:chgData name="MD. IFAJ HOSSAN OMI" userId="7c7a51f3-a462-4f72-b795-4bc9c54c12c2" providerId="ADAL" clId="{4A14CB36-86E7-4730-B471-BD1B1B92F066}" dt="2022-08-07T00:27:50.240" v="1471" actId="1076"/>
          <ac:spMkLst>
            <pc:docMk/>
            <pc:sldMk cId="383433197" sldId="1770"/>
            <ac:spMk id="98" creationId="{98F48B6E-966A-4AFD-A42B-461E6FEA3F06}"/>
          </ac:spMkLst>
        </pc:spChg>
        <pc:spChg chg="mod">
          <ac:chgData name="MD. IFAJ HOSSAN OMI" userId="7c7a51f3-a462-4f72-b795-4bc9c54c12c2" providerId="ADAL" clId="{4A14CB36-86E7-4730-B471-BD1B1B92F066}" dt="2022-08-07T00:27:50.240" v="1471" actId="1076"/>
          <ac:spMkLst>
            <pc:docMk/>
            <pc:sldMk cId="383433197" sldId="1770"/>
            <ac:spMk id="99" creationId="{485870CA-1AF3-43A0-8988-100D1C53E74F}"/>
          </ac:spMkLst>
        </pc:spChg>
        <pc:spChg chg="mod">
          <ac:chgData name="MD. IFAJ HOSSAN OMI" userId="7c7a51f3-a462-4f72-b795-4bc9c54c12c2" providerId="ADAL" clId="{4A14CB36-86E7-4730-B471-BD1B1B92F066}" dt="2022-08-07T00:27:50.240" v="1471" actId="1076"/>
          <ac:spMkLst>
            <pc:docMk/>
            <pc:sldMk cId="383433197" sldId="1770"/>
            <ac:spMk id="100" creationId="{E2726EBD-988A-441A-8235-9615CCDBF550}"/>
          </ac:spMkLst>
        </pc:spChg>
        <pc:spChg chg="mod">
          <ac:chgData name="MD. IFAJ HOSSAN OMI" userId="7c7a51f3-a462-4f72-b795-4bc9c54c12c2" providerId="ADAL" clId="{4A14CB36-86E7-4730-B471-BD1B1B92F066}" dt="2022-08-07T00:27:50.240" v="1471" actId="1076"/>
          <ac:spMkLst>
            <pc:docMk/>
            <pc:sldMk cId="383433197" sldId="1770"/>
            <ac:spMk id="101" creationId="{46D13EF2-87F0-4BDD-9698-2237FCE8B950}"/>
          </ac:spMkLst>
        </pc:spChg>
        <pc:spChg chg="mod">
          <ac:chgData name="MD. IFAJ HOSSAN OMI" userId="7c7a51f3-a462-4f72-b795-4bc9c54c12c2" providerId="ADAL" clId="{4A14CB36-86E7-4730-B471-BD1B1B92F066}" dt="2022-08-07T00:27:50.240" v="1471" actId="1076"/>
          <ac:spMkLst>
            <pc:docMk/>
            <pc:sldMk cId="383433197" sldId="1770"/>
            <ac:spMk id="102" creationId="{62B78440-8F7C-42F2-9DA6-5647D46B9276}"/>
          </ac:spMkLst>
        </pc:spChg>
        <pc:spChg chg="mod">
          <ac:chgData name="MD. IFAJ HOSSAN OMI" userId="7c7a51f3-a462-4f72-b795-4bc9c54c12c2" providerId="ADAL" clId="{4A14CB36-86E7-4730-B471-BD1B1B92F066}" dt="2022-08-07T00:27:50.240" v="1471" actId="1076"/>
          <ac:spMkLst>
            <pc:docMk/>
            <pc:sldMk cId="383433197" sldId="1770"/>
            <ac:spMk id="103" creationId="{5F9C17AB-0026-4AB0-AAD2-EBEE000350C8}"/>
          </ac:spMkLst>
        </pc:spChg>
        <pc:spChg chg="mod">
          <ac:chgData name="MD. IFAJ HOSSAN OMI" userId="7c7a51f3-a462-4f72-b795-4bc9c54c12c2" providerId="ADAL" clId="{4A14CB36-86E7-4730-B471-BD1B1B92F066}" dt="2022-08-07T00:27:50.240" v="1471" actId="1076"/>
          <ac:spMkLst>
            <pc:docMk/>
            <pc:sldMk cId="383433197" sldId="1770"/>
            <ac:spMk id="104" creationId="{DDB2AA84-DA34-48E4-8D60-5C843613D2D0}"/>
          </ac:spMkLst>
        </pc:spChg>
        <pc:spChg chg="mod">
          <ac:chgData name="MD. IFAJ HOSSAN OMI" userId="7c7a51f3-a462-4f72-b795-4bc9c54c12c2" providerId="ADAL" clId="{4A14CB36-86E7-4730-B471-BD1B1B92F066}" dt="2022-08-07T00:27:50.240" v="1471" actId="1076"/>
          <ac:spMkLst>
            <pc:docMk/>
            <pc:sldMk cId="383433197" sldId="1770"/>
            <ac:spMk id="105" creationId="{B6693C2E-7561-4976-BA10-9B6FA87AF96A}"/>
          </ac:spMkLst>
        </pc:spChg>
        <pc:spChg chg="mod">
          <ac:chgData name="MD. IFAJ HOSSAN OMI" userId="7c7a51f3-a462-4f72-b795-4bc9c54c12c2" providerId="ADAL" clId="{4A14CB36-86E7-4730-B471-BD1B1B92F066}" dt="2022-08-07T00:27:50.240" v="1471" actId="1076"/>
          <ac:spMkLst>
            <pc:docMk/>
            <pc:sldMk cId="383433197" sldId="1770"/>
            <ac:spMk id="106" creationId="{7D74D946-E007-4FB9-8028-EBF6CF352F8D}"/>
          </ac:spMkLst>
        </pc:spChg>
        <pc:spChg chg="mod">
          <ac:chgData name="MD. IFAJ HOSSAN OMI" userId="7c7a51f3-a462-4f72-b795-4bc9c54c12c2" providerId="ADAL" clId="{4A14CB36-86E7-4730-B471-BD1B1B92F066}" dt="2022-08-07T00:27:50.240" v="1471" actId="1076"/>
          <ac:spMkLst>
            <pc:docMk/>
            <pc:sldMk cId="383433197" sldId="1770"/>
            <ac:spMk id="107" creationId="{9B2593D8-485C-4A34-87A1-63D53AC783EA}"/>
          </ac:spMkLst>
        </pc:spChg>
        <pc:spChg chg="mod">
          <ac:chgData name="MD. IFAJ HOSSAN OMI" userId="7c7a51f3-a462-4f72-b795-4bc9c54c12c2" providerId="ADAL" clId="{4A14CB36-86E7-4730-B471-BD1B1B92F066}" dt="2022-08-07T00:27:50.240" v="1471" actId="1076"/>
          <ac:spMkLst>
            <pc:docMk/>
            <pc:sldMk cId="383433197" sldId="1770"/>
            <ac:spMk id="108" creationId="{06D5167E-ADF8-491E-A7FB-C778BED81EC7}"/>
          </ac:spMkLst>
        </pc:spChg>
        <pc:spChg chg="mod">
          <ac:chgData name="MD. IFAJ HOSSAN OMI" userId="7c7a51f3-a462-4f72-b795-4bc9c54c12c2" providerId="ADAL" clId="{4A14CB36-86E7-4730-B471-BD1B1B92F066}" dt="2022-08-07T00:27:50.240" v="1471" actId="1076"/>
          <ac:spMkLst>
            <pc:docMk/>
            <pc:sldMk cId="383433197" sldId="1770"/>
            <ac:spMk id="109" creationId="{C3666258-59E6-4367-AF6B-BFFD53CD9CAA}"/>
          </ac:spMkLst>
        </pc:spChg>
        <pc:spChg chg="mod">
          <ac:chgData name="MD. IFAJ HOSSAN OMI" userId="7c7a51f3-a462-4f72-b795-4bc9c54c12c2" providerId="ADAL" clId="{4A14CB36-86E7-4730-B471-BD1B1B92F066}" dt="2022-08-07T00:27:50.240" v="1471" actId="1076"/>
          <ac:spMkLst>
            <pc:docMk/>
            <pc:sldMk cId="383433197" sldId="1770"/>
            <ac:spMk id="110" creationId="{8D75694B-4CF3-4CE9-8BAD-CFF7E07696C0}"/>
          </ac:spMkLst>
        </pc:spChg>
        <pc:spChg chg="mod">
          <ac:chgData name="MD. IFAJ HOSSAN OMI" userId="7c7a51f3-a462-4f72-b795-4bc9c54c12c2" providerId="ADAL" clId="{4A14CB36-86E7-4730-B471-BD1B1B92F066}" dt="2022-08-07T00:27:50.240" v="1471" actId="1076"/>
          <ac:spMkLst>
            <pc:docMk/>
            <pc:sldMk cId="383433197" sldId="1770"/>
            <ac:spMk id="111" creationId="{A41F9283-90AE-4CD8-BEDC-FA1C603F1E96}"/>
          </ac:spMkLst>
        </pc:spChg>
        <pc:spChg chg="mod">
          <ac:chgData name="MD. IFAJ HOSSAN OMI" userId="7c7a51f3-a462-4f72-b795-4bc9c54c12c2" providerId="ADAL" clId="{4A14CB36-86E7-4730-B471-BD1B1B92F066}" dt="2022-08-07T00:27:50.240" v="1471" actId="1076"/>
          <ac:spMkLst>
            <pc:docMk/>
            <pc:sldMk cId="383433197" sldId="1770"/>
            <ac:spMk id="112" creationId="{08B4FD92-2B84-4047-B93D-D8BFA5A17B1A}"/>
          </ac:spMkLst>
        </pc:spChg>
        <pc:spChg chg="mod">
          <ac:chgData name="MD. IFAJ HOSSAN OMI" userId="7c7a51f3-a462-4f72-b795-4bc9c54c12c2" providerId="ADAL" clId="{4A14CB36-86E7-4730-B471-BD1B1B92F066}" dt="2022-08-07T00:27:50.240" v="1471" actId="1076"/>
          <ac:spMkLst>
            <pc:docMk/>
            <pc:sldMk cId="383433197" sldId="1770"/>
            <ac:spMk id="113" creationId="{FA1CE6D5-F8A2-4585-A670-908F50D5A1A6}"/>
          </ac:spMkLst>
        </pc:spChg>
        <pc:spChg chg="mod">
          <ac:chgData name="MD. IFAJ HOSSAN OMI" userId="7c7a51f3-a462-4f72-b795-4bc9c54c12c2" providerId="ADAL" clId="{4A14CB36-86E7-4730-B471-BD1B1B92F066}" dt="2022-08-07T00:27:50.240" v="1471" actId="1076"/>
          <ac:spMkLst>
            <pc:docMk/>
            <pc:sldMk cId="383433197" sldId="1770"/>
            <ac:spMk id="114" creationId="{C992C124-4BC4-4052-90EC-A67462332D54}"/>
          </ac:spMkLst>
        </pc:spChg>
        <pc:spChg chg="mod">
          <ac:chgData name="MD. IFAJ HOSSAN OMI" userId="7c7a51f3-a462-4f72-b795-4bc9c54c12c2" providerId="ADAL" clId="{4A14CB36-86E7-4730-B471-BD1B1B92F066}" dt="2022-08-07T00:27:50.240" v="1471" actId="1076"/>
          <ac:spMkLst>
            <pc:docMk/>
            <pc:sldMk cId="383433197" sldId="1770"/>
            <ac:spMk id="115" creationId="{85ECD9F3-0FC0-416E-B7C8-AF7A03A160E7}"/>
          </ac:spMkLst>
        </pc:spChg>
        <pc:spChg chg="mod">
          <ac:chgData name="MD. IFAJ HOSSAN OMI" userId="7c7a51f3-a462-4f72-b795-4bc9c54c12c2" providerId="ADAL" clId="{4A14CB36-86E7-4730-B471-BD1B1B92F066}" dt="2022-08-07T00:27:50.240" v="1471" actId="1076"/>
          <ac:spMkLst>
            <pc:docMk/>
            <pc:sldMk cId="383433197" sldId="1770"/>
            <ac:spMk id="116" creationId="{C6ADB380-9F8D-4B5C-A5DC-96298B5A6497}"/>
          </ac:spMkLst>
        </pc:spChg>
        <pc:spChg chg="mod">
          <ac:chgData name="MD. IFAJ HOSSAN OMI" userId="7c7a51f3-a462-4f72-b795-4bc9c54c12c2" providerId="ADAL" clId="{4A14CB36-86E7-4730-B471-BD1B1B92F066}" dt="2022-08-07T00:27:50.240" v="1471" actId="1076"/>
          <ac:spMkLst>
            <pc:docMk/>
            <pc:sldMk cId="383433197" sldId="1770"/>
            <ac:spMk id="117" creationId="{96FBC026-0D02-4900-8FCB-1A2FD7FCC021}"/>
          </ac:spMkLst>
        </pc:spChg>
        <pc:spChg chg="mod">
          <ac:chgData name="MD. IFAJ HOSSAN OMI" userId="7c7a51f3-a462-4f72-b795-4bc9c54c12c2" providerId="ADAL" clId="{4A14CB36-86E7-4730-B471-BD1B1B92F066}" dt="2022-08-07T00:27:50.240" v="1471" actId="1076"/>
          <ac:spMkLst>
            <pc:docMk/>
            <pc:sldMk cId="383433197" sldId="1770"/>
            <ac:spMk id="118" creationId="{10430B27-36F9-4197-A88B-653984AEBF35}"/>
          </ac:spMkLst>
        </pc:spChg>
        <pc:spChg chg="mod">
          <ac:chgData name="MD. IFAJ HOSSAN OMI" userId="7c7a51f3-a462-4f72-b795-4bc9c54c12c2" providerId="ADAL" clId="{4A14CB36-86E7-4730-B471-BD1B1B92F066}" dt="2022-08-07T00:27:50.240" v="1471" actId="1076"/>
          <ac:spMkLst>
            <pc:docMk/>
            <pc:sldMk cId="383433197" sldId="1770"/>
            <ac:spMk id="119" creationId="{0A8E765A-267B-426C-B945-2B0963A97E88}"/>
          </ac:spMkLst>
        </pc:spChg>
        <pc:spChg chg="mod">
          <ac:chgData name="MD. IFAJ HOSSAN OMI" userId="7c7a51f3-a462-4f72-b795-4bc9c54c12c2" providerId="ADAL" clId="{4A14CB36-86E7-4730-B471-BD1B1B92F066}" dt="2022-08-07T00:27:50.240" v="1471" actId="1076"/>
          <ac:spMkLst>
            <pc:docMk/>
            <pc:sldMk cId="383433197" sldId="1770"/>
            <ac:spMk id="120" creationId="{DA9BD782-70C4-44FE-B448-0844A88D7477}"/>
          </ac:spMkLst>
        </pc:spChg>
        <pc:spChg chg="mod">
          <ac:chgData name="MD. IFAJ HOSSAN OMI" userId="7c7a51f3-a462-4f72-b795-4bc9c54c12c2" providerId="ADAL" clId="{4A14CB36-86E7-4730-B471-BD1B1B92F066}" dt="2022-08-07T00:27:50.240" v="1471" actId="1076"/>
          <ac:spMkLst>
            <pc:docMk/>
            <pc:sldMk cId="383433197" sldId="1770"/>
            <ac:spMk id="121" creationId="{299E0597-424C-49BB-AB9F-CD5BC7B0C144}"/>
          </ac:spMkLst>
        </pc:spChg>
        <pc:spChg chg="mod">
          <ac:chgData name="MD. IFAJ HOSSAN OMI" userId="7c7a51f3-a462-4f72-b795-4bc9c54c12c2" providerId="ADAL" clId="{4A14CB36-86E7-4730-B471-BD1B1B92F066}" dt="2022-08-07T00:27:50.240" v="1471" actId="1076"/>
          <ac:spMkLst>
            <pc:docMk/>
            <pc:sldMk cId="383433197" sldId="1770"/>
            <ac:spMk id="122" creationId="{CE76FAA6-4363-41DB-8496-D3B56E57FB07}"/>
          </ac:spMkLst>
        </pc:spChg>
        <pc:spChg chg="mod">
          <ac:chgData name="MD. IFAJ HOSSAN OMI" userId="7c7a51f3-a462-4f72-b795-4bc9c54c12c2" providerId="ADAL" clId="{4A14CB36-86E7-4730-B471-BD1B1B92F066}" dt="2022-08-07T00:27:50.240" v="1471" actId="1076"/>
          <ac:spMkLst>
            <pc:docMk/>
            <pc:sldMk cId="383433197" sldId="1770"/>
            <ac:spMk id="123" creationId="{2879CC43-E6FF-4CCD-BFAA-95F61C0CEECC}"/>
          </ac:spMkLst>
        </pc:spChg>
        <pc:spChg chg="mod">
          <ac:chgData name="MD. IFAJ HOSSAN OMI" userId="7c7a51f3-a462-4f72-b795-4bc9c54c12c2" providerId="ADAL" clId="{4A14CB36-86E7-4730-B471-BD1B1B92F066}" dt="2022-08-07T00:27:50.240" v="1471" actId="1076"/>
          <ac:spMkLst>
            <pc:docMk/>
            <pc:sldMk cId="383433197" sldId="1770"/>
            <ac:spMk id="124" creationId="{1C7AD024-435E-4535-B198-5A309545065C}"/>
          </ac:spMkLst>
        </pc:spChg>
        <pc:spChg chg="mod">
          <ac:chgData name="MD. IFAJ HOSSAN OMI" userId="7c7a51f3-a462-4f72-b795-4bc9c54c12c2" providerId="ADAL" clId="{4A14CB36-86E7-4730-B471-BD1B1B92F066}" dt="2022-08-07T00:27:50.240" v="1471" actId="1076"/>
          <ac:spMkLst>
            <pc:docMk/>
            <pc:sldMk cId="383433197" sldId="1770"/>
            <ac:spMk id="125" creationId="{27EDEA1E-5998-411E-80E7-4647FC8C1178}"/>
          </ac:spMkLst>
        </pc:spChg>
        <pc:spChg chg="mod">
          <ac:chgData name="MD. IFAJ HOSSAN OMI" userId="7c7a51f3-a462-4f72-b795-4bc9c54c12c2" providerId="ADAL" clId="{4A14CB36-86E7-4730-B471-BD1B1B92F066}" dt="2022-08-07T00:27:50.240" v="1471" actId="1076"/>
          <ac:spMkLst>
            <pc:docMk/>
            <pc:sldMk cId="383433197" sldId="1770"/>
            <ac:spMk id="126" creationId="{ACCB958C-3023-4FF5-A55B-3A629265AE4E}"/>
          </ac:spMkLst>
        </pc:spChg>
        <pc:spChg chg="mod">
          <ac:chgData name="MD. IFAJ HOSSAN OMI" userId="7c7a51f3-a462-4f72-b795-4bc9c54c12c2" providerId="ADAL" clId="{4A14CB36-86E7-4730-B471-BD1B1B92F066}" dt="2022-08-07T00:27:50.240" v="1471" actId="1076"/>
          <ac:spMkLst>
            <pc:docMk/>
            <pc:sldMk cId="383433197" sldId="1770"/>
            <ac:spMk id="127" creationId="{92E82E56-EB4E-4ADA-85C8-E1EC11C4271D}"/>
          </ac:spMkLst>
        </pc:spChg>
        <pc:spChg chg="mod">
          <ac:chgData name="MD. IFAJ HOSSAN OMI" userId="7c7a51f3-a462-4f72-b795-4bc9c54c12c2" providerId="ADAL" clId="{4A14CB36-86E7-4730-B471-BD1B1B92F066}" dt="2022-08-07T00:27:50.240" v="1471" actId="1076"/>
          <ac:spMkLst>
            <pc:docMk/>
            <pc:sldMk cId="383433197" sldId="1770"/>
            <ac:spMk id="128" creationId="{F05868B9-FA10-448C-AE35-0FF51EA4D69C}"/>
          </ac:spMkLst>
        </pc:spChg>
        <pc:spChg chg="mod">
          <ac:chgData name="MD. IFAJ HOSSAN OMI" userId="7c7a51f3-a462-4f72-b795-4bc9c54c12c2" providerId="ADAL" clId="{4A14CB36-86E7-4730-B471-BD1B1B92F066}" dt="2022-08-07T00:27:50.240" v="1471" actId="1076"/>
          <ac:spMkLst>
            <pc:docMk/>
            <pc:sldMk cId="383433197" sldId="1770"/>
            <ac:spMk id="129" creationId="{74F72FEC-2289-4941-BE82-D9743750FC2C}"/>
          </ac:spMkLst>
        </pc:spChg>
        <pc:spChg chg="mod">
          <ac:chgData name="MD. IFAJ HOSSAN OMI" userId="7c7a51f3-a462-4f72-b795-4bc9c54c12c2" providerId="ADAL" clId="{4A14CB36-86E7-4730-B471-BD1B1B92F066}" dt="2022-08-07T00:27:50.240" v="1471" actId="1076"/>
          <ac:spMkLst>
            <pc:docMk/>
            <pc:sldMk cId="383433197" sldId="1770"/>
            <ac:spMk id="130" creationId="{58506DA7-CCFA-43C8-A48B-9029AB85E60B}"/>
          </ac:spMkLst>
        </pc:spChg>
        <pc:spChg chg="mod">
          <ac:chgData name="MD. IFAJ HOSSAN OMI" userId="7c7a51f3-a462-4f72-b795-4bc9c54c12c2" providerId="ADAL" clId="{4A14CB36-86E7-4730-B471-BD1B1B92F066}" dt="2022-08-07T00:27:50.240" v="1471" actId="1076"/>
          <ac:spMkLst>
            <pc:docMk/>
            <pc:sldMk cId="383433197" sldId="1770"/>
            <ac:spMk id="131" creationId="{269C3FA9-2379-40E3-9C3B-6727D34FE13E}"/>
          </ac:spMkLst>
        </pc:spChg>
        <pc:spChg chg="mod">
          <ac:chgData name="MD. IFAJ HOSSAN OMI" userId="7c7a51f3-a462-4f72-b795-4bc9c54c12c2" providerId="ADAL" clId="{4A14CB36-86E7-4730-B471-BD1B1B92F066}" dt="2022-08-07T00:27:50.240" v="1471" actId="1076"/>
          <ac:spMkLst>
            <pc:docMk/>
            <pc:sldMk cId="383433197" sldId="1770"/>
            <ac:spMk id="132" creationId="{2A8870A7-CF86-4FB8-AFA5-FA3490F7B80C}"/>
          </ac:spMkLst>
        </pc:spChg>
        <pc:spChg chg="mod">
          <ac:chgData name="MD. IFAJ HOSSAN OMI" userId="7c7a51f3-a462-4f72-b795-4bc9c54c12c2" providerId="ADAL" clId="{4A14CB36-86E7-4730-B471-BD1B1B92F066}" dt="2022-08-07T00:27:50.240" v="1471" actId="1076"/>
          <ac:spMkLst>
            <pc:docMk/>
            <pc:sldMk cId="383433197" sldId="1770"/>
            <ac:spMk id="133" creationId="{128618B3-FBBA-4C2C-B40D-E66F2D9D10EE}"/>
          </ac:spMkLst>
        </pc:spChg>
        <pc:spChg chg="mod">
          <ac:chgData name="MD. IFAJ HOSSAN OMI" userId="7c7a51f3-a462-4f72-b795-4bc9c54c12c2" providerId="ADAL" clId="{4A14CB36-86E7-4730-B471-BD1B1B92F066}" dt="2022-08-07T00:27:50.240" v="1471" actId="1076"/>
          <ac:spMkLst>
            <pc:docMk/>
            <pc:sldMk cId="383433197" sldId="1770"/>
            <ac:spMk id="134" creationId="{7CEFE3E4-6BB9-4AC7-8BDE-74B0E3B512AD}"/>
          </ac:spMkLst>
        </pc:spChg>
        <pc:spChg chg="mod">
          <ac:chgData name="MD. IFAJ HOSSAN OMI" userId="7c7a51f3-a462-4f72-b795-4bc9c54c12c2" providerId="ADAL" clId="{4A14CB36-86E7-4730-B471-BD1B1B92F066}" dt="2022-08-07T00:27:50.240" v="1471" actId="1076"/>
          <ac:spMkLst>
            <pc:docMk/>
            <pc:sldMk cId="383433197" sldId="1770"/>
            <ac:spMk id="135" creationId="{0AA032E8-0FA3-4A50-A5E6-D223FD46FE5F}"/>
          </ac:spMkLst>
        </pc:spChg>
        <pc:spChg chg="mod">
          <ac:chgData name="MD. IFAJ HOSSAN OMI" userId="7c7a51f3-a462-4f72-b795-4bc9c54c12c2" providerId="ADAL" clId="{4A14CB36-86E7-4730-B471-BD1B1B92F066}" dt="2022-08-07T00:27:50.240" v="1471" actId="1076"/>
          <ac:spMkLst>
            <pc:docMk/>
            <pc:sldMk cId="383433197" sldId="1770"/>
            <ac:spMk id="136" creationId="{E4688065-1E22-4221-AB90-A574B8AB67DB}"/>
          </ac:spMkLst>
        </pc:spChg>
        <pc:spChg chg="mod">
          <ac:chgData name="MD. IFAJ HOSSAN OMI" userId="7c7a51f3-a462-4f72-b795-4bc9c54c12c2" providerId="ADAL" clId="{4A14CB36-86E7-4730-B471-BD1B1B92F066}" dt="2022-08-07T00:27:50.240" v="1471" actId="1076"/>
          <ac:spMkLst>
            <pc:docMk/>
            <pc:sldMk cId="383433197" sldId="1770"/>
            <ac:spMk id="137" creationId="{79DE78E9-99BA-49A6-AC4D-E7B9F294C77B}"/>
          </ac:spMkLst>
        </pc:spChg>
        <pc:spChg chg="mod">
          <ac:chgData name="MD. IFAJ HOSSAN OMI" userId="7c7a51f3-a462-4f72-b795-4bc9c54c12c2" providerId="ADAL" clId="{4A14CB36-86E7-4730-B471-BD1B1B92F066}" dt="2022-08-07T00:27:50.240" v="1471" actId="1076"/>
          <ac:spMkLst>
            <pc:docMk/>
            <pc:sldMk cId="383433197" sldId="1770"/>
            <ac:spMk id="138" creationId="{A989FB3D-3F25-49B4-965F-370FB4C916A0}"/>
          </ac:spMkLst>
        </pc:spChg>
        <pc:spChg chg="mod">
          <ac:chgData name="MD. IFAJ HOSSAN OMI" userId="7c7a51f3-a462-4f72-b795-4bc9c54c12c2" providerId="ADAL" clId="{4A14CB36-86E7-4730-B471-BD1B1B92F066}" dt="2022-08-07T00:27:50.240" v="1471" actId="1076"/>
          <ac:spMkLst>
            <pc:docMk/>
            <pc:sldMk cId="383433197" sldId="1770"/>
            <ac:spMk id="139" creationId="{9DC8C109-5685-4878-AE6B-230F9C009B00}"/>
          </ac:spMkLst>
        </pc:spChg>
        <pc:spChg chg="mod">
          <ac:chgData name="MD. IFAJ HOSSAN OMI" userId="7c7a51f3-a462-4f72-b795-4bc9c54c12c2" providerId="ADAL" clId="{4A14CB36-86E7-4730-B471-BD1B1B92F066}" dt="2022-08-07T00:27:50.240" v="1471" actId="1076"/>
          <ac:spMkLst>
            <pc:docMk/>
            <pc:sldMk cId="383433197" sldId="1770"/>
            <ac:spMk id="140" creationId="{04A0D447-7334-41FE-ACC5-446A9C8E949A}"/>
          </ac:spMkLst>
        </pc:spChg>
        <pc:spChg chg="mod">
          <ac:chgData name="MD. IFAJ HOSSAN OMI" userId="7c7a51f3-a462-4f72-b795-4bc9c54c12c2" providerId="ADAL" clId="{4A14CB36-86E7-4730-B471-BD1B1B92F066}" dt="2022-08-07T00:27:50.240" v="1471" actId="1076"/>
          <ac:spMkLst>
            <pc:docMk/>
            <pc:sldMk cId="383433197" sldId="1770"/>
            <ac:spMk id="141" creationId="{2E0B5F1C-CDF2-4967-A3DC-696F599DB8B9}"/>
          </ac:spMkLst>
        </pc:spChg>
        <pc:spChg chg="mod">
          <ac:chgData name="MD. IFAJ HOSSAN OMI" userId="7c7a51f3-a462-4f72-b795-4bc9c54c12c2" providerId="ADAL" clId="{4A14CB36-86E7-4730-B471-BD1B1B92F066}" dt="2022-08-07T00:27:50.240" v="1471" actId="1076"/>
          <ac:spMkLst>
            <pc:docMk/>
            <pc:sldMk cId="383433197" sldId="1770"/>
            <ac:spMk id="142" creationId="{69AD91D0-95B6-4390-AB0A-2E1F3D4EF4C6}"/>
          </ac:spMkLst>
        </pc:spChg>
        <pc:spChg chg="mod">
          <ac:chgData name="MD. IFAJ HOSSAN OMI" userId="7c7a51f3-a462-4f72-b795-4bc9c54c12c2" providerId="ADAL" clId="{4A14CB36-86E7-4730-B471-BD1B1B92F066}" dt="2022-08-07T00:27:50.240" v="1471" actId="1076"/>
          <ac:spMkLst>
            <pc:docMk/>
            <pc:sldMk cId="383433197" sldId="1770"/>
            <ac:spMk id="143" creationId="{04E7F996-5BE4-493A-9EA9-D39D93DFC3D2}"/>
          </ac:spMkLst>
        </pc:spChg>
        <pc:spChg chg="mod">
          <ac:chgData name="MD. IFAJ HOSSAN OMI" userId="7c7a51f3-a462-4f72-b795-4bc9c54c12c2" providerId="ADAL" clId="{4A14CB36-86E7-4730-B471-BD1B1B92F066}" dt="2022-08-07T00:27:50.240" v="1471" actId="1076"/>
          <ac:spMkLst>
            <pc:docMk/>
            <pc:sldMk cId="383433197" sldId="1770"/>
            <ac:spMk id="144" creationId="{6CCE5721-2B6C-4845-96BE-BA937A98C482}"/>
          </ac:spMkLst>
        </pc:spChg>
        <pc:spChg chg="mod">
          <ac:chgData name="MD. IFAJ HOSSAN OMI" userId="7c7a51f3-a462-4f72-b795-4bc9c54c12c2" providerId="ADAL" clId="{4A14CB36-86E7-4730-B471-BD1B1B92F066}" dt="2022-08-07T00:27:50.240" v="1471" actId="1076"/>
          <ac:spMkLst>
            <pc:docMk/>
            <pc:sldMk cId="383433197" sldId="1770"/>
            <ac:spMk id="145" creationId="{AA0CA324-85D8-4F58-AFDC-FDFA09353382}"/>
          </ac:spMkLst>
        </pc:spChg>
        <pc:spChg chg="mod">
          <ac:chgData name="MD. IFAJ HOSSAN OMI" userId="7c7a51f3-a462-4f72-b795-4bc9c54c12c2" providerId="ADAL" clId="{4A14CB36-86E7-4730-B471-BD1B1B92F066}" dt="2022-08-07T00:27:50.240" v="1471" actId="1076"/>
          <ac:spMkLst>
            <pc:docMk/>
            <pc:sldMk cId="383433197" sldId="1770"/>
            <ac:spMk id="146" creationId="{4E45FB0E-D7D0-4617-AD46-757E105C6013}"/>
          </ac:spMkLst>
        </pc:spChg>
        <pc:spChg chg="mod">
          <ac:chgData name="MD. IFAJ HOSSAN OMI" userId="7c7a51f3-a462-4f72-b795-4bc9c54c12c2" providerId="ADAL" clId="{4A14CB36-86E7-4730-B471-BD1B1B92F066}" dt="2022-08-07T00:27:50.240" v="1471" actId="1076"/>
          <ac:spMkLst>
            <pc:docMk/>
            <pc:sldMk cId="383433197" sldId="1770"/>
            <ac:spMk id="147" creationId="{EFAEC4E8-E433-494E-A9A5-CD8EF02439AB}"/>
          </ac:spMkLst>
        </pc:spChg>
        <pc:spChg chg="mod">
          <ac:chgData name="MD. IFAJ HOSSAN OMI" userId="7c7a51f3-a462-4f72-b795-4bc9c54c12c2" providerId="ADAL" clId="{4A14CB36-86E7-4730-B471-BD1B1B92F066}" dt="2022-08-07T00:27:50.240" v="1471" actId="1076"/>
          <ac:spMkLst>
            <pc:docMk/>
            <pc:sldMk cId="383433197" sldId="1770"/>
            <ac:spMk id="148" creationId="{27741E08-4CA0-4AC7-8768-FDE76F1961D8}"/>
          </ac:spMkLst>
        </pc:spChg>
        <pc:spChg chg="mod">
          <ac:chgData name="MD. IFAJ HOSSAN OMI" userId="7c7a51f3-a462-4f72-b795-4bc9c54c12c2" providerId="ADAL" clId="{4A14CB36-86E7-4730-B471-BD1B1B92F066}" dt="2022-08-07T00:27:50.240" v="1471" actId="1076"/>
          <ac:spMkLst>
            <pc:docMk/>
            <pc:sldMk cId="383433197" sldId="1770"/>
            <ac:spMk id="149" creationId="{8853454D-760A-4E1C-8475-555410B4200A}"/>
          </ac:spMkLst>
        </pc:spChg>
        <pc:spChg chg="mod">
          <ac:chgData name="MD. IFAJ HOSSAN OMI" userId="7c7a51f3-a462-4f72-b795-4bc9c54c12c2" providerId="ADAL" clId="{4A14CB36-86E7-4730-B471-BD1B1B92F066}" dt="2022-08-07T00:27:50.240" v="1471" actId="1076"/>
          <ac:spMkLst>
            <pc:docMk/>
            <pc:sldMk cId="383433197" sldId="1770"/>
            <ac:spMk id="150" creationId="{A2E22BC5-5D42-4C81-8771-1A72B860FF96}"/>
          </ac:spMkLst>
        </pc:spChg>
        <pc:spChg chg="mod">
          <ac:chgData name="MD. IFAJ HOSSAN OMI" userId="7c7a51f3-a462-4f72-b795-4bc9c54c12c2" providerId="ADAL" clId="{4A14CB36-86E7-4730-B471-BD1B1B92F066}" dt="2022-08-07T00:27:50.240" v="1471" actId="1076"/>
          <ac:spMkLst>
            <pc:docMk/>
            <pc:sldMk cId="383433197" sldId="1770"/>
            <ac:spMk id="151" creationId="{2CED729F-CCB7-4187-B6A4-C5581BBF48E3}"/>
          </ac:spMkLst>
        </pc:spChg>
        <pc:spChg chg="mod">
          <ac:chgData name="MD. IFAJ HOSSAN OMI" userId="7c7a51f3-a462-4f72-b795-4bc9c54c12c2" providerId="ADAL" clId="{4A14CB36-86E7-4730-B471-BD1B1B92F066}" dt="2022-08-07T00:27:50.240" v="1471" actId="1076"/>
          <ac:spMkLst>
            <pc:docMk/>
            <pc:sldMk cId="383433197" sldId="1770"/>
            <ac:spMk id="152" creationId="{45CE594B-7EA0-4075-9EEB-DDA6E39B82C2}"/>
          </ac:spMkLst>
        </pc:spChg>
        <pc:spChg chg="mod">
          <ac:chgData name="MD. IFAJ HOSSAN OMI" userId="7c7a51f3-a462-4f72-b795-4bc9c54c12c2" providerId="ADAL" clId="{4A14CB36-86E7-4730-B471-BD1B1B92F066}" dt="2022-08-07T00:27:50.240" v="1471" actId="1076"/>
          <ac:spMkLst>
            <pc:docMk/>
            <pc:sldMk cId="383433197" sldId="1770"/>
            <ac:spMk id="153" creationId="{3ACB54E4-3583-453E-92B3-F6A754BB435A}"/>
          </ac:spMkLst>
        </pc:spChg>
        <pc:spChg chg="mod">
          <ac:chgData name="MD. IFAJ HOSSAN OMI" userId="7c7a51f3-a462-4f72-b795-4bc9c54c12c2" providerId="ADAL" clId="{4A14CB36-86E7-4730-B471-BD1B1B92F066}" dt="2022-08-07T00:27:50.240" v="1471" actId="1076"/>
          <ac:spMkLst>
            <pc:docMk/>
            <pc:sldMk cId="383433197" sldId="1770"/>
            <ac:spMk id="154" creationId="{01FBB0F1-B315-44A5-860E-131F2B9DC91C}"/>
          </ac:spMkLst>
        </pc:spChg>
        <pc:spChg chg="mod">
          <ac:chgData name="MD. IFAJ HOSSAN OMI" userId="7c7a51f3-a462-4f72-b795-4bc9c54c12c2" providerId="ADAL" clId="{4A14CB36-86E7-4730-B471-BD1B1B92F066}" dt="2022-08-07T00:27:50.240" v="1471" actId="1076"/>
          <ac:spMkLst>
            <pc:docMk/>
            <pc:sldMk cId="383433197" sldId="1770"/>
            <ac:spMk id="155" creationId="{00D26B00-46CF-40D5-9509-883BA5974BD5}"/>
          </ac:spMkLst>
        </pc:spChg>
        <pc:spChg chg="mod">
          <ac:chgData name="MD. IFAJ HOSSAN OMI" userId="7c7a51f3-a462-4f72-b795-4bc9c54c12c2" providerId="ADAL" clId="{4A14CB36-86E7-4730-B471-BD1B1B92F066}" dt="2022-08-07T00:27:50.240" v="1471" actId="1076"/>
          <ac:spMkLst>
            <pc:docMk/>
            <pc:sldMk cId="383433197" sldId="1770"/>
            <ac:spMk id="156" creationId="{72FAC531-8C40-4926-B366-6941D234305F}"/>
          </ac:spMkLst>
        </pc:spChg>
        <pc:spChg chg="mod">
          <ac:chgData name="MD. IFAJ HOSSAN OMI" userId="7c7a51f3-a462-4f72-b795-4bc9c54c12c2" providerId="ADAL" clId="{4A14CB36-86E7-4730-B471-BD1B1B92F066}" dt="2022-08-07T00:27:50.240" v="1471" actId="1076"/>
          <ac:spMkLst>
            <pc:docMk/>
            <pc:sldMk cId="383433197" sldId="1770"/>
            <ac:spMk id="157" creationId="{BB0E0820-9810-47B6-A99A-811082E63CB3}"/>
          </ac:spMkLst>
        </pc:spChg>
        <pc:spChg chg="mod">
          <ac:chgData name="MD. IFAJ HOSSAN OMI" userId="7c7a51f3-a462-4f72-b795-4bc9c54c12c2" providerId="ADAL" clId="{4A14CB36-86E7-4730-B471-BD1B1B92F066}" dt="2022-08-07T00:27:50.240" v="1471" actId="1076"/>
          <ac:spMkLst>
            <pc:docMk/>
            <pc:sldMk cId="383433197" sldId="1770"/>
            <ac:spMk id="158" creationId="{EB444F49-DAE7-4172-ACF2-17E31073F78F}"/>
          </ac:spMkLst>
        </pc:spChg>
        <pc:spChg chg="mod">
          <ac:chgData name="MD. IFAJ HOSSAN OMI" userId="7c7a51f3-a462-4f72-b795-4bc9c54c12c2" providerId="ADAL" clId="{4A14CB36-86E7-4730-B471-BD1B1B92F066}" dt="2022-08-07T00:27:50.240" v="1471" actId="1076"/>
          <ac:spMkLst>
            <pc:docMk/>
            <pc:sldMk cId="383433197" sldId="1770"/>
            <ac:spMk id="159" creationId="{FE184762-B6EB-4DCA-97CD-A128CEF853A4}"/>
          </ac:spMkLst>
        </pc:spChg>
        <pc:spChg chg="mod">
          <ac:chgData name="MD. IFAJ HOSSAN OMI" userId="7c7a51f3-a462-4f72-b795-4bc9c54c12c2" providerId="ADAL" clId="{4A14CB36-86E7-4730-B471-BD1B1B92F066}" dt="2022-08-07T00:27:50.240" v="1471" actId="1076"/>
          <ac:spMkLst>
            <pc:docMk/>
            <pc:sldMk cId="383433197" sldId="1770"/>
            <ac:spMk id="160" creationId="{4851C348-491A-42C1-A58A-A1AC100E750D}"/>
          </ac:spMkLst>
        </pc:spChg>
        <pc:spChg chg="mod">
          <ac:chgData name="MD. IFAJ HOSSAN OMI" userId="7c7a51f3-a462-4f72-b795-4bc9c54c12c2" providerId="ADAL" clId="{4A14CB36-86E7-4730-B471-BD1B1B92F066}" dt="2022-08-07T00:27:50.240" v="1471" actId="1076"/>
          <ac:spMkLst>
            <pc:docMk/>
            <pc:sldMk cId="383433197" sldId="1770"/>
            <ac:spMk id="161" creationId="{17B7216F-3CD4-4781-9A6C-C2413CC1ADD6}"/>
          </ac:spMkLst>
        </pc:spChg>
        <pc:spChg chg="mod">
          <ac:chgData name="MD. IFAJ HOSSAN OMI" userId="7c7a51f3-a462-4f72-b795-4bc9c54c12c2" providerId="ADAL" clId="{4A14CB36-86E7-4730-B471-BD1B1B92F066}" dt="2022-08-07T00:27:50.240" v="1471" actId="1076"/>
          <ac:spMkLst>
            <pc:docMk/>
            <pc:sldMk cId="383433197" sldId="1770"/>
            <ac:spMk id="162" creationId="{8B7CFE4A-4DA2-4D4A-B100-745E792C8E74}"/>
          </ac:spMkLst>
        </pc:spChg>
        <pc:spChg chg="mod">
          <ac:chgData name="MD. IFAJ HOSSAN OMI" userId="7c7a51f3-a462-4f72-b795-4bc9c54c12c2" providerId="ADAL" clId="{4A14CB36-86E7-4730-B471-BD1B1B92F066}" dt="2022-08-07T00:27:50.240" v="1471" actId="1076"/>
          <ac:spMkLst>
            <pc:docMk/>
            <pc:sldMk cId="383433197" sldId="1770"/>
            <ac:spMk id="163" creationId="{E92548F6-570B-46C3-B4CD-47A447966D63}"/>
          </ac:spMkLst>
        </pc:spChg>
        <pc:spChg chg="mod">
          <ac:chgData name="MD. IFAJ HOSSAN OMI" userId="7c7a51f3-a462-4f72-b795-4bc9c54c12c2" providerId="ADAL" clId="{4A14CB36-86E7-4730-B471-BD1B1B92F066}" dt="2022-08-07T00:27:50.240" v="1471" actId="1076"/>
          <ac:spMkLst>
            <pc:docMk/>
            <pc:sldMk cId="383433197" sldId="1770"/>
            <ac:spMk id="164" creationId="{E9D8CE50-7E03-40C6-9A49-A6706D446BC1}"/>
          </ac:spMkLst>
        </pc:spChg>
        <pc:spChg chg="mod">
          <ac:chgData name="MD. IFAJ HOSSAN OMI" userId="7c7a51f3-a462-4f72-b795-4bc9c54c12c2" providerId="ADAL" clId="{4A14CB36-86E7-4730-B471-BD1B1B92F066}" dt="2022-08-07T00:27:50.240" v="1471" actId="1076"/>
          <ac:spMkLst>
            <pc:docMk/>
            <pc:sldMk cId="383433197" sldId="1770"/>
            <ac:spMk id="165" creationId="{A404ABA9-5701-46B4-A572-78376970F01F}"/>
          </ac:spMkLst>
        </pc:spChg>
        <pc:spChg chg="mod">
          <ac:chgData name="MD. IFAJ HOSSAN OMI" userId="7c7a51f3-a462-4f72-b795-4bc9c54c12c2" providerId="ADAL" clId="{4A14CB36-86E7-4730-B471-BD1B1B92F066}" dt="2022-08-07T00:27:50.240" v="1471" actId="1076"/>
          <ac:spMkLst>
            <pc:docMk/>
            <pc:sldMk cId="383433197" sldId="1770"/>
            <ac:spMk id="166" creationId="{8B3687C8-312F-4676-9843-491277C9C060}"/>
          </ac:spMkLst>
        </pc:spChg>
        <pc:spChg chg="mod">
          <ac:chgData name="MD. IFAJ HOSSAN OMI" userId="7c7a51f3-a462-4f72-b795-4bc9c54c12c2" providerId="ADAL" clId="{4A14CB36-86E7-4730-B471-BD1B1B92F066}" dt="2022-08-07T00:31:11.622" v="1527"/>
          <ac:spMkLst>
            <pc:docMk/>
            <pc:sldMk cId="383433197" sldId="1770"/>
            <ac:spMk id="167" creationId="{60C26F0A-5DC1-58F8-F5B2-DCD8DCB27718}"/>
          </ac:spMkLst>
        </pc:spChg>
        <pc:spChg chg="del">
          <ac:chgData name="MD. IFAJ HOSSAN OMI" userId="7c7a51f3-a462-4f72-b795-4bc9c54c12c2" providerId="ADAL" clId="{4A14CB36-86E7-4730-B471-BD1B1B92F066}" dt="2022-08-07T00:28:03.080" v="1473" actId="478"/>
          <ac:spMkLst>
            <pc:docMk/>
            <pc:sldMk cId="383433197" sldId="1770"/>
            <ac:spMk id="185" creationId="{84834872-BF4F-4CAF-92A0-3436B6D652AD}"/>
          </ac:spMkLst>
        </pc:spChg>
        <pc:grpChg chg="add mod">
          <ac:chgData name="MD. IFAJ HOSSAN OMI" userId="7c7a51f3-a462-4f72-b795-4bc9c54c12c2" providerId="ADAL" clId="{4A14CB36-86E7-4730-B471-BD1B1B92F066}" dt="2022-08-07T00:31:26.464" v="1530" actId="1076"/>
          <ac:grpSpMkLst>
            <pc:docMk/>
            <pc:sldMk cId="383433197" sldId="1770"/>
            <ac:grpSpMk id="4" creationId="{FD6264F1-31F2-4C6E-CB04-465829C5B92C}"/>
          </ac:grpSpMkLst>
        </pc:grpChg>
        <pc:grpChg chg="mod">
          <ac:chgData name="MD. IFAJ HOSSAN OMI" userId="7c7a51f3-a462-4f72-b795-4bc9c54c12c2" providerId="ADAL" clId="{4A14CB36-86E7-4730-B471-BD1B1B92F066}" dt="2022-08-07T00:27:50.240" v="1471" actId="1076"/>
          <ac:grpSpMkLst>
            <pc:docMk/>
            <pc:sldMk cId="383433197" sldId="1770"/>
            <ac:grpSpMk id="168" creationId="{4E5830DA-E477-4033-B570-E211FF1089A6}"/>
          </ac:grpSpMkLst>
        </pc:grpChg>
        <pc:grpChg chg="mod">
          <ac:chgData name="MD. IFAJ HOSSAN OMI" userId="7c7a51f3-a462-4f72-b795-4bc9c54c12c2" providerId="ADAL" clId="{4A14CB36-86E7-4730-B471-BD1B1B92F066}" dt="2022-08-07T00:27:50.240" v="1471" actId="1076"/>
          <ac:grpSpMkLst>
            <pc:docMk/>
            <pc:sldMk cId="383433197" sldId="1770"/>
            <ac:grpSpMk id="169" creationId="{363E3A96-F945-4273-9990-9E8E67FC56AA}"/>
          </ac:grpSpMkLst>
        </pc:grpChg>
        <pc:grpChg chg="mod">
          <ac:chgData name="MD. IFAJ HOSSAN OMI" userId="7c7a51f3-a462-4f72-b795-4bc9c54c12c2" providerId="ADAL" clId="{4A14CB36-86E7-4730-B471-BD1B1B92F066}" dt="2022-08-07T00:27:50.240" v="1471" actId="1076"/>
          <ac:grpSpMkLst>
            <pc:docMk/>
            <pc:sldMk cId="383433197" sldId="1770"/>
            <ac:grpSpMk id="170" creationId="{EB6B81A6-33DC-4672-A669-AE3FC30FAD9F}"/>
          </ac:grpSpMkLst>
        </pc:grpChg>
        <pc:grpChg chg="mod">
          <ac:chgData name="MD. IFAJ HOSSAN OMI" userId="7c7a51f3-a462-4f72-b795-4bc9c54c12c2" providerId="ADAL" clId="{4A14CB36-86E7-4730-B471-BD1B1B92F066}" dt="2022-08-07T00:27:50.240" v="1471" actId="1076"/>
          <ac:grpSpMkLst>
            <pc:docMk/>
            <pc:sldMk cId="383433197" sldId="1770"/>
            <ac:grpSpMk id="171" creationId="{A9F13DAD-815B-4270-9DF2-9D9E77B60208}"/>
          </ac:grpSpMkLst>
        </pc:grpChg>
        <pc:grpChg chg="mod">
          <ac:chgData name="MD. IFAJ HOSSAN OMI" userId="7c7a51f3-a462-4f72-b795-4bc9c54c12c2" providerId="ADAL" clId="{4A14CB36-86E7-4730-B471-BD1B1B92F066}" dt="2022-08-07T00:27:50.240" v="1471" actId="1076"/>
          <ac:grpSpMkLst>
            <pc:docMk/>
            <pc:sldMk cId="383433197" sldId="1770"/>
            <ac:grpSpMk id="172" creationId="{A5888FB8-A15A-434F-B715-1635E160B8FE}"/>
          </ac:grpSpMkLst>
        </pc:grpChg>
        <pc:grpChg chg="mod">
          <ac:chgData name="MD. IFAJ HOSSAN OMI" userId="7c7a51f3-a462-4f72-b795-4bc9c54c12c2" providerId="ADAL" clId="{4A14CB36-86E7-4730-B471-BD1B1B92F066}" dt="2022-08-07T00:27:50.240" v="1471" actId="1076"/>
          <ac:grpSpMkLst>
            <pc:docMk/>
            <pc:sldMk cId="383433197" sldId="1770"/>
            <ac:grpSpMk id="173" creationId="{7720A117-F3C9-47AF-AA58-D17A0A7B0651}"/>
          </ac:grpSpMkLst>
        </pc:grpChg>
        <pc:grpChg chg="mod">
          <ac:chgData name="MD. IFAJ HOSSAN OMI" userId="7c7a51f3-a462-4f72-b795-4bc9c54c12c2" providerId="ADAL" clId="{4A14CB36-86E7-4730-B471-BD1B1B92F066}" dt="2022-08-07T00:27:50.240" v="1471" actId="1076"/>
          <ac:grpSpMkLst>
            <pc:docMk/>
            <pc:sldMk cId="383433197" sldId="1770"/>
            <ac:grpSpMk id="174" creationId="{0895AB3E-8CDA-403B-8CB7-1851BCF36EC9}"/>
          </ac:grpSpMkLst>
        </pc:grpChg>
        <pc:grpChg chg="del">
          <ac:chgData name="MD. IFAJ HOSSAN OMI" userId="7c7a51f3-a462-4f72-b795-4bc9c54c12c2" providerId="ADAL" clId="{4A14CB36-86E7-4730-B471-BD1B1B92F066}" dt="2022-08-07T00:27:58.764" v="1472" actId="478"/>
          <ac:grpSpMkLst>
            <pc:docMk/>
            <pc:sldMk cId="383433197" sldId="1770"/>
            <ac:grpSpMk id="175" creationId="{741118EA-68C1-4775-ACE3-2AAC7A51F447}"/>
          </ac:grpSpMkLst>
        </pc:grpChg>
        <pc:grpChg chg="del">
          <ac:chgData name="MD. IFAJ HOSSAN OMI" userId="7c7a51f3-a462-4f72-b795-4bc9c54c12c2" providerId="ADAL" clId="{4A14CB36-86E7-4730-B471-BD1B1B92F066}" dt="2022-08-07T00:27:58.764" v="1472" actId="478"/>
          <ac:grpSpMkLst>
            <pc:docMk/>
            <pc:sldMk cId="383433197" sldId="1770"/>
            <ac:grpSpMk id="180" creationId="{1C827217-8FF3-4841-A405-C7AB5F005D2A}"/>
          </ac:grpSpMkLst>
        </pc:grpChg>
        <pc:picChg chg="add mod">
          <ac:chgData name="MD. IFAJ HOSSAN OMI" userId="7c7a51f3-a462-4f72-b795-4bc9c54c12c2" providerId="ADAL" clId="{4A14CB36-86E7-4730-B471-BD1B1B92F066}" dt="2022-08-07T00:28:11.515" v="1475" actId="1076"/>
          <ac:picMkLst>
            <pc:docMk/>
            <pc:sldMk cId="383433197" sldId="1770"/>
            <ac:picMk id="3" creationId="{CE9857EF-680A-F5F9-F3E9-C27344682C90}"/>
          </ac:picMkLst>
        </pc:picChg>
        <pc:cxnChg chg="mod">
          <ac:chgData name="MD. IFAJ HOSSAN OMI" userId="7c7a51f3-a462-4f72-b795-4bc9c54c12c2" providerId="ADAL" clId="{4A14CB36-86E7-4730-B471-BD1B1B92F066}" dt="2022-08-07T00:31:11.622" v="1527"/>
          <ac:cxnSpMkLst>
            <pc:docMk/>
            <pc:sldMk cId="383433197" sldId="1770"/>
            <ac:cxnSpMk id="186" creationId="{BA767329-BFB2-3AD9-EBE5-63480D1B8A70}"/>
          </ac:cxnSpMkLst>
        </pc:cxnChg>
      </pc:sldChg>
      <pc:sldChg chg="modSp add mod ord">
        <pc:chgData name="MD. IFAJ HOSSAN OMI" userId="7c7a51f3-a462-4f72-b795-4bc9c54c12c2" providerId="ADAL" clId="{4A14CB36-86E7-4730-B471-BD1B1B92F066}" dt="2022-08-07T00:32:01.591" v="1537"/>
        <pc:sldMkLst>
          <pc:docMk/>
          <pc:sldMk cId="690036337" sldId="1785"/>
        </pc:sldMkLst>
        <pc:spChg chg="ord">
          <ac:chgData name="MD. IFAJ HOSSAN OMI" userId="7c7a51f3-a462-4f72-b795-4bc9c54c12c2" providerId="ADAL" clId="{4A14CB36-86E7-4730-B471-BD1B1B92F066}" dt="2022-08-06T21:33:18.142" v="3" actId="166"/>
          <ac:spMkLst>
            <pc:docMk/>
            <pc:sldMk cId="690036337" sldId="1785"/>
            <ac:spMk id="7" creationId="{C01D6F62-F43A-4FE3-8616-85E638D4BD7F}"/>
          </ac:spMkLst>
        </pc:spChg>
        <pc:spChg chg="mod ord">
          <ac:chgData name="MD. IFAJ HOSSAN OMI" userId="7c7a51f3-a462-4f72-b795-4bc9c54c12c2" providerId="ADAL" clId="{4A14CB36-86E7-4730-B471-BD1B1B92F066}" dt="2022-08-06T21:33:23.933" v="6" actId="1076"/>
          <ac:spMkLst>
            <pc:docMk/>
            <pc:sldMk cId="690036337" sldId="1785"/>
            <ac:spMk id="15" creationId="{067AD0F0-0817-40EB-9C9F-50F7592EB1C3}"/>
          </ac:spMkLst>
        </pc:spChg>
      </pc:sldChg>
      <pc:sldChg chg="addSp delSp modSp add mod ord setBg modClrScheme delAnim chgLayout">
        <pc:chgData name="MD. IFAJ HOSSAN OMI" userId="7c7a51f3-a462-4f72-b795-4bc9c54c12c2" providerId="ADAL" clId="{4A14CB36-86E7-4730-B471-BD1B1B92F066}" dt="2022-08-06T23:50:21.545" v="1068"/>
        <pc:sldMkLst>
          <pc:docMk/>
          <pc:sldMk cId="3424494074" sldId="2052"/>
        </pc:sldMkLst>
        <pc:spChg chg="add mod">
          <ac:chgData name="MD. IFAJ HOSSAN OMI" userId="7c7a51f3-a462-4f72-b795-4bc9c54c12c2" providerId="ADAL" clId="{4A14CB36-86E7-4730-B471-BD1B1B92F066}" dt="2022-08-06T23:06:08.433" v="668" actId="692"/>
          <ac:spMkLst>
            <pc:docMk/>
            <pc:sldMk cId="3424494074" sldId="2052"/>
            <ac:spMk id="2" creationId="{6D690EF3-89F4-6D91-979A-B804338C77DB}"/>
          </ac:spMkLst>
        </pc:spChg>
        <pc:spChg chg="add del">
          <ac:chgData name="MD. IFAJ HOSSAN OMI" userId="7c7a51f3-a462-4f72-b795-4bc9c54c12c2" providerId="ADAL" clId="{4A14CB36-86E7-4730-B471-BD1B1B92F066}" dt="2022-08-06T23:05:26.248" v="662" actId="700"/>
          <ac:spMkLst>
            <pc:docMk/>
            <pc:sldMk cId="3424494074" sldId="2052"/>
            <ac:spMk id="3" creationId="{75DBC2B4-DDF6-4EFD-B147-1F3D689B8595}"/>
          </ac:spMkLst>
        </pc:spChg>
        <pc:spChg chg="del">
          <ac:chgData name="MD. IFAJ HOSSAN OMI" userId="7c7a51f3-a462-4f72-b795-4bc9c54c12c2" providerId="ADAL" clId="{4A14CB36-86E7-4730-B471-BD1B1B92F066}" dt="2022-08-06T23:05:41.454" v="663" actId="478"/>
          <ac:spMkLst>
            <pc:docMk/>
            <pc:sldMk cId="3424494074" sldId="2052"/>
            <ac:spMk id="20" creationId="{B9EAF2C9-353F-44AD-B12C-E5D500F159AD}"/>
          </ac:spMkLst>
        </pc:spChg>
        <pc:spChg chg="del">
          <ac:chgData name="MD. IFAJ HOSSAN OMI" userId="7c7a51f3-a462-4f72-b795-4bc9c54c12c2" providerId="ADAL" clId="{4A14CB36-86E7-4730-B471-BD1B1B92F066}" dt="2022-08-06T23:05:43.653" v="664" actId="478"/>
          <ac:spMkLst>
            <pc:docMk/>
            <pc:sldMk cId="3424494074" sldId="2052"/>
            <ac:spMk id="21" creationId="{6A0EFA6A-4A96-4688-A787-01ECFC09FD49}"/>
          </ac:spMkLst>
        </pc:spChg>
        <pc:spChg chg="mod">
          <ac:chgData name="MD. IFAJ HOSSAN OMI" userId="7c7a51f3-a462-4f72-b795-4bc9c54c12c2" providerId="ADAL" clId="{4A14CB36-86E7-4730-B471-BD1B1B92F066}" dt="2022-08-06T23:06:50.255" v="684" actId="1076"/>
          <ac:spMkLst>
            <pc:docMk/>
            <pc:sldMk cId="3424494074" sldId="2052"/>
            <ac:spMk id="24" creationId="{0EF5B2DC-04AC-4F1D-BEE3-41535D71E4AC}"/>
          </ac:spMkLst>
        </pc:spChg>
        <pc:spChg chg="mod">
          <ac:chgData name="MD. IFAJ HOSSAN OMI" userId="7c7a51f3-a462-4f72-b795-4bc9c54c12c2" providerId="ADAL" clId="{4A14CB36-86E7-4730-B471-BD1B1B92F066}" dt="2022-08-06T23:06:55.503" v="686" actId="1076"/>
          <ac:spMkLst>
            <pc:docMk/>
            <pc:sldMk cId="3424494074" sldId="2052"/>
            <ac:spMk id="32" creationId="{C71B7230-1626-4C4F-B7BA-696EDC5C46E6}"/>
          </ac:spMkLst>
        </pc:spChg>
        <pc:cxnChg chg="mod">
          <ac:chgData name="MD. IFAJ HOSSAN OMI" userId="7c7a51f3-a462-4f72-b795-4bc9c54c12c2" providerId="ADAL" clId="{4A14CB36-86E7-4730-B471-BD1B1B92F066}" dt="2022-08-06T23:05:51.819" v="665" actId="1076"/>
          <ac:cxnSpMkLst>
            <pc:docMk/>
            <pc:sldMk cId="3424494074" sldId="2052"/>
            <ac:cxnSpMk id="23" creationId="{06110B4A-0069-468B-B0B5-CFC8B7023FBB}"/>
          </ac:cxnSpMkLst>
        </pc:cxnChg>
      </pc:sldChg>
      <pc:sldChg chg="addSp delSp modSp add mod ord addAnim delAnim modAnim">
        <pc:chgData name="MD. IFAJ HOSSAN OMI" userId="7c7a51f3-a462-4f72-b795-4bc9c54c12c2" providerId="ADAL" clId="{4A14CB36-86E7-4730-B471-BD1B1B92F066}" dt="2022-08-06T23:43:59.252" v="987"/>
        <pc:sldMkLst>
          <pc:docMk/>
          <pc:sldMk cId="1507612691" sldId="2055"/>
        </pc:sldMkLst>
        <pc:spChg chg="add del mod">
          <ac:chgData name="MD. IFAJ HOSSAN OMI" userId="7c7a51f3-a462-4f72-b795-4bc9c54c12c2" providerId="ADAL" clId="{4A14CB36-86E7-4730-B471-BD1B1B92F066}" dt="2022-08-06T23:32:50.080" v="767" actId="21"/>
          <ac:spMkLst>
            <pc:docMk/>
            <pc:sldMk cId="1507612691" sldId="2055"/>
            <ac:spMk id="2" creationId="{89D5DED9-B595-43D1-AA21-FC7F6856B50D}"/>
          </ac:spMkLst>
        </pc:spChg>
        <pc:spChg chg="mod">
          <ac:chgData name="MD. IFAJ HOSSAN OMI" userId="7c7a51f3-a462-4f72-b795-4bc9c54c12c2" providerId="ADAL" clId="{4A14CB36-86E7-4730-B471-BD1B1B92F066}" dt="2022-08-06T23:33:55.981" v="785" actId="1076"/>
          <ac:spMkLst>
            <pc:docMk/>
            <pc:sldMk cId="1507612691" sldId="2055"/>
            <ac:spMk id="6" creationId="{C223222C-B249-41DF-80A3-9BB40067224D}"/>
          </ac:spMkLst>
        </pc:spChg>
        <pc:spChg chg="mod">
          <ac:chgData name="MD. IFAJ HOSSAN OMI" userId="7c7a51f3-a462-4f72-b795-4bc9c54c12c2" providerId="ADAL" clId="{4A14CB36-86E7-4730-B471-BD1B1B92F066}" dt="2022-08-06T23:34:01.037" v="786" actId="1076"/>
          <ac:spMkLst>
            <pc:docMk/>
            <pc:sldMk cId="1507612691" sldId="2055"/>
            <ac:spMk id="7" creationId="{A6148891-9C38-441D-A1A7-121A33E601B1}"/>
          </ac:spMkLst>
        </pc:spChg>
        <pc:spChg chg="add del mod">
          <ac:chgData name="MD. IFAJ HOSSAN OMI" userId="7c7a51f3-a462-4f72-b795-4bc9c54c12c2" providerId="ADAL" clId="{4A14CB36-86E7-4730-B471-BD1B1B92F066}" dt="2022-08-06T23:32:47.151" v="762" actId="21"/>
          <ac:spMkLst>
            <pc:docMk/>
            <pc:sldMk cId="1507612691" sldId="2055"/>
            <ac:spMk id="33" creationId="{12B410BC-D540-4EF3-B586-2C8E1BC3C743}"/>
          </ac:spMkLst>
        </pc:spChg>
        <pc:spChg chg="mod">
          <ac:chgData name="MD. IFAJ HOSSAN OMI" userId="7c7a51f3-a462-4f72-b795-4bc9c54c12c2" providerId="ADAL" clId="{4A14CB36-86E7-4730-B471-BD1B1B92F066}" dt="2022-08-06T23:26:34.125" v="712" actId="20577"/>
          <ac:spMkLst>
            <pc:docMk/>
            <pc:sldMk cId="1507612691" sldId="2055"/>
            <ac:spMk id="35" creationId="{1155AFC0-22A6-4E93-950D-A2D6E68081D5}"/>
          </ac:spMkLst>
        </pc:spChg>
        <pc:spChg chg="mod">
          <ac:chgData name="MD. IFAJ HOSSAN OMI" userId="7c7a51f3-a462-4f72-b795-4bc9c54c12c2" providerId="ADAL" clId="{4A14CB36-86E7-4730-B471-BD1B1B92F066}" dt="2022-08-06T23:26:42.191" v="714" actId="20577"/>
          <ac:spMkLst>
            <pc:docMk/>
            <pc:sldMk cId="1507612691" sldId="2055"/>
            <ac:spMk id="36" creationId="{0C6EEED3-0287-46E8-8347-DBEBED635FA9}"/>
          </ac:spMkLst>
        </pc:spChg>
        <pc:spChg chg="mod">
          <ac:chgData name="MD. IFAJ HOSSAN OMI" userId="7c7a51f3-a462-4f72-b795-4bc9c54c12c2" providerId="ADAL" clId="{4A14CB36-86E7-4730-B471-BD1B1B92F066}" dt="2022-08-06T23:26:58.581" v="715" actId="20577"/>
          <ac:spMkLst>
            <pc:docMk/>
            <pc:sldMk cId="1507612691" sldId="2055"/>
            <ac:spMk id="37" creationId="{F6C49780-5A48-4267-9EEB-12FDE9D76381}"/>
          </ac:spMkLst>
        </pc:spChg>
        <pc:spChg chg="del">
          <ac:chgData name="MD. IFAJ HOSSAN OMI" userId="7c7a51f3-a462-4f72-b795-4bc9c54c12c2" providerId="ADAL" clId="{4A14CB36-86E7-4730-B471-BD1B1B92F066}" dt="2022-08-06T23:28:05" v="727" actId="478"/>
          <ac:spMkLst>
            <pc:docMk/>
            <pc:sldMk cId="1507612691" sldId="2055"/>
            <ac:spMk id="48" creationId="{0E76BD89-D1EB-41B5-89E1-A7099750B73F}"/>
          </ac:spMkLst>
        </pc:spChg>
        <pc:grpChg chg="del">
          <ac:chgData name="MD. IFAJ HOSSAN OMI" userId="7c7a51f3-a462-4f72-b795-4bc9c54c12c2" providerId="ADAL" clId="{4A14CB36-86E7-4730-B471-BD1B1B92F066}" dt="2022-08-06T23:28:02.447" v="726" actId="478"/>
          <ac:grpSpMkLst>
            <pc:docMk/>
            <pc:sldMk cId="1507612691" sldId="2055"/>
            <ac:grpSpMk id="27" creationId="{D8B31EFC-630B-4B07-9404-B3A50ED8D7CE}"/>
          </ac:grpSpMkLst>
        </pc:grpChg>
        <pc:grpChg chg="del">
          <ac:chgData name="MD. IFAJ HOSSAN OMI" userId="7c7a51f3-a462-4f72-b795-4bc9c54c12c2" providerId="ADAL" clId="{4A14CB36-86E7-4730-B471-BD1B1B92F066}" dt="2022-08-06T23:27:55.714" v="723" actId="478"/>
          <ac:grpSpMkLst>
            <pc:docMk/>
            <pc:sldMk cId="1507612691" sldId="2055"/>
            <ac:grpSpMk id="30" creationId="{1243292C-CA80-4778-A35C-E97106530845}"/>
          </ac:grpSpMkLst>
        </pc:grpChg>
      </pc:sldChg>
      <pc:sldChg chg="add ord">
        <pc:chgData name="MD. IFAJ HOSSAN OMI" userId="7c7a51f3-a462-4f72-b795-4bc9c54c12c2" providerId="ADAL" clId="{4A14CB36-86E7-4730-B471-BD1B1B92F066}" dt="2022-08-07T00:25:14.355" v="1431"/>
        <pc:sldMkLst>
          <pc:docMk/>
          <pc:sldMk cId="595094585" sldId="2160"/>
        </pc:sldMkLst>
      </pc:sldChg>
      <pc:sldChg chg="modSp add mod ord">
        <pc:chgData name="MD. IFAJ HOSSAN OMI" userId="7c7a51f3-a462-4f72-b795-4bc9c54c12c2" providerId="ADAL" clId="{4A14CB36-86E7-4730-B471-BD1B1B92F066}" dt="2022-08-07T00:30:06.954" v="1504" actId="20577"/>
        <pc:sldMkLst>
          <pc:docMk/>
          <pc:sldMk cId="818871631" sldId="2178"/>
        </pc:sldMkLst>
        <pc:spChg chg="mod">
          <ac:chgData name="MD. IFAJ HOSSAN OMI" userId="7c7a51f3-a462-4f72-b795-4bc9c54c12c2" providerId="ADAL" clId="{4A14CB36-86E7-4730-B471-BD1B1B92F066}" dt="2022-08-07T00:30:06.954" v="1504" actId="20577"/>
          <ac:spMkLst>
            <pc:docMk/>
            <pc:sldMk cId="818871631" sldId="2178"/>
            <ac:spMk id="53" creationId="{0F0BC06D-E134-45DB-8AAB-C7C56419DA2A}"/>
          </ac:spMkLst>
        </pc:spChg>
      </pc:sldChg>
      <pc:sldChg chg="modSp add mod">
        <pc:chgData name="MD. IFAJ HOSSAN OMI" userId="7c7a51f3-a462-4f72-b795-4bc9c54c12c2" providerId="ADAL" clId="{4A14CB36-86E7-4730-B471-BD1B1B92F066}" dt="2022-08-07T00:04:52.834" v="1244" actId="1076"/>
        <pc:sldMkLst>
          <pc:docMk/>
          <pc:sldMk cId="2055234497" sldId="2186"/>
        </pc:sldMkLst>
        <pc:spChg chg="mod">
          <ac:chgData name="MD. IFAJ HOSSAN OMI" userId="7c7a51f3-a462-4f72-b795-4bc9c54c12c2" providerId="ADAL" clId="{4A14CB36-86E7-4730-B471-BD1B1B92F066}" dt="2022-08-07T00:04:52.834" v="1244" actId="1076"/>
          <ac:spMkLst>
            <pc:docMk/>
            <pc:sldMk cId="2055234497" sldId="2186"/>
            <ac:spMk id="18" creationId="{15CAF475-E1D1-441D-8360-E4065C19A0CF}"/>
          </ac:spMkLst>
        </pc:spChg>
      </pc:sldChg>
      <pc:sldChg chg="addSp modSp add mod modAnim">
        <pc:chgData name="MD. IFAJ HOSSAN OMI" userId="7c7a51f3-a462-4f72-b795-4bc9c54c12c2" providerId="ADAL" clId="{4A14CB36-86E7-4730-B471-BD1B1B92F066}" dt="2022-08-06T23:57:26.597" v="1146" actId="1076"/>
        <pc:sldMkLst>
          <pc:docMk/>
          <pc:sldMk cId="2821019747" sldId="2209"/>
        </pc:sldMkLst>
        <pc:spChg chg="add mod">
          <ac:chgData name="MD. IFAJ HOSSAN OMI" userId="7c7a51f3-a462-4f72-b795-4bc9c54c12c2" providerId="ADAL" clId="{4A14CB36-86E7-4730-B471-BD1B1B92F066}" dt="2022-08-06T23:53:22.902" v="1110" actId="571"/>
          <ac:spMkLst>
            <pc:docMk/>
            <pc:sldMk cId="2821019747" sldId="2209"/>
            <ac:spMk id="2" creationId="{5706724E-1549-173F-706F-16EB365CC506}"/>
          </ac:spMkLst>
        </pc:spChg>
        <pc:spChg chg="add mod">
          <ac:chgData name="MD. IFAJ HOSSAN OMI" userId="7c7a51f3-a462-4f72-b795-4bc9c54c12c2" providerId="ADAL" clId="{4A14CB36-86E7-4730-B471-BD1B1B92F066}" dt="2022-08-06T23:53:22.711" v="1109" actId="571"/>
          <ac:spMkLst>
            <pc:docMk/>
            <pc:sldMk cId="2821019747" sldId="2209"/>
            <ac:spMk id="3" creationId="{0AAD29F3-9CC1-BB81-6571-0B9F7EE4551E}"/>
          </ac:spMkLst>
        </pc:spChg>
        <pc:spChg chg="add mod">
          <ac:chgData name="MD. IFAJ HOSSAN OMI" userId="7c7a51f3-a462-4f72-b795-4bc9c54c12c2" providerId="ADAL" clId="{4A14CB36-86E7-4730-B471-BD1B1B92F066}" dt="2022-08-06T23:56:54.871" v="1143" actId="1076"/>
          <ac:spMkLst>
            <pc:docMk/>
            <pc:sldMk cId="2821019747" sldId="2209"/>
            <ac:spMk id="4" creationId="{A9BF5133-FD6F-8C18-4B35-C1701A7B2C6A}"/>
          </ac:spMkLst>
        </pc:spChg>
        <pc:spChg chg="add mod">
          <ac:chgData name="MD. IFAJ HOSSAN OMI" userId="7c7a51f3-a462-4f72-b795-4bc9c54c12c2" providerId="ADAL" clId="{4A14CB36-86E7-4730-B471-BD1B1B92F066}" dt="2022-08-06T23:57:04.716" v="1144" actId="1076"/>
          <ac:spMkLst>
            <pc:docMk/>
            <pc:sldMk cId="2821019747" sldId="2209"/>
            <ac:spMk id="5" creationId="{DC291081-8CEF-8BB1-2480-7284E95E9919}"/>
          </ac:spMkLst>
        </pc:spChg>
        <pc:spChg chg="add mod">
          <ac:chgData name="MD. IFAJ HOSSAN OMI" userId="7c7a51f3-a462-4f72-b795-4bc9c54c12c2" providerId="ADAL" clId="{4A14CB36-86E7-4730-B471-BD1B1B92F066}" dt="2022-08-06T23:57:12.416" v="1145" actId="1076"/>
          <ac:spMkLst>
            <pc:docMk/>
            <pc:sldMk cId="2821019747" sldId="2209"/>
            <ac:spMk id="6" creationId="{58463332-5B9A-87FD-3F00-93F4C859152A}"/>
          </ac:spMkLst>
        </pc:spChg>
        <pc:spChg chg="add mod">
          <ac:chgData name="MD. IFAJ HOSSAN OMI" userId="7c7a51f3-a462-4f72-b795-4bc9c54c12c2" providerId="ADAL" clId="{4A14CB36-86E7-4730-B471-BD1B1B92F066}" dt="2022-08-06T23:57:26.597" v="1146" actId="1076"/>
          <ac:spMkLst>
            <pc:docMk/>
            <pc:sldMk cId="2821019747" sldId="2209"/>
            <ac:spMk id="7" creationId="{36F25272-1FAE-4252-8A63-76702DDBC278}"/>
          </ac:spMkLst>
        </pc:spChg>
        <pc:spChg chg="mod">
          <ac:chgData name="MD. IFAJ HOSSAN OMI" userId="7c7a51f3-a462-4f72-b795-4bc9c54c12c2" providerId="ADAL" clId="{4A14CB36-86E7-4730-B471-BD1B1B92F066}" dt="2022-08-06T23:54:28.658" v="1126"/>
          <ac:spMkLst>
            <pc:docMk/>
            <pc:sldMk cId="2821019747" sldId="2209"/>
            <ac:spMk id="74" creationId="{453B8649-F341-475D-977A-5AE7E6723897}"/>
          </ac:spMkLst>
        </pc:spChg>
        <pc:spChg chg="mod">
          <ac:chgData name="MD. IFAJ HOSSAN OMI" userId="7c7a51f3-a462-4f72-b795-4bc9c54c12c2" providerId="ADAL" clId="{4A14CB36-86E7-4730-B471-BD1B1B92F066}" dt="2022-08-06T23:56:22.524" v="1142" actId="1076"/>
          <ac:spMkLst>
            <pc:docMk/>
            <pc:sldMk cId="2821019747" sldId="2209"/>
            <ac:spMk id="110" creationId="{7CED4C0A-00F8-4F39-A928-49F029F0C851}"/>
          </ac:spMkLst>
        </pc:spChg>
        <pc:grpChg chg="mod">
          <ac:chgData name="MD. IFAJ HOSSAN OMI" userId="7c7a51f3-a462-4f72-b795-4bc9c54c12c2" providerId="ADAL" clId="{4A14CB36-86E7-4730-B471-BD1B1B92F066}" dt="2022-08-06T23:53:06.712" v="1104" actId="1076"/>
          <ac:grpSpMkLst>
            <pc:docMk/>
            <pc:sldMk cId="2821019747" sldId="2209"/>
            <ac:grpSpMk id="113" creationId="{A2DE541E-FC09-4F4E-BBCD-2F677FB8B1DC}"/>
          </ac:grpSpMkLst>
        </pc:grpChg>
      </pc:sldChg>
      <pc:sldChg chg="addSp delSp modSp add mod ord addAnim delAnim modAnim">
        <pc:chgData name="MD. IFAJ HOSSAN OMI" userId="7c7a51f3-a462-4f72-b795-4bc9c54c12c2" providerId="ADAL" clId="{4A14CB36-86E7-4730-B471-BD1B1B92F066}" dt="2022-08-06T22:54:05.829" v="569" actId="21"/>
        <pc:sldMkLst>
          <pc:docMk/>
          <pc:sldMk cId="3235538501" sldId="2210"/>
        </pc:sldMkLst>
        <pc:spChg chg="add mod">
          <ac:chgData name="MD. IFAJ HOSSAN OMI" userId="7c7a51f3-a462-4f72-b795-4bc9c54c12c2" providerId="ADAL" clId="{4A14CB36-86E7-4730-B471-BD1B1B92F066}" dt="2022-08-06T21:53:10.396" v="275" actId="1076"/>
          <ac:spMkLst>
            <pc:docMk/>
            <pc:sldMk cId="3235538501" sldId="2210"/>
            <ac:spMk id="2" creationId="{6235FF76-D110-4B89-9E14-C80A526DBCD9}"/>
          </ac:spMkLst>
        </pc:spChg>
        <pc:spChg chg="add mod">
          <ac:chgData name="MD. IFAJ HOSSAN OMI" userId="7c7a51f3-a462-4f72-b795-4bc9c54c12c2" providerId="ADAL" clId="{4A14CB36-86E7-4730-B471-BD1B1B92F066}" dt="2022-08-06T22:40:10.389" v="394" actId="14100"/>
          <ac:spMkLst>
            <pc:docMk/>
            <pc:sldMk cId="3235538501" sldId="2210"/>
            <ac:spMk id="10" creationId="{8F945908-3247-63FD-9974-0FA734E89427}"/>
          </ac:spMkLst>
        </pc:spChg>
        <pc:spChg chg="add mod">
          <ac:chgData name="MD. IFAJ HOSSAN OMI" userId="7c7a51f3-a462-4f72-b795-4bc9c54c12c2" providerId="ADAL" clId="{4A14CB36-86E7-4730-B471-BD1B1B92F066}" dt="2022-08-06T22:40:10.389" v="394" actId="14100"/>
          <ac:spMkLst>
            <pc:docMk/>
            <pc:sldMk cId="3235538501" sldId="2210"/>
            <ac:spMk id="11" creationId="{C78B28CC-A816-1C98-76CF-F8C31C64F51C}"/>
          </ac:spMkLst>
        </pc:spChg>
        <pc:spChg chg="add mod">
          <ac:chgData name="MD. IFAJ HOSSAN OMI" userId="7c7a51f3-a462-4f72-b795-4bc9c54c12c2" providerId="ADAL" clId="{4A14CB36-86E7-4730-B471-BD1B1B92F066}" dt="2022-08-06T22:40:10.389" v="394" actId="14100"/>
          <ac:spMkLst>
            <pc:docMk/>
            <pc:sldMk cId="3235538501" sldId="2210"/>
            <ac:spMk id="12" creationId="{80A36C48-C7EF-69A7-F65C-47C6163328EF}"/>
          </ac:spMkLst>
        </pc:spChg>
        <pc:spChg chg="add mod">
          <ac:chgData name="MD. IFAJ HOSSAN OMI" userId="7c7a51f3-a462-4f72-b795-4bc9c54c12c2" providerId="ADAL" clId="{4A14CB36-86E7-4730-B471-BD1B1B92F066}" dt="2022-08-06T22:40:10.389" v="394" actId="14100"/>
          <ac:spMkLst>
            <pc:docMk/>
            <pc:sldMk cId="3235538501" sldId="2210"/>
            <ac:spMk id="13" creationId="{E7C7031B-FB5D-DABF-0B70-1408441DE5BC}"/>
          </ac:spMkLst>
        </pc:spChg>
        <pc:spChg chg="mod">
          <ac:chgData name="MD. IFAJ HOSSAN OMI" userId="7c7a51f3-a462-4f72-b795-4bc9c54c12c2" providerId="ADAL" clId="{4A14CB36-86E7-4730-B471-BD1B1B92F066}" dt="2022-08-06T22:40:10.389" v="394" actId="14100"/>
          <ac:spMkLst>
            <pc:docMk/>
            <pc:sldMk cId="3235538501" sldId="2210"/>
            <ac:spMk id="15" creationId="{B3054D6B-F1D4-44EC-D5E4-D00255E023D8}"/>
          </ac:spMkLst>
        </pc:spChg>
        <pc:spChg chg="mod">
          <ac:chgData name="MD. IFAJ HOSSAN OMI" userId="7c7a51f3-a462-4f72-b795-4bc9c54c12c2" providerId="ADAL" clId="{4A14CB36-86E7-4730-B471-BD1B1B92F066}" dt="2022-08-06T22:40:10.389" v="394" actId="14100"/>
          <ac:spMkLst>
            <pc:docMk/>
            <pc:sldMk cId="3235538501" sldId="2210"/>
            <ac:spMk id="16" creationId="{851FEE6F-C30F-7FA2-F9D3-328B0B5C56E3}"/>
          </ac:spMkLst>
        </pc:spChg>
        <pc:spChg chg="mod">
          <ac:chgData name="MD. IFAJ HOSSAN OMI" userId="7c7a51f3-a462-4f72-b795-4bc9c54c12c2" providerId="ADAL" clId="{4A14CB36-86E7-4730-B471-BD1B1B92F066}" dt="2022-08-06T22:40:10.389" v="394" actId="14100"/>
          <ac:spMkLst>
            <pc:docMk/>
            <pc:sldMk cId="3235538501" sldId="2210"/>
            <ac:spMk id="17" creationId="{48D66189-D6BC-F236-C451-FFCD8ECA3553}"/>
          </ac:spMkLst>
        </pc:spChg>
        <pc:spChg chg="mod">
          <ac:chgData name="MD. IFAJ HOSSAN OMI" userId="7c7a51f3-a462-4f72-b795-4bc9c54c12c2" providerId="ADAL" clId="{4A14CB36-86E7-4730-B471-BD1B1B92F066}" dt="2022-08-06T22:40:10.389" v="394" actId="14100"/>
          <ac:spMkLst>
            <pc:docMk/>
            <pc:sldMk cId="3235538501" sldId="2210"/>
            <ac:spMk id="18" creationId="{C770DA1F-B0C8-0C83-E0D4-614541B6F3F3}"/>
          </ac:spMkLst>
        </pc:spChg>
        <pc:spChg chg="mod">
          <ac:chgData name="MD. IFAJ HOSSAN OMI" userId="7c7a51f3-a462-4f72-b795-4bc9c54c12c2" providerId="ADAL" clId="{4A14CB36-86E7-4730-B471-BD1B1B92F066}" dt="2022-08-06T22:40:10.389" v="394" actId="14100"/>
          <ac:spMkLst>
            <pc:docMk/>
            <pc:sldMk cId="3235538501" sldId="2210"/>
            <ac:spMk id="19" creationId="{2A0128BA-6D07-3842-7B9E-E818FF58FB2F}"/>
          </ac:spMkLst>
        </pc:spChg>
        <pc:spChg chg="mod">
          <ac:chgData name="MD. IFAJ HOSSAN OMI" userId="7c7a51f3-a462-4f72-b795-4bc9c54c12c2" providerId="ADAL" clId="{4A14CB36-86E7-4730-B471-BD1B1B92F066}" dt="2022-08-06T22:40:10.389" v="394" actId="14100"/>
          <ac:spMkLst>
            <pc:docMk/>
            <pc:sldMk cId="3235538501" sldId="2210"/>
            <ac:spMk id="20" creationId="{FF5F7298-F54E-8ADD-A9C3-0C0037DC3215}"/>
          </ac:spMkLst>
        </pc:spChg>
        <pc:spChg chg="mod">
          <ac:chgData name="MD. IFAJ HOSSAN OMI" userId="7c7a51f3-a462-4f72-b795-4bc9c54c12c2" providerId="ADAL" clId="{4A14CB36-86E7-4730-B471-BD1B1B92F066}" dt="2022-08-06T22:40:10.389" v="394" actId="14100"/>
          <ac:spMkLst>
            <pc:docMk/>
            <pc:sldMk cId="3235538501" sldId="2210"/>
            <ac:spMk id="21" creationId="{3BA48698-5380-12DF-6133-A2EA70DC639B}"/>
          </ac:spMkLst>
        </pc:spChg>
        <pc:spChg chg="mod">
          <ac:chgData name="MD. IFAJ HOSSAN OMI" userId="7c7a51f3-a462-4f72-b795-4bc9c54c12c2" providerId="ADAL" clId="{4A14CB36-86E7-4730-B471-BD1B1B92F066}" dt="2022-08-06T22:40:10.389" v="394" actId="14100"/>
          <ac:spMkLst>
            <pc:docMk/>
            <pc:sldMk cId="3235538501" sldId="2210"/>
            <ac:spMk id="22" creationId="{71E5F0E8-393F-D30A-177A-A7401A0DCB51}"/>
          </ac:spMkLst>
        </pc:spChg>
        <pc:spChg chg="mod">
          <ac:chgData name="MD. IFAJ HOSSAN OMI" userId="7c7a51f3-a462-4f72-b795-4bc9c54c12c2" providerId="ADAL" clId="{4A14CB36-86E7-4730-B471-BD1B1B92F066}" dt="2022-08-06T22:40:10.389" v="394" actId="14100"/>
          <ac:spMkLst>
            <pc:docMk/>
            <pc:sldMk cId="3235538501" sldId="2210"/>
            <ac:spMk id="23" creationId="{162B7C91-8FE2-8C6B-E3F0-772B6F7EFC5E}"/>
          </ac:spMkLst>
        </pc:spChg>
        <pc:spChg chg="mod">
          <ac:chgData name="MD. IFAJ HOSSAN OMI" userId="7c7a51f3-a462-4f72-b795-4bc9c54c12c2" providerId="ADAL" clId="{4A14CB36-86E7-4730-B471-BD1B1B92F066}" dt="2022-08-06T22:40:10.389" v="394" actId="14100"/>
          <ac:spMkLst>
            <pc:docMk/>
            <pc:sldMk cId="3235538501" sldId="2210"/>
            <ac:spMk id="24" creationId="{D20CD87A-3764-4D85-61CB-5CFBD5DF2A62}"/>
          </ac:spMkLst>
        </pc:spChg>
        <pc:spChg chg="mod">
          <ac:chgData name="MD. IFAJ HOSSAN OMI" userId="7c7a51f3-a462-4f72-b795-4bc9c54c12c2" providerId="ADAL" clId="{4A14CB36-86E7-4730-B471-BD1B1B92F066}" dt="2022-08-06T22:40:10.389" v="394" actId="14100"/>
          <ac:spMkLst>
            <pc:docMk/>
            <pc:sldMk cId="3235538501" sldId="2210"/>
            <ac:spMk id="25" creationId="{BE94B58A-02AE-3FC4-C3DB-5ABBEB1D87F9}"/>
          </ac:spMkLst>
        </pc:spChg>
        <pc:spChg chg="mod">
          <ac:chgData name="MD. IFAJ HOSSAN OMI" userId="7c7a51f3-a462-4f72-b795-4bc9c54c12c2" providerId="ADAL" clId="{4A14CB36-86E7-4730-B471-BD1B1B92F066}" dt="2022-08-06T22:40:10.389" v="394" actId="14100"/>
          <ac:spMkLst>
            <pc:docMk/>
            <pc:sldMk cId="3235538501" sldId="2210"/>
            <ac:spMk id="26" creationId="{95DCBB6E-26A5-5D5B-F616-EFAC8D432886}"/>
          </ac:spMkLst>
        </pc:spChg>
        <pc:spChg chg="mod">
          <ac:chgData name="MD. IFAJ HOSSAN OMI" userId="7c7a51f3-a462-4f72-b795-4bc9c54c12c2" providerId="ADAL" clId="{4A14CB36-86E7-4730-B471-BD1B1B92F066}" dt="2022-08-06T22:40:10.389" v="394" actId="14100"/>
          <ac:spMkLst>
            <pc:docMk/>
            <pc:sldMk cId="3235538501" sldId="2210"/>
            <ac:spMk id="27" creationId="{50933549-E16A-59AE-80B0-4AFB86EDB761}"/>
          </ac:spMkLst>
        </pc:spChg>
        <pc:spChg chg="mod">
          <ac:chgData name="MD. IFAJ HOSSAN OMI" userId="7c7a51f3-a462-4f72-b795-4bc9c54c12c2" providerId="ADAL" clId="{4A14CB36-86E7-4730-B471-BD1B1B92F066}" dt="2022-08-06T22:40:10.389" v="394" actId="14100"/>
          <ac:spMkLst>
            <pc:docMk/>
            <pc:sldMk cId="3235538501" sldId="2210"/>
            <ac:spMk id="28" creationId="{735918B0-E938-012D-CDD3-525E191AFEAE}"/>
          </ac:spMkLst>
        </pc:spChg>
        <pc:spChg chg="mod">
          <ac:chgData name="MD. IFAJ HOSSAN OMI" userId="7c7a51f3-a462-4f72-b795-4bc9c54c12c2" providerId="ADAL" clId="{4A14CB36-86E7-4730-B471-BD1B1B92F066}" dt="2022-08-06T22:40:10.389" v="394" actId="14100"/>
          <ac:spMkLst>
            <pc:docMk/>
            <pc:sldMk cId="3235538501" sldId="2210"/>
            <ac:spMk id="29" creationId="{CC1AEE0B-30BF-7AF1-FC2D-1AEA2D8E3E1D}"/>
          </ac:spMkLst>
        </pc:spChg>
        <pc:spChg chg="mod">
          <ac:chgData name="MD. IFAJ HOSSAN OMI" userId="7c7a51f3-a462-4f72-b795-4bc9c54c12c2" providerId="ADAL" clId="{4A14CB36-86E7-4730-B471-BD1B1B92F066}" dt="2022-08-06T22:40:10.389" v="394" actId="14100"/>
          <ac:spMkLst>
            <pc:docMk/>
            <pc:sldMk cId="3235538501" sldId="2210"/>
            <ac:spMk id="30" creationId="{8562FF21-6B45-E221-E05B-41BE376E7C8B}"/>
          </ac:spMkLst>
        </pc:spChg>
        <pc:spChg chg="mod">
          <ac:chgData name="MD. IFAJ HOSSAN OMI" userId="7c7a51f3-a462-4f72-b795-4bc9c54c12c2" providerId="ADAL" clId="{4A14CB36-86E7-4730-B471-BD1B1B92F066}" dt="2022-08-06T22:40:10.389" v="394" actId="14100"/>
          <ac:spMkLst>
            <pc:docMk/>
            <pc:sldMk cId="3235538501" sldId="2210"/>
            <ac:spMk id="31" creationId="{FC8C8531-03F6-BB4E-F097-20FD7027F4EF}"/>
          </ac:spMkLst>
        </pc:spChg>
        <pc:spChg chg="mod">
          <ac:chgData name="MD. IFAJ HOSSAN OMI" userId="7c7a51f3-a462-4f72-b795-4bc9c54c12c2" providerId="ADAL" clId="{4A14CB36-86E7-4730-B471-BD1B1B92F066}" dt="2022-08-06T22:40:10.389" v="394" actId="14100"/>
          <ac:spMkLst>
            <pc:docMk/>
            <pc:sldMk cId="3235538501" sldId="2210"/>
            <ac:spMk id="32" creationId="{250F6CAD-1059-095D-7AEF-094270673E88}"/>
          </ac:spMkLst>
        </pc:spChg>
        <pc:spChg chg="mod">
          <ac:chgData name="MD. IFAJ HOSSAN OMI" userId="7c7a51f3-a462-4f72-b795-4bc9c54c12c2" providerId="ADAL" clId="{4A14CB36-86E7-4730-B471-BD1B1B92F066}" dt="2022-08-06T22:40:10.389" v="394" actId="14100"/>
          <ac:spMkLst>
            <pc:docMk/>
            <pc:sldMk cId="3235538501" sldId="2210"/>
            <ac:spMk id="33" creationId="{F051E4CB-311E-8082-4EFF-F62E846194D8}"/>
          </ac:spMkLst>
        </pc:spChg>
        <pc:spChg chg="mod">
          <ac:chgData name="MD. IFAJ HOSSAN OMI" userId="7c7a51f3-a462-4f72-b795-4bc9c54c12c2" providerId="ADAL" clId="{4A14CB36-86E7-4730-B471-BD1B1B92F066}" dt="2022-08-06T22:40:10.389" v="394" actId="14100"/>
          <ac:spMkLst>
            <pc:docMk/>
            <pc:sldMk cId="3235538501" sldId="2210"/>
            <ac:spMk id="34" creationId="{CCE7BE41-2686-1036-9867-5BC2B821EEEC}"/>
          </ac:spMkLst>
        </pc:spChg>
        <pc:spChg chg="mod">
          <ac:chgData name="MD. IFAJ HOSSAN OMI" userId="7c7a51f3-a462-4f72-b795-4bc9c54c12c2" providerId="ADAL" clId="{4A14CB36-86E7-4730-B471-BD1B1B92F066}" dt="2022-08-06T22:40:10.389" v="394" actId="14100"/>
          <ac:spMkLst>
            <pc:docMk/>
            <pc:sldMk cId="3235538501" sldId="2210"/>
            <ac:spMk id="35" creationId="{348089F5-EA57-A951-A4C2-D90FD92573E7}"/>
          </ac:spMkLst>
        </pc:spChg>
        <pc:spChg chg="mod">
          <ac:chgData name="MD. IFAJ HOSSAN OMI" userId="7c7a51f3-a462-4f72-b795-4bc9c54c12c2" providerId="ADAL" clId="{4A14CB36-86E7-4730-B471-BD1B1B92F066}" dt="2022-08-06T22:40:10.389" v="394" actId="14100"/>
          <ac:spMkLst>
            <pc:docMk/>
            <pc:sldMk cId="3235538501" sldId="2210"/>
            <ac:spMk id="36" creationId="{62543BF2-DF05-C426-52CB-34034D8C5F3D}"/>
          </ac:spMkLst>
        </pc:spChg>
        <pc:spChg chg="mod">
          <ac:chgData name="MD. IFAJ HOSSAN OMI" userId="7c7a51f3-a462-4f72-b795-4bc9c54c12c2" providerId="ADAL" clId="{4A14CB36-86E7-4730-B471-BD1B1B92F066}" dt="2022-08-06T22:40:10.389" v="394" actId="14100"/>
          <ac:spMkLst>
            <pc:docMk/>
            <pc:sldMk cId="3235538501" sldId="2210"/>
            <ac:spMk id="37" creationId="{FC887A41-AA14-EC57-4B34-25414FA48758}"/>
          </ac:spMkLst>
        </pc:spChg>
        <pc:spChg chg="mod">
          <ac:chgData name="MD. IFAJ HOSSAN OMI" userId="7c7a51f3-a462-4f72-b795-4bc9c54c12c2" providerId="ADAL" clId="{4A14CB36-86E7-4730-B471-BD1B1B92F066}" dt="2022-08-06T22:40:10.389" v="394" actId="14100"/>
          <ac:spMkLst>
            <pc:docMk/>
            <pc:sldMk cId="3235538501" sldId="2210"/>
            <ac:spMk id="38" creationId="{E2E91C3D-BD33-2820-C029-70D86F17AADD}"/>
          </ac:spMkLst>
        </pc:spChg>
        <pc:spChg chg="mod">
          <ac:chgData name="MD. IFAJ HOSSAN OMI" userId="7c7a51f3-a462-4f72-b795-4bc9c54c12c2" providerId="ADAL" clId="{4A14CB36-86E7-4730-B471-BD1B1B92F066}" dt="2022-08-06T22:40:10.389" v="394" actId="14100"/>
          <ac:spMkLst>
            <pc:docMk/>
            <pc:sldMk cId="3235538501" sldId="2210"/>
            <ac:spMk id="39" creationId="{5F28528B-1463-354D-F86F-E7942A282D9E}"/>
          </ac:spMkLst>
        </pc:spChg>
        <pc:spChg chg="mod">
          <ac:chgData name="MD. IFAJ HOSSAN OMI" userId="7c7a51f3-a462-4f72-b795-4bc9c54c12c2" providerId="ADAL" clId="{4A14CB36-86E7-4730-B471-BD1B1B92F066}" dt="2022-08-06T22:40:10.389" v="394" actId="14100"/>
          <ac:spMkLst>
            <pc:docMk/>
            <pc:sldMk cId="3235538501" sldId="2210"/>
            <ac:spMk id="40" creationId="{D15AA2E0-FACA-72EF-CFBB-57FF5CC2BEB6}"/>
          </ac:spMkLst>
        </pc:spChg>
        <pc:spChg chg="mod">
          <ac:chgData name="MD. IFAJ HOSSAN OMI" userId="7c7a51f3-a462-4f72-b795-4bc9c54c12c2" providerId="ADAL" clId="{4A14CB36-86E7-4730-B471-BD1B1B92F066}" dt="2022-08-06T22:40:10.389" v="394" actId="14100"/>
          <ac:spMkLst>
            <pc:docMk/>
            <pc:sldMk cId="3235538501" sldId="2210"/>
            <ac:spMk id="41" creationId="{A24481BD-1B19-97AE-312C-C0412E981065}"/>
          </ac:spMkLst>
        </pc:spChg>
        <pc:spChg chg="mod">
          <ac:chgData name="MD. IFAJ HOSSAN OMI" userId="7c7a51f3-a462-4f72-b795-4bc9c54c12c2" providerId="ADAL" clId="{4A14CB36-86E7-4730-B471-BD1B1B92F066}" dt="2022-08-06T22:40:10.389" v="394" actId="14100"/>
          <ac:spMkLst>
            <pc:docMk/>
            <pc:sldMk cId="3235538501" sldId="2210"/>
            <ac:spMk id="42" creationId="{E173778E-2CA2-FEA4-705D-B19FC9E8E6BA}"/>
          </ac:spMkLst>
        </pc:spChg>
        <pc:spChg chg="mod">
          <ac:chgData name="MD. IFAJ HOSSAN OMI" userId="7c7a51f3-a462-4f72-b795-4bc9c54c12c2" providerId="ADAL" clId="{4A14CB36-86E7-4730-B471-BD1B1B92F066}" dt="2022-08-06T22:40:10.389" v="394" actId="14100"/>
          <ac:spMkLst>
            <pc:docMk/>
            <pc:sldMk cId="3235538501" sldId="2210"/>
            <ac:spMk id="43" creationId="{9E9CCA12-F9DF-8090-5225-3092D04CDD50}"/>
          </ac:spMkLst>
        </pc:spChg>
        <pc:spChg chg="mod">
          <ac:chgData name="MD. IFAJ HOSSAN OMI" userId="7c7a51f3-a462-4f72-b795-4bc9c54c12c2" providerId="ADAL" clId="{4A14CB36-86E7-4730-B471-BD1B1B92F066}" dt="2022-08-06T22:40:10.389" v="394" actId="14100"/>
          <ac:spMkLst>
            <pc:docMk/>
            <pc:sldMk cId="3235538501" sldId="2210"/>
            <ac:spMk id="44" creationId="{FD1213C3-69C7-EBDA-82A0-1A3F47DED41F}"/>
          </ac:spMkLst>
        </pc:spChg>
        <pc:spChg chg="mod">
          <ac:chgData name="MD. IFAJ HOSSAN OMI" userId="7c7a51f3-a462-4f72-b795-4bc9c54c12c2" providerId="ADAL" clId="{4A14CB36-86E7-4730-B471-BD1B1B92F066}" dt="2022-08-06T22:40:10.389" v="394" actId="14100"/>
          <ac:spMkLst>
            <pc:docMk/>
            <pc:sldMk cId="3235538501" sldId="2210"/>
            <ac:spMk id="45" creationId="{3EACE2F9-D073-5ED9-A060-C008017841AC}"/>
          </ac:spMkLst>
        </pc:spChg>
        <pc:spChg chg="mod">
          <ac:chgData name="MD. IFAJ HOSSAN OMI" userId="7c7a51f3-a462-4f72-b795-4bc9c54c12c2" providerId="ADAL" clId="{4A14CB36-86E7-4730-B471-BD1B1B92F066}" dt="2022-08-06T22:40:10.389" v="394" actId="14100"/>
          <ac:spMkLst>
            <pc:docMk/>
            <pc:sldMk cId="3235538501" sldId="2210"/>
            <ac:spMk id="46" creationId="{B65F2083-A505-4DA9-C478-E555E6149269}"/>
          </ac:spMkLst>
        </pc:spChg>
        <pc:spChg chg="mod">
          <ac:chgData name="MD. IFAJ HOSSAN OMI" userId="7c7a51f3-a462-4f72-b795-4bc9c54c12c2" providerId="ADAL" clId="{4A14CB36-86E7-4730-B471-BD1B1B92F066}" dt="2022-08-06T22:40:10.389" v="394" actId="14100"/>
          <ac:spMkLst>
            <pc:docMk/>
            <pc:sldMk cId="3235538501" sldId="2210"/>
            <ac:spMk id="47" creationId="{6D137AC2-7192-0A43-8C5D-C072C700309E}"/>
          </ac:spMkLst>
        </pc:spChg>
        <pc:spChg chg="mod">
          <ac:chgData name="MD. IFAJ HOSSAN OMI" userId="7c7a51f3-a462-4f72-b795-4bc9c54c12c2" providerId="ADAL" clId="{4A14CB36-86E7-4730-B471-BD1B1B92F066}" dt="2022-08-06T22:40:10.389" v="394" actId="14100"/>
          <ac:spMkLst>
            <pc:docMk/>
            <pc:sldMk cId="3235538501" sldId="2210"/>
            <ac:spMk id="48" creationId="{C63A9D36-A1D9-A904-7799-6CFF89C43DF7}"/>
          </ac:spMkLst>
        </pc:spChg>
        <pc:spChg chg="mod">
          <ac:chgData name="MD. IFAJ HOSSAN OMI" userId="7c7a51f3-a462-4f72-b795-4bc9c54c12c2" providerId="ADAL" clId="{4A14CB36-86E7-4730-B471-BD1B1B92F066}" dt="2022-08-06T22:40:10.389" v="394" actId="14100"/>
          <ac:spMkLst>
            <pc:docMk/>
            <pc:sldMk cId="3235538501" sldId="2210"/>
            <ac:spMk id="49" creationId="{47B38FED-2E8A-F24C-F28C-8910BEAB4405}"/>
          </ac:spMkLst>
        </pc:spChg>
        <pc:spChg chg="mod">
          <ac:chgData name="MD. IFAJ HOSSAN OMI" userId="7c7a51f3-a462-4f72-b795-4bc9c54c12c2" providerId="ADAL" clId="{4A14CB36-86E7-4730-B471-BD1B1B92F066}" dt="2022-08-06T22:40:10.389" v="394" actId="14100"/>
          <ac:spMkLst>
            <pc:docMk/>
            <pc:sldMk cId="3235538501" sldId="2210"/>
            <ac:spMk id="50" creationId="{64D0A37A-5B97-1663-F90A-C7F8E9BDDB45}"/>
          </ac:spMkLst>
        </pc:spChg>
        <pc:spChg chg="mod">
          <ac:chgData name="MD. IFAJ HOSSAN OMI" userId="7c7a51f3-a462-4f72-b795-4bc9c54c12c2" providerId="ADAL" clId="{4A14CB36-86E7-4730-B471-BD1B1B92F066}" dt="2022-08-06T22:40:10.389" v="394" actId="14100"/>
          <ac:spMkLst>
            <pc:docMk/>
            <pc:sldMk cId="3235538501" sldId="2210"/>
            <ac:spMk id="51" creationId="{0786A290-57C6-35BD-77B9-EF4C897108DE}"/>
          </ac:spMkLst>
        </pc:spChg>
        <pc:spChg chg="mod">
          <ac:chgData name="MD. IFAJ HOSSAN OMI" userId="7c7a51f3-a462-4f72-b795-4bc9c54c12c2" providerId="ADAL" clId="{4A14CB36-86E7-4730-B471-BD1B1B92F066}" dt="2022-08-06T22:40:10.389" v="394" actId="14100"/>
          <ac:spMkLst>
            <pc:docMk/>
            <pc:sldMk cId="3235538501" sldId="2210"/>
            <ac:spMk id="52" creationId="{5B978694-92F0-051F-AFF5-D573C311CFB9}"/>
          </ac:spMkLst>
        </pc:spChg>
        <pc:spChg chg="mod">
          <ac:chgData name="MD. IFAJ HOSSAN OMI" userId="7c7a51f3-a462-4f72-b795-4bc9c54c12c2" providerId="ADAL" clId="{4A14CB36-86E7-4730-B471-BD1B1B92F066}" dt="2022-08-06T22:40:10.389" v="394" actId="14100"/>
          <ac:spMkLst>
            <pc:docMk/>
            <pc:sldMk cId="3235538501" sldId="2210"/>
            <ac:spMk id="53" creationId="{632448F7-7F3F-7FC7-A887-907804ED31AA}"/>
          </ac:spMkLst>
        </pc:spChg>
        <pc:spChg chg="mod">
          <ac:chgData name="MD. IFAJ HOSSAN OMI" userId="7c7a51f3-a462-4f72-b795-4bc9c54c12c2" providerId="ADAL" clId="{4A14CB36-86E7-4730-B471-BD1B1B92F066}" dt="2022-08-06T22:40:10.389" v="394" actId="14100"/>
          <ac:spMkLst>
            <pc:docMk/>
            <pc:sldMk cId="3235538501" sldId="2210"/>
            <ac:spMk id="54" creationId="{7B001E4D-9489-F0AE-FAC4-8A65478D9273}"/>
          </ac:spMkLst>
        </pc:spChg>
        <pc:spChg chg="mod">
          <ac:chgData name="MD. IFAJ HOSSAN OMI" userId="7c7a51f3-a462-4f72-b795-4bc9c54c12c2" providerId="ADAL" clId="{4A14CB36-86E7-4730-B471-BD1B1B92F066}" dt="2022-08-06T22:40:10.389" v="394" actId="14100"/>
          <ac:spMkLst>
            <pc:docMk/>
            <pc:sldMk cId="3235538501" sldId="2210"/>
            <ac:spMk id="55" creationId="{6885DCE8-649A-2258-CAA9-88A5162D76A6}"/>
          </ac:spMkLst>
        </pc:spChg>
        <pc:spChg chg="mod">
          <ac:chgData name="MD. IFAJ HOSSAN OMI" userId="7c7a51f3-a462-4f72-b795-4bc9c54c12c2" providerId="ADAL" clId="{4A14CB36-86E7-4730-B471-BD1B1B92F066}" dt="2022-08-06T22:40:10.389" v="394" actId="14100"/>
          <ac:spMkLst>
            <pc:docMk/>
            <pc:sldMk cId="3235538501" sldId="2210"/>
            <ac:spMk id="56" creationId="{F54E462C-DB14-9A3C-FCBE-B8574AA2C205}"/>
          </ac:spMkLst>
        </pc:spChg>
        <pc:spChg chg="mod">
          <ac:chgData name="MD. IFAJ HOSSAN OMI" userId="7c7a51f3-a462-4f72-b795-4bc9c54c12c2" providerId="ADAL" clId="{4A14CB36-86E7-4730-B471-BD1B1B92F066}" dt="2022-08-06T22:40:10.389" v="394" actId="14100"/>
          <ac:spMkLst>
            <pc:docMk/>
            <pc:sldMk cId="3235538501" sldId="2210"/>
            <ac:spMk id="57" creationId="{32805BFD-84D4-A7E7-437E-33F44E226E98}"/>
          </ac:spMkLst>
        </pc:spChg>
        <pc:spChg chg="add del mod">
          <ac:chgData name="MD. IFAJ HOSSAN OMI" userId="7c7a51f3-a462-4f72-b795-4bc9c54c12c2" providerId="ADAL" clId="{4A14CB36-86E7-4730-B471-BD1B1B92F066}" dt="2022-08-06T22:27:31.348" v="326" actId="1076"/>
          <ac:spMkLst>
            <pc:docMk/>
            <pc:sldMk cId="3235538501" sldId="2210"/>
            <ac:spMk id="65" creationId="{7CE0942A-6529-401A-83BC-542F5B2E136E}"/>
          </ac:spMkLst>
        </pc:spChg>
        <pc:spChg chg="mod">
          <ac:chgData name="MD. IFAJ HOSSAN OMI" userId="7c7a51f3-a462-4f72-b795-4bc9c54c12c2" providerId="ADAL" clId="{4A14CB36-86E7-4730-B471-BD1B1B92F066}" dt="2022-08-06T22:40:10.389" v="394" actId="14100"/>
          <ac:spMkLst>
            <pc:docMk/>
            <pc:sldMk cId="3235538501" sldId="2210"/>
            <ac:spMk id="66" creationId="{ACF30616-9CB3-198D-14B2-828D198BCECC}"/>
          </ac:spMkLst>
        </pc:spChg>
        <pc:spChg chg="mod">
          <ac:chgData name="MD. IFAJ HOSSAN OMI" userId="7c7a51f3-a462-4f72-b795-4bc9c54c12c2" providerId="ADAL" clId="{4A14CB36-86E7-4730-B471-BD1B1B92F066}" dt="2022-08-06T22:40:10.389" v="394" actId="14100"/>
          <ac:spMkLst>
            <pc:docMk/>
            <pc:sldMk cId="3235538501" sldId="2210"/>
            <ac:spMk id="67" creationId="{C1A0D367-10F3-3D86-47E8-D9AFC1505617}"/>
          </ac:spMkLst>
        </pc:spChg>
        <pc:spChg chg="mod">
          <ac:chgData name="MD. IFAJ HOSSAN OMI" userId="7c7a51f3-a462-4f72-b795-4bc9c54c12c2" providerId="ADAL" clId="{4A14CB36-86E7-4730-B471-BD1B1B92F066}" dt="2022-08-06T22:40:10.389" v="394" actId="14100"/>
          <ac:spMkLst>
            <pc:docMk/>
            <pc:sldMk cId="3235538501" sldId="2210"/>
            <ac:spMk id="68" creationId="{695C4154-E618-E642-D848-D9E892317521}"/>
          </ac:spMkLst>
        </pc:spChg>
        <pc:spChg chg="mod">
          <ac:chgData name="MD. IFAJ HOSSAN OMI" userId="7c7a51f3-a462-4f72-b795-4bc9c54c12c2" providerId="ADAL" clId="{4A14CB36-86E7-4730-B471-BD1B1B92F066}" dt="2022-08-06T22:40:10.389" v="394" actId="14100"/>
          <ac:spMkLst>
            <pc:docMk/>
            <pc:sldMk cId="3235538501" sldId="2210"/>
            <ac:spMk id="69" creationId="{49A4D3B8-A272-1D18-D720-7B6954337FE9}"/>
          </ac:spMkLst>
        </pc:spChg>
        <pc:spChg chg="mod">
          <ac:chgData name="MD. IFAJ HOSSAN OMI" userId="7c7a51f3-a462-4f72-b795-4bc9c54c12c2" providerId="ADAL" clId="{4A14CB36-86E7-4730-B471-BD1B1B92F066}" dt="2022-08-06T22:40:10.389" v="394" actId="14100"/>
          <ac:spMkLst>
            <pc:docMk/>
            <pc:sldMk cId="3235538501" sldId="2210"/>
            <ac:spMk id="70" creationId="{51018F43-1DF5-F93B-8DF1-5FF64440FB75}"/>
          </ac:spMkLst>
        </pc:spChg>
        <pc:spChg chg="mod">
          <ac:chgData name="MD. IFAJ HOSSAN OMI" userId="7c7a51f3-a462-4f72-b795-4bc9c54c12c2" providerId="ADAL" clId="{4A14CB36-86E7-4730-B471-BD1B1B92F066}" dt="2022-08-06T22:40:10.389" v="394" actId="14100"/>
          <ac:spMkLst>
            <pc:docMk/>
            <pc:sldMk cId="3235538501" sldId="2210"/>
            <ac:spMk id="71" creationId="{80243D68-1C84-D745-2EB3-8E49642EFDAA}"/>
          </ac:spMkLst>
        </pc:spChg>
        <pc:spChg chg="mod">
          <ac:chgData name="MD. IFAJ HOSSAN OMI" userId="7c7a51f3-a462-4f72-b795-4bc9c54c12c2" providerId="ADAL" clId="{4A14CB36-86E7-4730-B471-BD1B1B92F066}" dt="2022-08-06T22:40:10.389" v="394" actId="14100"/>
          <ac:spMkLst>
            <pc:docMk/>
            <pc:sldMk cId="3235538501" sldId="2210"/>
            <ac:spMk id="72" creationId="{685BF87F-E540-2961-D092-9C34DC3A72B4}"/>
          </ac:spMkLst>
        </pc:spChg>
        <pc:spChg chg="mod">
          <ac:chgData name="MD. IFAJ HOSSAN OMI" userId="7c7a51f3-a462-4f72-b795-4bc9c54c12c2" providerId="ADAL" clId="{4A14CB36-86E7-4730-B471-BD1B1B92F066}" dt="2022-08-06T22:40:10.389" v="394" actId="14100"/>
          <ac:spMkLst>
            <pc:docMk/>
            <pc:sldMk cId="3235538501" sldId="2210"/>
            <ac:spMk id="73" creationId="{5EB655AE-A78D-A7A0-33A5-2B17721066B3}"/>
          </ac:spMkLst>
        </pc:spChg>
        <pc:spChg chg="mod">
          <ac:chgData name="MD. IFAJ HOSSAN OMI" userId="7c7a51f3-a462-4f72-b795-4bc9c54c12c2" providerId="ADAL" clId="{4A14CB36-86E7-4730-B471-BD1B1B92F066}" dt="2022-08-06T22:40:10.389" v="394" actId="14100"/>
          <ac:spMkLst>
            <pc:docMk/>
            <pc:sldMk cId="3235538501" sldId="2210"/>
            <ac:spMk id="74" creationId="{5124A1A0-0716-A92A-4D47-6AFE98C1B5CF}"/>
          </ac:spMkLst>
        </pc:spChg>
        <pc:spChg chg="mod">
          <ac:chgData name="MD. IFAJ HOSSAN OMI" userId="7c7a51f3-a462-4f72-b795-4bc9c54c12c2" providerId="ADAL" clId="{4A14CB36-86E7-4730-B471-BD1B1B92F066}" dt="2022-08-06T22:40:10.389" v="394" actId="14100"/>
          <ac:spMkLst>
            <pc:docMk/>
            <pc:sldMk cId="3235538501" sldId="2210"/>
            <ac:spMk id="75" creationId="{86D014D8-E0F6-6A1A-90E3-141DEB4E1485}"/>
          </ac:spMkLst>
        </pc:spChg>
        <pc:spChg chg="mod">
          <ac:chgData name="MD. IFAJ HOSSAN OMI" userId="7c7a51f3-a462-4f72-b795-4bc9c54c12c2" providerId="ADAL" clId="{4A14CB36-86E7-4730-B471-BD1B1B92F066}" dt="2022-08-06T22:40:10.389" v="394" actId="14100"/>
          <ac:spMkLst>
            <pc:docMk/>
            <pc:sldMk cId="3235538501" sldId="2210"/>
            <ac:spMk id="76" creationId="{800FF91E-5EE5-0A70-F73D-D1AE7EA051CF}"/>
          </ac:spMkLst>
        </pc:spChg>
        <pc:spChg chg="mod">
          <ac:chgData name="MD. IFAJ HOSSAN OMI" userId="7c7a51f3-a462-4f72-b795-4bc9c54c12c2" providerId="ADAL" clId="{4A14CB36-86E7-4730-B471-BD1B1B92F066}" dt="2022-08-06T22:40:10.389" v="394" actId="14100"/>
          <ac:spMkLst>
            <pc:docMk/>
            <pc:sldMk cId="3235538501" sldId="2210"/>
            <ac:spMk id="77" creationId="{CF1A211F-1336-16C2-16A2-0BB9BE9C3EA4}"/>
          </ac:spMkLst>
        </pc:spChg>
        <pc:spChg chg="mod">
          <ac:chgData name="MD. IFAJ HOSSAN OMI" userId="7c7a51f3-a462-4f72-b795-4bc9c54c12c2" providerId="ADAL" clId="{4A14CB36-86E7-4730-B471-BD1B1B92F066}" dt="2022-08-06T22:40:10.389" v="394" actId="14100"/>
          <ac:spMkLst>
            <pc:docMk/>
            <pc:sldMk cId="3235538501" sldId="2210"/>
            <ac:spMk id="78" creationId="{E8736986-841E-7484-5BE8-1B430C644D37}"/>
          </ac:spMkLst>
        </pc:spChg>
        <pc:spChg chg="mod">
          <ac:chgData name="MD. IFAJ HOSSAN OMI" userId="7c7a51f3-a462-4f72-b795-4bc9c54c12c2" providerId="ADAL" clId="{4A14CB36-86E7-4730-B471-BD1B1B92F066}" dt="2022-08-06T22:40:10.389" v="394" actId="14100"/>
          <ac:spMkLst>
            <pc:docMk/>
            <pc:sldMk cId="3235538501" sldId="2210"/>
            <ac:spMk id="79" creationId="{2C11141F-CE20-FA54-51F0-85E8EAD5C6DC}"/>
          </ac:spMkLst>
        </pc:spChg>
        <pc:spChg chg="mod">
          <ac:chgData name="MD. IFAJ HOSSAN OMI" userId="7c7a51f3-a462-4f72-b795-4bc9c54c12c2" providerId="ADAL" clId="{4A14CB36-86E7-4730-B471-BD1B1B92F066}" dt="2022-08-06T22:40:10.389" v="394" actId="14100"/>
          <ac:spMkLst>
            <pc:docMk/>
            <pc:sldMk cId="3235538501" sldId="2210"/>
            <ac:spMk id="80" creationId="{A19CB72C-A9F1-DFFB-6273-50C9F121D506}"/>
          </ac:spMkLst>
        </pc:spChg>
        <pc:spChg chg="mod">
          <ac:chgData name="MD. IFAJ HOSSAN OMI" userId="7c7a51f3-a462-4f72-b795-4bc9c54c12c2" providerId="ADAL" clId="{4A14CB36-86E7-4730-B471-BD1B1B92F066}" dt="2022-08-06T22:40:10.389" v="394" actId="14100"/>
          <ac:spMkLst>
            <pc:docMk/>
            <pc:sldMk cId="3235538501" sldId="2210"/>
            <ac:spMk id="81" creationId="{598DBF1D-AAAE-302D-4D3D-6F4485E91F2D}"/>
          </ac:spMkLst>
        </pc:spChg>
        <pc:spChg chg="mod">
          <ac:chgData name="MD. IFAJ HOSSAN OMI" userId="7c7a51f3-a462-4f72-b795-4bc9c54c12c2" providerId="ADAL" clId="{4A14CB36-86E7-4730-B471-BD1B1B92F066}" dt="2022-08-06T22:40:10.389" v="394" actId="14100"/>
          <ac:spMkLst>
            <pc:docMk/>
            <pc:sldMk cId="3235538501" sldId="2210"/>
            <ac:spMk id="82" creationId="{507264DC-085D-5FF9-4674-F24E5BBF54E0}"/>
          </ac:spMkLst>
        </pc:spChg>
        <pc:spChg chg="mod">
          <ac:chgData name="MD. IFAJ HOSSAN OMI" userId="7c7a51f3-a462-4f72-b795-4bc9c54c12c2" providerId="ADAL" clId="{4A14CB36-86E7-4730-B471-BD1B1B92F066}" dt="2022-08-06T22:40:10.389" v="394" actId="14100"/>
          <ac:spMkLst>
            <pc:docMk/>
            <pc:sldMk cId="3235538501" sldId="2210"/>
            <ac:spMk id="83" creationId="{EA530C26-35C7-AA04-F53A-9ECC9FD3E2C5}"/>
          </ac:spMkLst>
        </pc:spChg>
        <pc:spChg chg="mod">
          <ac:chgData name="MD. IFAJ HOSSAN OMI" userId="7c7a51f3-a462-4f72-b795-4bc9c54c12c2" providerId="ADAL" clId="{4A14CB36-86E7-4730-B471-BD1B1B92F066}" dt="2022-08-06T22:40:10.389" v="394" actId="14100"/>
          <ac:spMkLst>
            <pc:docMk/>
            <pc:sldMk cId="3235538501" sldId="2210"/>
            <ac:spMk id="84" creationId="{D1CA94F9-7CF3-E292-59D4-A1ACC342A387}"/>
          </ac:spMkLst>
        </pc:spChg>
        <pc:spChg chg="mod">
          <ac:chgData name="MD. IFAJ HOSSAN OMI" userId="7c7a51f3-a462-4f72-b795-4bc9c54c12c2" providerId="ADAL" clId="{4A14CB36-86E7-4730-B471-BD1B1B92F066}" dt="2022-08-06T22:40:10.389" v="394" actId="14100"/>
          <ac:spMkLst>
            <pc:docMk/>
            <pc:sldMk cId="3235538501" sldId="2210"/>
            <ac:spMk id="85" creationId="{E1DE780A-6B29-0CEE-C58E-F03FB0F55787}"/>
          </ac:spMkLst>
        </pc:spChg>
        <pc:spChg chg="mod">
          <ac:chgData name="MD. IFAJ HOSSAN OMI" userId="7c7a51f3-a462-4f72-b795-4bc9c54c12c2" providerId="ADAL" clId="{4A14CB36-86E7-4730-B471-BD1B1B92F066}" dt="2022-08-06T22:40:10.389" v="394" actId="14100"/>
          <ac:spMkLst>
            <pc:docMk/>
            <pc:sldMk cId="3235538501" sldId="2210"/>
            <ac:spMk id="86" creationId="{E92FDA9B-2F33-6C85-83FC-589312EAA9D7}"/>
          </ac:spMkLst>
        </pc:spChg>
        <pc:spChg chg="mod">
          <ac:chgData name="MD. IFAJ HOSSAN OMI" userId="7c7a51f3-a462-4f72-b795-4bc9c54c12c2" providerId="ADAL" clId="{4A14CB36-86E7-4730-B471-BD1B1B92F066}" dt="2022-08-06T22:40:10.389" v="394" actId="14100"/>
          <ac:spMkLst>
            <pc:docMk/>
            <pc:sldMk cId="3235538501" sldId="2210"/>
            <ac:spMk id="87" creationId="{A7ED5913-615E-B325-9AC3-C141CA06A277}"/>
          </ac:spMkLst>
        </pc:spChg>
        <pc:spChg chg="mod">
          <ac:chgData name="MD. IFAJ HOSSAN OMI" userId="7c7a51f3-a462-4f72-b795-4bc9c54c12c2" providerId="ADAL" clId="{4A14CB36-86E7-4730-B471-BD1B1B92F066}" dt="2022-08-06T22:40:10.389" v="394" actId="14100"/>
          <ac:spMkLst>
            <pc:docMk/>
            <pc:sldMk cId="3235538501" sldId="2210"/>
            <ac:spMk id="88" creationId="{1A8F8B13-4F11-9A2D-C638-7C92B3CDFE3E}"/>
          </ac:spMkLst>
        </pc:spChg>
        <pc:spChg chg="mod">
          <ac:chgData name="MD. IFAJ HOSSAN OMI" userId="7c7a51f3-a462-4f72-b795-4bc9c54c12c2" providerId="ADAL" clId="{4A14CB36-86E7-4730-B471-BD1B1B92F066}" dt="2022-08-06T22:40:10.389" v="394" actId="14100"/>
          <ac:spMkLst>
            <pc:docMk/>
            <pc:sldMk cId="3235538501" sldId="2210"/>
            <ac:spMk id="89" creationId="{236A48BE-BC83-2AFE-D8B5-D2FB6069B9DB}"/>
          </ac:spMkLst>
        </pc:spChg>
        <pc:spChg chg="mod">
          <ac:chgData name="MD. IFAJ HOSSAN OMI" userId="7c7a51f3-a462-4f72-b795-4bc9c54c12c2" providerId="ADAL" clId="{4A14CB36-86E7-4730-B471-BD1B1B92F066}" dt="2022-08-06T22:40:10.389" v="394" actId="14100"/>
          <ac:spMkLst>
            <pc:docMk/>
            <pc:sldMk cId="3235538501" sldId="2210"/>
            <ac:spMk id="90" creationId="{24AEAE86-05AB-B8C4-04BC-5267F769D6DE}"/>
          </ac:spMkLst>
        </pc:spChg>
        <pc:spChg chg="mod">
          <ac:chgData name="MD. IFAJ HOSSAN OMI" userId="7c7a51f3-a462-4f72-b795-4bc9c54c12c2" providerId="ADAL" clId="{4A14CB36-86E7-4730-B471-BD1B1B92F066}" dt="2022-08-06T22:40:10.389" v="394" actId="14100"/>
          <ac:spMkLst>
            <pc:docMk/>
            <pc:sldMk cId="3235538501" sldId="2210"/>
            <ac:spMk id="92" creationId="{31BD4A8E-8FFB-5432-C64A-86C9080D800C}"/>
          </ac:spMkLst>
        </pc:spChg>
        <pc:spChg chg="mod">
          <ac:chgData name="MD. IFAJ HOSSAN OMI" userId="7c7a51f3-a462-4f72-b795-4bc9c54c12c2" providerId="ADAL" clId="{4A14CB36-86E7-4730-B471-BD1B1B92F066}" dt="2022-08-06T22:40:10.389" v="394" actId="14100"/>
          <ac:spMkLst>
            <pc:docMk/>
            <pc:sldMk cId="3235538501" sldId="2210"/>
            <ac:spMk id="93" creationId="{52EA5B88-EF3F-0461-E6DE-5F8DC1BE69D9}"/>
          </ac:spMkLst>
        </pc:spChg>
        <pc:spChg chg="mod">
          <ac:chgData name="MD. IFAJ HOSSAN OMI" userId="7c7a51f3-a462-4f72-b795-4bc9c54c12c2" providerId="ADAL" clId="{4A14CB36-86E7-4730-B471-BD1B1B92F066}" dt="2022-08-06T22:40:10.389" v="394" actId="14100"/>
          <ac:spMkLst>
            <pc:docMk/>
            <pc:sldMk cId="3235538501" sldId="2210"/>
            <ac:spMk id="94" creationId="{2942995C-8059-F4DD-DD2B-E23F241FB245}"/>
          </ac:spMkLst>
        </pc:spChg>
        <pc:spChg chg="mod">
          <ac:chgData name="MD. IFAJ HOSSAN OMI" userId="7c7a51f3-a462-4f72-b795-4bc9c54c12c2" providerId="ADAL" clId="{4A14CB36-86E7-4730-B471-BD1B1B92F066}" dt="2022-08-06T22:40:10.389" v="394" actId="14100"/>
          <ac:spMkLst>
            <pc:docMk/>
            <pc:sldMk cId="3235538501" sldId="2210"/>
            <ac:spMk id="96" creationId="{D43EA072-FCF2-6DE2-838F-04D103CDD3CF}"/>
          </ac:spMkLst>
        </pc:spChg>
        <pc:spChg chg="mod">
          <ac:chgData name="MD. IFAJ HOSSAN OMI" userId="7c7a51f3-a462-4f72-b795-4bc9c54c12c2" providerId="ADAL" clId="{4A14CB36-86E7-4730-B471-BD1B1B92F066}" dt="2022-08-06T22:40:10.389" v="394" actId="14100"/>
          <ac:spMkLst>
            <pc:docMk/>
            <pc:sldMk cId="3235538501" sldId="2210"/>
            <ac:spMk id="97" creationId="{38E9151B-5310-B574-43A3-75654DCC08B1}"/>
          </ac:spMkLst>
        </pc:spChg>
        <pc:spChg chg="mod">
          <ac:chgData name="MD. IFAJ HOSSAN OMI" userId="7c7a51f3-a462-4f72-b795-4bc9c54c12c2" providerId="ADAL" clId="{4A14CB36-86E7-4730-B471-BD1B1B92F066}" dt="2022-08-06T22:40:10.389" v="394" actId="14100"/>
          <ac:spMkLst>
            <pc:docMk/>
            <pc:sldMk cId="3235538501" sldId="2210"/>
            <ac:spMk id="98" creationId="{F681F551-3F46-44CF-5D81-1C1573243150}"/>
          </ac:spMkLst>
        </pc:spChg>
        <pc:spChg chg="mod">
          <ac:chgData name="MD. IFAJ HOSSAN OMI" userId="7c7a51f3-a462-4f72-b795-4bc9c54c12c2" providerId="ADAL" clId="{4A14CB36-86E7-4730-B471-BD1B1B92F066}" dt="2022-08-06T22:40:10.389" v="394" actId="14100"/>
          <ac:spMkLst>
            <pc:docMk/>
            <pc:sldMk cId="3235538501" sldId="2210"/>
            <ac:spMk id="99" creationId="{683AEEA3-A476-9B18-F185-FDF39979E8EF}"/>
          </ac:spMkLst>
        </pc:spChg>
        <pc:spChg chg="mod">
          <ac:chgData name="MD. IFAJ HOSSAN OMI" userId="7c7a51f3-a462-4f72-b795-4bc9c54c12c2" providerId="ADAL" clId="{4A14CB36-86E7-4730-B471-BD1B1B92F066}" dt="2022-08-06T22:40:10.389" v="394" actId="14100"/>
          <ac:spMkLst>
            <pc:docMk/>
            <pc:sldMk cId="3235538501" sldId="2210"/>
            <ac:spMk id="100" creationId="{86DD7881-AB99-A1BB-9723-6C434DBFEFB3}"/>
          </ac:spMkLst>
        </pc:spChg>
        <pc:spChg chg="mod">
          <ac:chgData name="MD. IFAJ HOSSAN OMI" userId="7c7a51f3-a462-4f72-b795-4bc9c54c12c2" providerId="ADAL" clId="{4A14CB36-86E7-4730-B471-BD1B1B92F066}" dt="2022-08-06T22:40:10.389" v="394" actId="14100"/>
          <ac:spMkLst>
            <pc:docMk/>
            <pc:sldMk cId="3235538501" sldId="2210"/>
            <ac:spMk id="101" creationId="{6C5365B4-01AB-81F5-4D3F-E2F3E8F65E6E}"/>
          </ac:spMkLst>
        </pc:spChg>
        <pc:spChg chg="mod">
          <ac:chgData name="MD. IFAJ HOSSAN OMI" userId="7c7a51f3-a462-4f72-b795-4bc9c54c12c2" providerId="ADAL" clId="{4A14CB36-86E7-4730-B471-BD1B1B92F066}" dt="2022-08-06T22:40:10.389" v="394" actId="14100"/>
          <ac:spMkLst>
            <pc:docMk/>
            <pc:sldMk cId="3235538501" sldId="2210"/>
            <ac:spMk id="102" creationId="{8EA84CA6-69B1-2FE0-7506-61E61632662B}"/>
          </ac:spMkLst>
        </pc:spChg>
        <pc:spChg chg="mod">
          <ac:chgData name="MD. IFAJ HOSSAN OMI" userId="7c7a51f3-a462-4f72-b795-4bc9c54c12c2" providerId="ADAL" clId="{4A14CB36-86E7-4730-B471-BD1B1B92F066}" dt="2022-08-06T22:40:10.389" v="394" actId="14100"/>
          <ac:spMkLst>
            <pc:docMk/>
            <pc:sldMk cId="3235538501" sldId="2210"/>
            <ac:spMk id="103" creationId="{161CF96A-7991-A55E-FEFC-6CC11B2B44EB}"/>
          </ac:spMkLst>
        </pc:spChg>
        <pc:spChg chg="mod">
          <ac:chgData name="MD. IFAJ HOSSAN OMI" userId="7c7a51f3-a462-4f72-b795-4bc9c54c12c2" providerId="ADAL" clId="{4A14CB36-86E7-4730-B471-BD1B1B92F066}" dt="2022-08-06T22:40:10.389" v="394" actId="14100"/>
          <ac:spMkLst>
            <pc:docMk/>
            <pc:sldMk cId="3235538501" sldId="2210"/>
            <ac:spMk id="104" creationId="{E153819B-61E3-8F0B-0E13-2F27D1B38E66}"/>
          </ac:spMkLst>
        </pc:spChg>
        <pc:spChg chg="mod">
          <ac:chgData name="MD. IFAJ HOSSAN OMI" userId="7c7a51f3-a462-4f72-b795-4bc9c54c12c2" providerId="ADAL" clId="{4A14CB36-86E7-4730-B471-BD1B1B92F066}" dt="2022-08-06T22:40:10.389" v="394" actId="14100"/>
          <ac:spMkLst>
            <pc:docMk/>
            <pc:sldMk cId="3235538501" sldId="2210"/>
            <ac:spMk id="105" creationId="{F71ECC37-8AE1-BFB9-C4C2-886B97EB9040}"/>
          </ac:spMkLst>
        </pc:spChg>
        <pc:spChg chg="mod">
          <ac:chgData name="MD. IFAJ HOSSAN OMI" userId="7c7a51f3-a462-4f72-b795-4bc9c54c12c2" providerId="ADAL" clId="{4A14CB36-86E7-4730-B471-BD1B1B92F066}" dt="2022-08-06T22:40:10.389" v="394" actId="14100"/>
          <ac:spMkLst>
            <pc:docMk/>
            <pc:sldMk cId="3235538501" sldId="2210"/>
            <ac:spMk id="106" creationId="{226B3F58-497B-08D7-51B6-3E8EC8DEFAF4}"/>
          </ac:spMkLst>
        </pc:spChg>
        <pc:spChg chg="mod">
          <ac:chgData name="MD. IFAJ HOSSAN OMI" userId="7c7a51f3-a462-4f72-b795-4bc9c54c12c2" providerId="ADAL" clId="{4A14CB36-86E7-4730-B471-BD1B1B92F066}" dt="2022-08-06T22:40:10.389" v="394" actId="14100"/>
          <ac:spMkLst>
            <pc:docMk/>
            <pc:sldMk cId="3235538501" sldId="2210"/>
            <ac:spMk id="107" creationId="{8B53E0C4-B9BE-AA87-48C7-C189C8D31B01}"/>
          </ac:spMkLst>
        </pc:spChg>
        <pc:spChg chg="mod">
          <ac:chgData name="MD. IFAJ HOSSAN OMI" userId="7c7a51f3-a462-4f72-b795-4bc9c54c12c2" providerId="ADAL" clId="{4A14CB36-86E7-4730-B471-BD1B1B92F066}" dt="2022-08-06T22:40:10.389" v="394" actId="14100"/>
          <ac:spMkLst>
            <pc:docMk/>
            <pc:sldMk cId="3235538501" sldId="2210"/>
            <ac:spMk id="108" creationId="{587B15E9-2798-30DC-2B55-362040149753}"/>
          </ac:spMkLst>
        </pc:spChg>
        <pc:spChg chg="mod">
          <ac:chgData name="MD. IFAJ HOSSAN OMI" userId="7c7a51f3-a462-4f72-b795-4bc9c54c12c2" providerId="ADAL" clId="{4A14CB36-86E7-4730-B471-BD1B1B92F066}" dt="2022-08-06T22:40:10.389" v="394" actId="14100"/>
          <ac:spMkLst>
            <pc:docMk/>
            <pc:sldMk cId="3235538501" sldId="2210"/>
            <ac:spMk id="109" creationId="{CF0B2056-4826-0DDA-FA6A-B75BDCAD865C}"/>
          </ac:spMkLst>
        </pc:spChg>
        <pc:spChg chg="mod">
          <ac:chgData name="MD. IFAJ HOSSAN OMI" userId="7c7a51f3-a462-4f72-b795-4bc9c54c12c2" providerId="ADAL" clId="{4A14CB36-86E7-4730-B471-BD1B1B92F066}" dt="2022-08-06T22:40:10.389" v="394" actId="14100"/>
          <ac:spMkLst>
            <pc:docMk/>
            <pc:sldMk cId="3235538501" sldId="2210"/>
            <ac:spMk id="110" creationId="{3E241E28-9912-C396-F326-1BBFDB825006}"/>
          </ac:spMkLst>
        </pc:spChg>
        <pc:spChg chg="mod">
          <ac:chgData name="MD. IFAJ HOSSAN OMI" userId="7c7a51f3-a462-4f72-b795-4bc9c54c12c2" providerId="ADAL" clId="{4A14CB36-86E7-4730-B471-BD1B1B92F066}" dt="2022-08-06T22:40:10.389" v="394" actId="14100"/>
          <ac:spMkLst>
            <pc:docMk/>
            <pc:sldMk cId="3235538501" sldId="2210"/>
            <ac:spMk id="111" creationId="{F67431E2-D42E-18F6-220B-1E28B5E5EA02}"/>
          </ac:spMkLst>
        </pc:spChg>
        <pc:spChg chg="mod">
          <ac:chgData name="MD. IFAJ HOSSAN OMI" userId="7c7a51f3-a462-4f72-b795-4bc9c54c12c2" providerId="ADAL" clId="{4A14CB36-86E7-4730-B471-BD1B1B92F066}" dt="2022-08-06T22:40:10.389" v="394" actId="14100"/>
          <ac:spMkLst>
            <pc:docMk/>
            <pc:sldMk cId="3235538501" sldId="2210"/>
            <ac:spMk id="112" creationId="{973EA713-17A7-6A6A-5D57-00955A1E076C}"/>
          </ac:spMkLst>
        </pc:spChg>
        <pc:spChg chg="mod">
          <ac:chgData name="MD. IFAJ HOSSAN OMI" userId="7c7a51f3-a462-4f72-b795-4bc9c54c12c2" providerId="ADAL" clId="{4A14CB36-86E7-4730-B471-BD1B1B92F066}" dt="2022-08-06T22:40:10.389" v="394" actId="14100"/>
          <ac:spMkLst>
            <pc:docMk/>
            <pc:sldMk cId="3235538501" sldId="2210"/>
            <ac:spMk id="113" creationId="{80C24E77-E296-F3D3-58AC-AFCFEC7982D0}"/>
          </ac:spMkLst>
        </pc:spChg>
        <pc:spChg chg="mod">
          <ac:chgData name="MD. IFAJ HOSSAN OMI" userId="7c7a51f3-a462-4f72-b795-4bc9c54c12c2" providerId="ADAL" clId="{4A14CB36-86E7-4730-B471-BD1B1B92F066}" dt="2022-08-06T22:40:10.389" v="394" actId="14100"/>
          <ac:spMkLst>
            <pc:docMk/>
            <pc:sldMk cId="3235538501" sldId="2210"/>
            <ac:spMk id="114" creationId="{69CD4486-AE5E-1031-9658-7F2FEEBF7C0C}"/>
          </ac:spMkLst>
        </pc:spChg>
        <pc:spChg chg="mod">
          <ac:chgData name="MD. IFAJ HOSSAN OMI" userId="7c7a51f3-a462-4f72-b795-4bc9c54c12c2" providerId="ADAL" clId="{4A14CB36-86E7-4730-B471-BD1B1B92F066}" dt="2022-08-06T22:40:10.389" v="394" actId="14100"/>
          <ac:spMkLst>
            <pc:docMk/>
            <pc:sldMk cId="3235538501" sldId="2210"/>
            <ac:spMk id="115" creationId="{7ADF0DC4-D22E-D4F5-9A49-1D1D6CA59FA0}"/>
          </ac:spMkLst>
        </pc:spChg>
        <pc:spChg chg="mod">
          <ac:chgData name="MD. IFAJ HOSSAN OMI" userId="7c7a51f3-a462-4f72-b795-4bc9c54c12c2" providerId="ADAL" clId="{4A14CB36-86E7-4730-B471-BD1B1B92F066}" dt="2022-08-06T22:40:10.389" v="394" actId="14100"/>
          <ac:spMkLst>
            <pc:docMk/>
            <pc:sldMk cId="3235538501" sldId="2210"/>
            <ac:spMk id="116" creationId="{CBFD6C8D-3E0F-C1FF-4B0A-460CF5A09E04}"/>
          </ac:spMkLst>
        </pc:spChg>
        <pc:spChg chg="mod">
          <ac:chgData name="MD. IFAJ HOSSAN OMI" userId="7c7a51f3-a462-4f72-b795-4bc9c54c12c2" providerId="ADAL" clId="{4A14CB36-86E7-4730-B471-BD1B1B92F066}" dt="2022-08-06T22:40:10.389" v="394" actId="14100"/>
          <ac:spMkLst>
            <pc:docMk/>
            <pc:sldMk cId="3235538501" sldId="2210"/>
            <ac:spMk id="117" creationId="{63EB49F8-D839-38CA-D85C-0291A33E32AF}"/>
          </ac:spMkLst>
        </pc:spChg>
        <pc:spChg chg="mod">
          <ac:chgData name="MD. IFAJ HOSSAN OMI" userId="7c7a51f3-a462-4f72-b795-4bc9c54c12c2" providerId="ADAL" clId="{4A14CB36-86E7-4730-B471-BD1B1B92F066}" dt="2022-08-06T22:40:10.389" v="394" actId="14100"/>
          <ac:spMkLst>
            <pc:docMk/>
            <pc:sldMk cId="3235538501" sldId="2210"/>
            <ac:spMk id="118" creationId="{D610D251-D353-785B-82DD-A18374F8FCBA}"/>
          </ac:spMkLst>
        </pc:spChg>
        <pc:spChg chg="mod">
          <ac:chgData name="MD. IFAJ HOSSAN OMI" userId="7c7a51f3-a462-4f72-b795-4bc9c54c12c2" providerId="ADAL" clId="{4A14CB36-86E7-4730-B471-BD1B1B92F066}" dt="2022-08-06T22:40:10.389" v="394" actId="14100"/>
          <ac:spMkLst>
            <pc:docMk/>
            <pc:sldMk cId="3235538501" sldId="2210"/>
            <ac:spMk id="119" creationId="{4C1C963A-AC0D-A21B-9A59-9C93B6B7FF06}"/>
          </ac:spMkLst>
        </pc:spChg>
        <pc:spChg chg="mod">
          <ac:chgData name="MD. IFAJ HOSSAN OMI" userId="7c7a51f3-a462-4f72-b795-4bc9c54c12c2" providerId="ADAL" clId="{4A14CB36-86E7-4730-B471-BD1B1B92F066}" dt="2022-08-06T22:40:10.389" v="394" actId="14100"/>
          <ac:spMkLst>
            <pc:docMk/>
            <pc:sldMk cId="3235538501" sldId="2210"/>
            <ac:spMk id="120" creationId="{7B6C29EC-4F94-5A31-C569-BCB8C7E5861A}"/>
          </ac:spMkLst>
        </pc:spChg>
        <pc:spChg chg="mod">
          <ac:chgData name="MD. IFAJ HOSSAN OMI" userId="7c7a51f3-a462-4f72-b795-4bc9c54c12c2" providerId="ADAL" clId="{4A14CB36-86E7-4730-B471-BD1B1B92F066}" dt="2022-08-06T22:40:10.389" v="394" actId="14100"/>
          <ac:spMkLst>
            <pc:docMk/>
            <pc:sldMk cId="3235538501" sldId="2210"/>
            <ac:spMk id="121" creationId="{A83B80C2-728C-E4C2-CB30-1D2733F3C176}"/>
          </ac:spMkLst>
        </pc:spChg>
        <pc:spChg chg="mod">
          <ac:chgData name="MD. IFAJ HOSSAN OMI" userId="7c7a51f3-a462-4f72-b795-4bc9c54c12c2" providerId="ADAL" clId="{4A14CB36-86E7-4730-B471-BD1B1B92F066}" dt="2022-08-06T22:40:10.389" v="394" actId="14100"/>
          <ac:spMkLst>
            <pc:docMk/>
            <pc:sldMk cId="3235538501" sldId="2210"/>
            <ac:spMk id="122" creationId="{DD449D86-C544-0320-4838-A3A7435C644D}"/>
          </ac:spMkLst>
        </pc:spChg>
        <pc:spChg chg="mod">
          <ac:chgData name="MD. IFAJ HOSSAN OMI" userId="7c7a51f3-a462-4f72-b795-4bc9c54c12c2" providerId="ADAL" clId="{4A14CB36-86E7-4730-B471-BD1B1B92F066}" dt="2022-08-06T22:40:10.389" v="394" actId="14100"/>
          <ac:spMkLst>
            <pc:docMk/>
            <pc:sldMk cId="3235538501" sldId="2210"/>
            <ac:spMk id="123" creationId="{1C5EF3F3-7369-7D5B-55E7-624B8FAF2167}"/>
          </ac:spMkLst>
        </pc:spChg>
        <pc:spChg chg="mod">
          <ac:chgData name="MD. IFAJ HOSSAN OMI" userId="7c7a51f3-a462-4f72-b795-4bc9c54c12c2" providerId="ADAL" clId="{4A14CB36-86E7-4730-B471-BD1B1B92F066}" dt="2022-08-06T22:40:10.389" v="394" actId="14100"/>
          <ac:spMkLst>
            <pc:docMk/>
            <pc:sldMk cId="3235538501" sldId="2210"/>
            <ac:spMk id="124" creationId="{80C2187D-C33A-E072-EDDC-1ED9FA1BD318}"/>
          </ac:spMkLst>
        </pc:spChg>
        <pc:spChg chg="mod">
          <ac:chgData name="MD. IFAJ HOSSAN OMI" userId="7c7a51f3-a462-4f72-b795-4bc9c54c12c2" providerId="ADAL" clId="{4A14CB36-86E7-4730-B471-BD1B1B92F066}" dt="2022-08-06T22:40:10.389" v="394" actId="14100"/>
          <ac:spMkLst>
            <pc:docMk/>
            <pc:sldMk cId="3235538501" sldId="2210"/>
            <ac:spMk id="125" creationId="{21B1B56B-E343-02B3-E76C-8DFC1C4DEED7}"/>
          </ac:spMkLst>
        </pc:spChg>
        <pc:spChg chg="mod">
          <ac:chgData name="MD. IFAJ HOSSAN OMI" userId="7c7a51f3-a462-4f72-b795-4bc9c54c12c2" providerId="ADAL" clId="{4A14CB36-86E7-4730-B471-BD1B1B92F066}" dt="2022-08-06T22:40:10.389" v="394" actId="14100"/>
          <ac:spMkLst>
            <pc:docMk/>
            <pc:sldMk cId="3235538501" sldId="2210"/>
            <ac:spMk id="126" creationId="{C047D650-25FB-B707-F4F5-A3BE947DFE88}"/>
          </ac:spMkLst>
        </pc:spChg>
        <pc:spChg chg="mod">
          <ac:chgData name="MD. IFAJ HOSSAN OMI" userId="7c7a51f3-a462-4f72-b795-4bc9c54c12c2" providerId="ADAL" clId="{4A14CB36-86E7-4730-B471-BD1B1B92F066}" dt="2022-08-06T22:40:10.389" v="394" actId="14100"/>
          <ac:spMkLst>
            <pc:docMk/>
            <pc:sldMk cId="3235538501" sldId="2210"/>
            <ac:spMk id="127" creationId="{00C29388-438C-3EF0-444D-271BE6432090}"/>
          </ac:spMkLst>
        </pc:spChg>
        <pc:spChg chg="mod">
          <ac:chgData name="MD. IFAJ HOSSAN OMI" userId="7c7a51f3-a462-4f72-b795-4bc9c54c12c2" providerId="ADAL" clId="{4A14CB36-86E7-4730-B471-BD1B1B92F066}" dt="2022-08-06T22:40:10.389" v="394" actId="14100"/>
          <ac:spMkLst>
            <pc:docMk/>
            <pc:sldMk cId="3235538501" sldId="2210"/>
            <ac:spMk id="192" creationId="{90705680-64C3-05F2-6A3E-FD197D04C98F}"/>
          </ac:spMkLst>
        </pc:spChg>
        <pc:spChg chg="mod">
          <ac:chgData name="MD. IFAJ HOSSAN OMI" userId="7c7a51f3-a462-4f72-b795-4bc9c54c12c2" providerId="ADAL" clId="{4A14CB36-86E7-4730-B471-BD1B1B92F066}" dt="2022-08-06T22:40:10.389" v="394" actId="14100"/>
          <ac:spMkLst>
            <pc:docMk/>
            <pc:sldMk cId="3235538501" sldId="2210"/>
            <ac:spMk id="193" creationId="{E701C5B5-650C-EC19-CC09-938D9ED4F346}"/>
          </ac:spMkLst>
        </pc:spChg>
        <pc:spChg chg="mod">
          <ac:chgData name="MD. IFAJ HOSSAN OMI" userId="7c7a51f3-a462-4f72-b795-4bc9c54c12c2" providerId="ADAL" clId="{4A14CB36-86E7-4730-B471-BD1B1B92F066}" dt="2022-08-06T22:40:10.389" v="394" actId="14100"/>
          <ac:spMkLst>
            <pc:docMk/>
            <pc:sldMk cId="3235538501" sldId="2210"/>
            <ac:spMk id="194" creationId="{7F63A5D8-8E6A-4C55-56B4-1C661E4646D3}"/>
          </ac:spMkLst>
        </pc:spChg>
        <pc:spChg chg="mod">
          <ac:chgData name="MD. IFAJ HOSSAN OMI" userId="7c7a51f3-a462-4f72-b795-4bc9c54c12c2" providerId="ADAL" clId="{4A14CB36-86E7-4730-B471-BD1B1B92F066}" dt="2022-08-06T22:40:10.389" v="394" actId="14100"/>
          <ac:spMkLst>
            <pc:docMk/>
            <pc:sldMk cId="3235538501" sldId="2210"/>
            <ac:spMk id="195" creationId="{D8CD4274-626D-05DA-9AAD-A7DB387DAAC5}"/>
          </ac:spMkLst>
        </pc:spChg>
        <pc:spChg chg="mod">
          <ac:chgData name="MD. IFAJ HOSSAN OMI" userId="7c7a51f3-a462-4f72-b795-4bc9c54c12c2" providerId="ADAL" clId="{4A14CB36-86E7-4730-B471-BD1B1B92F066}" dt="2022-08-06T22:40:10.389" v="394" actId="14100"/>
          <ac:spMkLst>
            <pc:docMk/>
            <pc:sldMk cId="3235538501" sldId="2210"/>
            <ac:spMk id="196" creationId="{96D3CFAF-3B7A-54C5-1F8D-EF8D5A94179A}"/>
          </ac:spMkLst>
        </pc:spChg>
        <pc:spChg chg="mod">
          <ac:chgData name="MD. IFAJ HOSSAN OMI" userId="7c7a51f3-a462-4f72-b795-4bc9c54c12c2" providerId="ADAL" clId="{4A14CB36-86E7-4730-B471-BD1B1B92F066}" dt="2022-08-06T22:40:10.389" v="394" actId="14100"/>
          <ac:spMkLst>
            <pc:docMk/>
            <pc:sldMk cId="3235538501" sldId="2210"/>
            <ac:spMk id="197" creationId="{CDC69D59-8233-6B32-9E7F-D636A8FB7890}"/>
          </ac:spMkLst>
        </pc:spChg>
        <pc:spChg chg="mod">
          <ac:chgData name="MD. IFAJ HOSSAN OMI" userId="7c7a51f3-a462-4f72-b795-4bc9c54c12c2" providerId="ADAL" clId="{4A14CB36-86E7-4730-B471-BD1B1B92F066}" dt="2022-08-06T22:40:10.389" v="394" actId="14100"/>
          <ac:spMkLst>
            <pc:docMk/>
            <pc:sldMk cId="3235538501" sldId="2210"/>
            <ac:spMk id="198" creationId="{4421FED7-6338-2551-A2B8-A2CC41427DB5}"/>
          </ac:spMkLst>
        </pc:spChg>
        <pc:spChg chg="mod">
          <ac:chgData name="MD. IFAJ HOSSAN OMI" userId="7c7a51f3-a462-4f72-b795-4bc9c54c12c2" providerId="ADAL" clId="{4A14CB36-86E7-4730-B471-BD1B1B92F066}" dt="2022-08-06T22:40:10.389" v="394" actId="14100"/>
          <ac:spMkLst>
            <pc:docMk/>
            <pc:sldMk cId="3235538501" sldId="2210"/>
            <ac:spMk id="199" creationId="{A663BD34-91F6-016E-3FC2-F5F16DD2114E}"/>
          </ac:spMkLst>
        </pc:spChg>
        <pc:spChg chg="mod">
          <ac:chgData name="MD. IFAJ HOSSAN OMI" userId="7c7a51f3-a462-4f72-b795-4bc9c54c12c2" providerId="ADAL" clId="{4A14CB36-86E7-4730-B471-BD1B1B92F066}" dt="2022-08-06T22:40:10.389" v="394" actId="14100"/>
          <ac:spMkLst>
            <pc:docMk/>
            <pc:sldMk cId="3235538501" sldId="2210"/>
            <ac:spMk id="200" creationId="{379CEBD2-DE3E-C969-CBF6-709E5A532A25}"/>
          </ac:spMkLst>
        </pc:spChg>
        <pc:spChg chg="mod">
          <ac:chgData name="MD. IFAJ HOSSAN OMI" userId="7c7a51f3-a462-4f72-b795-4bc9c54c12c2" providerId="ADAL" clId="{4A14CB36-86E7-4730-B471-BD1B1B92F066}" dt="2022-08-06T22:40:10.389" v="394" actId="14100"/>
          <ac:spMkLst>
            <pc:docMk/>
            <pc:sldMk cId="3235538501" sldId="2210"/>
            <ac:spMk id="201" creationId="{36D27A31-E233-01C9-4049-7578ECE4F41F}"/>
          </ac:spMkLst>
        </pc:spChg>
        <pc:spChg chg="mod">
          <ac:chgData name="MD. IFAJ HOSSAN OMI" userId="7c7a51f3-a462-4f72-b795-4bc9c54c12c2" providerId="ADAL" clId="{4A14CB36-86E7-4730-B471-BD1B1B92F066}" dt="2022-08-06T22:40:10.389" v="394" actId="14100"/>
          <ac:spMkLst>
            <pc:docMk/>
            <pc:sldMk cId="3235538501" sldId="2210"/>
            <ac:spMk id="202" creationId="{7D587250-894D-FFBE-BB4C-BC73F9BA57BE}"/>
          </ac:spMkLst>
        </pc:spChg>
        <pc:spChg chg="mod">
          <ac:chgData name="MD. IFAJ HOSSAN OMI" userId="7c7a51f3-a462-4f72-b795-4bc9c54c12c2" providerId="ADAL" clId="{4A14CB36-86E7-4730-B471-BD1B1B92F066}" dt="2022-08-06T22:40:10.389" v="394" actId="14100"/>
          <ac:spMkLst>
            <pc:docMk/>
            <pc:sldMk cId="3235538501" sldId="2210"/>
            <ac:spMk id="203" creationId="{CFC2EF98-CB53-DB26-E941-753470E06298}"/>
          </ac:spMkLst>
        </pc:spChg>
        <pc:spChg chg="mod">
          <ac:chgData name="MD. IFAJ HOSSAN OMI" userId="7c7a51f3-a462-4f72-b795-4bc9c54c12c2" providerId="ADAL" clId="{4A14CB36-86E7-4730-B471-BD1B1B92F066}" dt="2022-08-06T22:40:10.389" v="394" actId="14100"/>
          <ac:spMkLst>
            <pc:docMk/>
            <pc:sldMk cId="3235538501" sldId="2210"/>
            <ac:spMk id="204" creationId="{1EDC129E-802D-7554-99EC-F60BCE8132AD}"/>
          </ac:spMkLst>
        </pc:spChg>
        <pc:spChg chg="mod">
          <ac:chgData name="MD. IFAJ HOSSAN OMI" userId="7c7a51f3-a462-4f72-b795-4bc9c54c12c2" providerId="ADAL" clId="{4A14CB36-86E7-4730-B471-BD1B1B92F066}" dt="2022-08-06T22:40:10.389" v="394" actId="14100"/>
          <ac:spMkLst>
            <pc:docMk/>
            <pc:sldMk cId="3235538501" sldId="2210"/>
            <ac:spMk id="205" creationId="{F3DD57D4-9CCB-CB77-6965-16E230734CB1}"/>
          </ac:spMkLst>
        </pc:spChg>
        <pc:spChg chg="mod">
          <ac:chgData name="MD. IFAJ HOSSAN OMI" userId="7c7a51f3-a462-4f72-b795-4bc9c54c12c2" providerId="ADAL" clId="{4A14CB36-86E7-4730-B471-BD1B1B92F066}" dt="2022-08-06T22:40:10.389" v="394" actId="14100"/>
          <ac:spMkLst>
            <pc:docMk/>
            <pc:sldMk cId="3235538501" sldId="2210"/>
            <ac:spMk id="206" creationId="{85149ED9-9BBB-63E6-15AD-B12EEDA88EC8}"/>
          </ac:spMkLst>
        </pc:spChg>
        <pc:spChg chg="mod">
          <ac:chgData name="MD. IFAJ HOSSAN OMI" userId="7c7a51f3-a462-4f72-b795-4bc9c54c12c2" providerId="ADAL" clId="{4A14CB36-86E7-4730-B471-BD1B1B92F066}" dt="2022-08-06T22:40:10.389" v="394" actId="14100"/>
          <ac:spMkLst>
            <pc:docMk/>
            <pc:sldMk cId="3235538501" sldId="2210"/>
            <ac:spMk id="207" creationId="{D84D043D-8370-FEE8-BC75-FC2B8B266C26}"/>
          </ac:spMkLst>
        </pc:spChg>
        <pc:spChg chg="mod">
          <ac:chgData name="MD. IFAJ HOSSAN OMI" userId="7c7a51f3-a462-4f72-b795-4bc9c54c12c2" providerId="ADAL" clId="{4A14CB36-86E7-4730-B471-BD1B1B92F066}" dt="2022-08-06T22:40:10.389" v="394" actId="14100"/>
          <ac:spMkLst>
            <pc:docMk/>
            <pc:sldMk cId="3235538501" sldId="2210"/>
            <ac:spMk id="208" creationId="{96B05D98-1802-85E2-2F5D-ECD02AF3B25E}"/>
          </ac:spMkLst>
        </pc:spChg>
        <pc:spChg chg="mod">
          <ac:chgData name="MD. IFAJ HOSSAN OMI" userId="7c7a51f3-a462-4f72-b795-4bc9c54c12c2" providerId="ADAL" clId="{4A14CB36-86E7-4730-B471-BD1B1B92F066}" dt="2022-08-06T22:40:10.389" v="394" actId="14100"/>
          <ac:spMkLst>
            <pc:docMk/>
            <pc:sldMk cId="3235538501" sldId="2210"/>
            <ac:spMk id="209" creationId="{BEF38222-4F1C-3811-87EF-F489C09BFB70}"/>
          </ac:spMkLst>
        </pc:spChg>
        <pc:spChg chg="mod">
          <ac:chgData name="MD. IFAJ HOSSAN OMI" userId="7c7a51f3-a462-4f72-b795-4bc9c54c12c2" providerId="ADAL" clId="{4A14CB36-86E7-4730-B471-BD1B1B92F066}" dt="2022-08-06T22:40:10.389" v="394" actId="14100"/>
          <ac:spMkLst>
            <pc:docMk/>
            <pc:sldMk cId="3235538501" sldId="2210"/>
            <ac:spMk id="210" creationId="{13D90327-83C2-4CB0-6F82-28418E70A793}"/>
          </ac:spMkLst>
        </pc:spChg>
        <pc:spChg chg="mod">
          <ac:chgData name="MD. IFAJ HOSSAN OMI" userId="7c7a51f3-a462-4f72-b795-4bc9c54c12c2" providerId="ADAL" clId="{4A14CB36-86E7-4730-B471-BD1B1B92F066}" dt="2022-08-06T22:40:10.389" v="394" actId="14100"/>
          <ac:spMkLst>
            <pc:docMk/>
            <pc:sldMk cId="3235538501" sldId="2210"/>
            <ac:spMk id="211" creationId="{A971F708-8E51-3BBE-C3F3-60FB69492E61}"/>
          </ac:spMkLst>
        </pc:spChg>
        <pc:spChg chg="mod">
          <ac:chgData name="MD. IFAJ HOSSAN OMI" userId="7c7a51f3-a462-4f72-b795-4bc9c54c12c2" providerId="ADAL" clId="{4A14CB36-86E7-4730-B471-BD1B1B92F066}" dt="2022-08-06T22:40:10.389" v="394" actId="14100"/>
          <ac:spMkLst>
            <pc:docMk/>
            <pc:sldMk cId="3235538501" sldId="2210"/>
            <ac:spMk id="212" creationId="{35A725DD-89FA-73E2-5EB8-26E29A9B9F6A}"/>
          </ac:spMkLst>
        </pc:spChg>
        <pc:spChg chg="mod">
          <ac:chgData name="MD. IFAJ HOSSAN OMI" userId="7c7a51f3-a462-4f72-b795-4bc9c54c12c2" providerId="ADAL" clId="{4A14CB36-86E7-4730-B471-BD1B1B92F066}" dt="2022-08-06T22:40:10.389" v="394" actId="14100"/>
          <ac:spMkLst>
            <pc:docMk/>
            <pc:sldMk cId="3235538501" sldId="2210"/>
            <ac:spMk id="213" creationId="{55CF1D82-385B-176A-30F0-8ED76EA64FD6}"/>
          </ac:spMkLst>
        </pc:spChg>
        <pc:spChg chg="mod">
          <ac:chgData name="MD. IFAJ HOSSAN OMI" userId="7c7a51f3-a462-4f72-b795-4bc9c54c12c2" providerId="ADAL" clId="{4A14CB36-86E7-4730-B471-BD1B1B92F066}" dt="2022-08-06T22:40:10.389" v="394" actId="14100"/>
          <ac:spMkLst>
            <pc:docMk/>
            <pc:sldMk cId="3235538501" sldId="2210"/>
            <ac:spMk id="214" creationId="{EF9048DB-FD9C-0E75-8B33-1776BBCA3B0E}"/>
          </ac:spMkLst>
        </pc:spChg>
        <pc:spChg chg="mod">
          <ac:chgData name="MD. IFAJ HOSSAN OMI" userId="7c7a51f3-a462-4f72-b795-4bc9c54c12c2" providerId="ADAL" clId="{4A14CB36-86E7-4730-B471-BD1B1B92F066}" dt="2022-08-06T22:40:10.389" v="394" actId="14100"/>
          <ac:spMkLst>
            <pc:docMk/>
            <pc:sldMk cId="3235538501" sldId="2210"/>
            <ac:spMk id="215" creationId="{2EE942C4-BBF3-8245-C446-A55A0A9711E5}"/>
          </ac:spMkLst>
        </pc:spChg>
        <pc:spChg chg="mod">
          <ac:chgData name="MD. IFAJ HOSSAN OMI" userId="7c7a51f3-a462-4f72-b795-4bc9c54c12c2" providerId="ADAL" clId="{4A14CB36-86E7-4730-B471-BD1B1B92F066}" dt="2022-08-06T22:40:10.389" v="394" actId="14100"/>
          <ac:spMkLst>
            <pc:docMk/>
            <pc:sldMk cId="3235538501" sldId="2210"/>
            <ac:spMk id="216" creationId="{14134644-277F-C4AE-F243-C210E14C4573}"/>
          </ac:spMkLst>
        </pc:spChg>
        <pc:spChg chg="mod">
          <ac:chgData name="MD. IFAJ HOSSAN OMI" userId="7c7a51f3-a462-4f72-b795-4bc9c54c12c2" providerId="ADAL" clId="{4A14CB36-86E7-4730-B471-BD1B1B92F066}" dt="2022-08-06T22:40:10.389" v="394" actId="14100"/>
          <ac:spMkLst>
            <pc:docMk/>
            <pc:sldMk cId="3235538501" sldId="2210"/>
            <ac:spMk id="217" creationId="{1F6CD4FB-3D9C-16C6-AD5E-E36DC74EB9BD}"/>
          </ac:spMkLst>
        </pc:spChg>
        <pc:spChg chg="mod">
          <ac:chgData name="MD. IFAJ HOSSAN OMI" userId="7c7a51f3-a462-4f72-b795-4bc9c54c12c2" providerId="ADAL" clId="{4A14CB36-86E7-4730-B471-BD1B1B92F066}" dt="2022-08-06T22:40:10.389" v="394" actId="14100"/>
          <ac:spMkLst>
            <pc:docMk/>
            <pc:sldMk cId="3235538501" sldId="2210"/>
            <ac:spMk id="218" creationId="{A0CA4668-2ABE-0567-B8C3-869191E6F1C6}"/>
          </ac:spMkLst>
        </pc:spChg>
        <pc:spChg chg="mod">
          <ac:chgData name="MD. IFAJ HOSSAN OMI" userId="7c7a51f3-a462-4f72-b795-4bc9c54c12c2" providerId="ADAL" clId="{4A14CB36-86E7-4730-B471-BD1B1B92F066}" dt="2022-08-06T22:40:10.389" v="394" actId="14100"/>
          <ac:spMkLst>
            <pc:docMk/>
            <pc:sldMk cId="3235538501" sldId="2210"/>
            <ac:spMk id="219" creationId="{07BFAE2A-2697-BD2B-D121-0DB269A58957}"/>
          </ac:spMkLst>
        </pc:spChg>
        <pc:spChg chg="mod">
          <ac:chgData name="MD. IFAJ HOSSAN OMI" userId="7c7a51f3-a462-4f72-b795-4bc9c54c12c2" providerId="ADAL" clId="{4A14CB36-86E7-4730-B471-BD1B1B92F066}" dt="2022-08-06T22:40:10.389" v="394" actId="14100"/>
          <ac:spMkLst>
            <pc:docMk/>
            <pc:sldMk cId="3235538501" sldId="2210"/>
            <ac:spMk id="220" creationId="{E9D7A5CF-3A0C-A6A8-34C1-A524995CFA04}"/>
          </ac:spMkLst>
        </pc:spChg>
        <pc:spChg chg="mod">
          <ac:chgData name="MD. IFAJ HOSSAN OMI" userId="7c7a51f3-a462-4f72-b795-4bc9c54c12c2" providerId="ADAL" clId="{4A14CB36-86E7-4730-B471-BD1B1B92F066}" dt="2022-08-06T22:40:10.389" v="394" actId="14100"/>
          <ac:spMkLst>
            <pc:docMk/>
            <pc:sldMk cId="3235538501" sldId="2210"/>
            <ac:spMk id="221" creationId="{565BB09F-E002-C4E5-E82C-EFB1167E4F51}"/>
          </ac:spMkLst>
        </pc:spChg>
        <pc:spChg chg="mod">
          <ac:chgData name="MD. IFAJ HOSSAN OMI" userId="7c7a51f3-a462-4f72-b795-4bc9c54c12c2" providerId="ADAL" clId="{4A14CB36-86E7-4730-B471-BD1B1B92F066}" dt="2022-08-06T22:40:10.389" v="394" actId="14100"/>
          <ac:spMkLst>
            <pc:docMk/>
            <pc:sldMk cId="3235538501" sldId="2210"/>
            <ac:spMk id="222" creationId="{4BEFB76E-0764-CB6A-0034-B25AE0E24507}"/>
          </ac:spMkLst>
        </pc:spChg>
        <pc:spChg chg="mod">
          <ac:chgData name="MD. IFAJ HOSSAN OMI" userId="7c7a51f3-a462-4f72-b795-4bc9c54c12c2" providerId="ADAL" clId="{4A14CB36-86E7-4730-B471-BD1B1B92F066}" dt="2022-08-06T22:40:10.389" v="394" actId="14100"/>
          <ac:spMkLst>
            <pc:docMk/>
            <pc:sldMk cId="3235538501" sldId="2210"/>
            <ac:spMk id="223" creationId="{0B58EBCE-2400-F6CF-D2BA-D41EA84EAAD6}"/>
          </ac:spMkLst>
        </pc:spChg>
        <pc:spChg chg="mod">
          <ac:chgData name="MD. IFAJ HOSSAN OMI" userId="7c7a51f3-a462-4f72-b795-4bc9c54c12c2" providerId="ADAL" clId="{4A14CB36-86E7-4730-B471-BD1B1B92F066}" dt="2022-08-06T22:40:10.389" v="394" actId="14100"/>
          <ac:spMkLst>
            <pc:docMk/>
            <pc:sldMk cId="3235538501" sldId="2210"/>
            <ac:spMk id="224" creationId="{67E0846D-4BE4-E67A-C570-4768D7DB2E2E}"/>
          </ac:spMkLst>
        </pc:spChg>
        <pc:spChg chg="mod">
          <ac:chgData name="MD. IFAJ HOSSAN OMI" userId="7c7a51f3-a462-4f72-b795-4bc9c54c12c2" providerId="ADAL" clId="{4A14CB36-86E7-4730-B471-BD1B1B92F066}" dt="2022-08-06T22:40:10.389" v="394" actId="14100"/>
          <ac:spMkLst>
            <pc:docMk/>
            <pc:sldMk cId="3235538501" sldId="2210"/>
            <ac:spMk id="225" creationId="{1C3AD1B5-6357-169C-4CCA-BA57567832D0}"/>
          </ac:spMkLst>
        </pc:spChg>
        <pc:spChg chg="mod">
          <ac:chgData name="MD. IFAJ HOSSAN OMI" userId="7c7a51f3-a462-4f72-b795-4bc9c54c12c2" providerId="ADAL" clId="{4A14CB36-86E7-4730-B471-BD1B1B92F066}" dt="2022-08-06T22:40:10.389" v="394" actId="14100"/>
          <ac:spMkLst>
            <pc:docMk/>
            <pc:sldMk cId="3235538501" sldId="2210"/>
            <ac:spMk id="226" creationId="{805BEAA4-EE10-BC08-F4C7-62F71653C285}"/>
          </ac:spMkLst>
        </pc:spChg>
        <pc:spChg chg="mod">
          <ac:chgData name="MD. IFAJ HOSSAN OMI" userId="7c7a51f3-a462-4f72-b795-4bc9c54c12c2" providerId="ADAL" clId="{4A14CB36-86E7-4730-B471-BD1B1B92F066}" dt="2022-08-06T22:40:10.389" v="394" actId="14100"/>
          <ac:spMkLst>
            <pc:docMk/>
            <pc:sldMk cId="3235538501" sldId="2210"/>
            <ac:spMk id="227" creationId="{465FDCB0-0776-1EB2-5AED-420FD82580F5}"/>
          </ac:spMkLst>
        </pc:spChg>
        <pc:spChg chg="mod">
          <ac:chgData name="MD. IFAJ HOSSAN OMI" userId="7c7a51f3-a462-4f72-b795-4bc9c54c12c2" providerId="ADAL" clId="{4A14CB36-86E7-4730-B471-BD1B1B92F066}" dt="2022-08-06T22:40:10.389" v="394" actId="14100"/>
          <ac:spMkLst>
            <pc:docMk/>
            <pc:sldMk cId="3235538501" sldId="2210"/>
            <ac:spMk id="228" creationId="{21B96BDE-856A-7C55-BF99-D3058DAA32E7}"/>
          </ac:spMkLst>
        </pc:spChg>
        <pc:spChg chg="mod">
          <ac:chgData name="MD. IFAJ HOSSAN OMI" userId="7c7a51f3-a462-4f72-b795-4bc9c54c12c2" providerId="ADAL" clId="{4A14CB36-86E7-4730-B471-BD1B1B92F066}" dt="2022-08-06T22:40:10.389" v="394" actId="14100"/>
          <ac:spMkLst>
            <pc:docMk/>
            <pc:sldMk cId="3235538501" sldId="2210"/>
            <ac:spMk id="229" creationId="{EAEECAEB-F034-D1FA-E320-7B87495C97D7}"/>
          </ac:spMkLst>
        </pc:spChg>
        <pc:spChg chg="mod">
          <ac:chgData name="MD. IFAJ HOSSAN OMI" userId="7c7a51f3-a462-4f72-b795-4bc9c54c12c2" providerId="ADAL" clId="{4A14CB36-86E7-4730-B471-BD1B1B92F066}" dt="2022-08-06T22:40:10.389" v="394" actId="14100"/>
          <ac:spMkLst>
            <pc:docMk/>
            <pc:sldMk cId="3235538501" sldId="2210"/>
            <ac:spMk id="230" creationId="{E06A893D-53BF-DA61-B211-02A7B7C91A59}"/>
          </ac:spMkLst>
        </pc:spChg>
        <pc:spChg chg="mod">
          <ac:chgData name="MD. IFAJ HOSSAN OMI" userId="7c7a51f3-a462-4f72-b795-4bc9c54c12c2" providerId="ADAL" clId="{4A14CB36-86E7-4730-B471-BD1B1B92F066}" dt="2022-08-06T22:40:10.389" v="394" actId="14100"/>
          <ac:spMkLst>
            <pc:docMk/>
            <pc:sldMk cId="3235538501" sldId="2210"/>
            <ac:spMk id="231" creationId="{755B677C-B2BB-8C29-B4A1-4187C6AD65D1}"/>
          </ac:spMkLst>
        </pc:spChg>
        <pc:spChg chg="mod">
          <ac:chgData name="MD. IFAJ HOSSAN OMI" userId="7c7a51f3-a462-4f72-b795-4bc9c54c12c2" providerId="ADAL" clId="{4A14CB36-86E7-4730-B471-BD1B1B92F066}" dt="2022-08-06T22:40:10.389" v="394" actId="14100"/>
          <ac:spMkLst>
            <pc:docMk/>
            <pc:sldMk cId="3235538501" sldId="2210"/>
            <ac:spMk id="239" creationId="{04078E7F-ABFB-8C41-10ED-E603E0D566E9}"/>
          </ac:spMkLst>
        </pc:spChg>
        <pc:spChg chg="mod">
          <ac:chgData name="MD. IFAJ HOSSAN OMI" userId="7c7a51f3-a462-4f72-b795-4bc9c54c12c2" providerId="ADAL" clId="{4A14CB36-86E7-4730-B471-BD1B1B92F066}" dt="2022-08-06T22:40:10.389" v="394" actId="14100"/>
          <ac:spMkLst>
            <pc:docMk/>
            <pc:sldMk cId="3235538501" sldId="2210"/>
            <ac:spMk id="240" creationId="{1067CABA-1462-B6C1-08BF-0891FD9C6D08}"/>
          </ac:spMkLst>
        </pc:spChg>
        <pc:spChg chg="mod">
          <ac:chgData name="MD. IFAJ HOSSAN OMI" userId="7c7a51f3-a462-4f72-b795-4bc9c54c12c2" providerId="ADAL" clId="{4A14CB36-86E7-4730-B471-BD1B1B92F066}" dt="2022-08-06T22:40:10.389" v="394" actId="14100"/>
          <ac:spMkLst>
            <pc:docMk/>
            <pc:sldMk cId="3235538501" sldId="2210"/>
            <ac:spMk id="241" creationId="{7960FDE0-C81B-1B96-91C7-D273BA7F367F}"/>
          </ac:spMkLst>
        </pc:spChg>
        <pc:spChg chg="mod">
          <ac:chgData name="MD. IFAJ HOSSAN OMI" userId="7c7a51f3-a462-4f72-b795-4bc9c54c12c2" providerId="ADAL" clId="{4A14CB36-86E7-4730-B471-BD1B1B92F066}" dt="2022-08-06T22:40:10.389" v="394" actId="14100"/>
          <ac:spMkLst>
            <pc:docMk/>
            <pc:sldMk cId="3235538501" sldId="2210"/>
            <ac:spMk id="242" creationId="{86D3F0D8-FAC7-323D-9E9C-A2A911533814}"/>
          </ac:spMkLst>
        </pc:spChg>
        <pc:spChg chg="mod">
          <ac:chgData name="MD. IFAJ HOSSAN OMI" userId="7c7a51f3-a462-4f72-b795-4bc9c54c12c2" providerId="ADAL" clId="{4A14CB36-86E7-4730-B471-BD1B1B92F066}" dt="2022-08-06T22:40:10.389" v="394" actId="14100"/>
          <ac:spMkLst>
            <pc:docMk/>
            <pc:sldMk cId="3235538501" sldId="2210"/>
            <ac:spMk id="243" creationId="{D3D29789-3F03-1BAB-A7B5-48590E8B5F73}"/>
          </ac:spMkLst>
        </pc:spChg>
        <pc:spChg chg="mod">
          <ac:chgData name="MD. IFAJ HOSSAN OMI" userId="7c7a51f3-a462-4f72-b795-4bc9c54c12c2" providerId="ADAL" clId="{4A14CB36-86E7-4730-B471-BD1B1B92F066}" dt="2022-08-06T22:40:10.389" v="394" actId="14100"/>
          <ac:spMkLst>
            <pc:docMk/>
            <pc:sldMk cId="3235538501" sldId="2210"/>
            <ac:spMk id="244" creationId="{EE836902-B877-C823-EBC4-37E2A2DBE639}"/>
          </ac:spMkLst>
        </pc:spChg>
        <pc:spChg chg="mod">
          <ac:chgData name="MD. IFAJ HOSSAN OMI" userId="7c7a51f3-a462-4f72-b795-4bc9c54c12c2" providerId="ADAL" clId="{4A14CB36-86E7-4730-B471-BD1B1B92F066}" dt="2022-08-06T22:40:10.389" v="394" actId="14100"/>
          <ac:spMkLst>
            <pc:docMk/>
            <pc:sldMk cId="3235538501" sldId="2210"/>
            <ac:spMk id="245" creationId="{BD4F5A3C-BCE1-BDC6-B02A-A92E8453EC7A}"/>
          </ac:spMkLst>
        </pc:spChg>
        <pc:spChg chg="mod">
          <ac:chgData name="MD. IFAJ HOSSAN OMI" userId="7c7a51f3-a462-4f72-b795-4bc9c54c12c2" providerId="ADAL" clId="{4A14CB36-86E7-4730-B471-BD1B1B92F066}" dt="2022-08-06T22:40:10.389" v="394" actId="14100"/>
          <ac:spMkLst>
            <pc:docMk/>
            <pc:sldMk cId="3235538501" sldId="2210"/>
            <ac:spMk id="246" creationId="{401CACA7-2EB0-899E-AEA8-EB8A19EC5D26}"/>
          </ac:spMkLst>
        </pc:spChg>
        <pc:spChg chg="mod">
          <ac:chgData name="MD. IFAJ HOSSAN OMI" userId="7c7a51f3-a462-4f72-b795-4bc9c54c12c2" providerId="ADAL" clId="{4A14CB36-86E7-4730-B471-BD1B1B92F066}" dt="2022-08-06T22:40:10.389" v="394" actId="14100"/>
          <ac:spMkLst>
            <pc:docMk/>
            <pc:sldMk cId="3235538501" sldId="2210"/>
            <ac:spMk id="247" creationId="{9AA0E3B0-DF2B-62CE-F89B-631C5282BD6A}"/>
          </ac:spMkLst>
        </pc:spChg>
        <pc:spChg chg="mod">
          <ac:chgData name="MD. IFAJ HOSSAN OMI" userId="7c7a51f3-a462-4f72-b795-4bc9c54c12c2" providerId="ADAL" clId="{4A14CB36-86E7-4730-B471-BD1B1B92F066}" dt="2022-08-06T22:40:10.389" v="394" actId="14100"/>
          <ac:spMkLst>
            <pc:docMk/>
            <pc:sldMk cId="3235538501" sldId="2210"/>
            <ac:spMk id="248" creationId="{EC49186C-F288-E8DB-7823-40CAFFA947F3}"/>
          </ac:spMkLst>
        </pc:spChg>
        <pc:spChg chg="mod">
          <ac:chgData name="MD. IFAJ HOSSAN OMI" userId="7c7a51f3-a462-4f72-b795-4bc9c54c12c2" providerId="ADAL" clId="{4A14CB36-86E7-4730-B471-BD1B1B92F066}" dt="2022-08-06T22:40:10.389" v="394" actId="14100"/>
          <ac:spMkLst>
            <pc:docMk/>
            <pc:sldMk cId="3235538501" sldId="2210"/>
            <ac:spMk id="249" creationId="{C6EEA28A-3B02-19FE-8094-5BC6F2DB53E8}"/>
          </ac:spMkLst>
        </pc:spChg>
        <pc:spChg chg="mod">
          <ac:chgData name="MD. IFAJ HOSSAN OMI" userId="7c7a51f3-a462-4f72-b795-4bc9c54c12c2" providerId="ADAL" clId="{4A14CB36-86E7-4730-B471-BD1B1B92F066}" dt="2022-08-06T22:40:10.389" v="394" actId="14100"/>
          <ac:spMkLst>
            <pc:docMk/>
            <pc:sldMk cId="3235538501" sldId="2210"/>
            <ac:spMk id="250" creationId="{E473D176-765F-16E1-774D-0EA22D9EE5DF}"/>
          </ac:spMkLst>
        </pc:spChg>
        <pc:spChg chg="mod">
          <ac:chgData name="MD. IFAJ HOSSAN OMI" userId="7c7a51f3-a462-4f72-b795-4bc9c54c12c2" providerId="ADAL" clId="{4A14CB36-86E7-4730-B471-BD1B1B92F066}" dt="2022-08-06T22:40:10.389" v="394" actId="14100"/>
          <ac:spMkLst>
            <pc:docMk/>
            <pc:sldMk cId="3235538501" sldId="2210"/>
            <ac:spMk id="252" creationId="{0E7BDCEF-1063-82EE-E7BB-36DF6EC93E1E}"/>
          </ac:spMkLst>
        </pc:spChg>
        <pc:spChg chg="mod ord">
          <ac:chgData name="MD. IFAJ HOSSAN OMI" userId="7c7a51f3-a462-4f72-b795-4bc9c54c12c2" providerId="ADAL" clId="{4A14CB36-86E7-4730-B471-BD1B1B92F066}" dt="2022-08-06T21:53:14.506" v="276" actId="313"/>
          <ac:spMkLst>
            <pc:docMk/>
            <pc:sldMk cId="3235538501" sldId="2210"/>
            <ac:spMk id="253" creationId="{B563CFE1-A85F-4E5B-A456-C83245926ABB}"/>
          </ac:spMkLst>
        </pc:spChg>
        <pc:spChg chg="mod">
          <ac:chgData name="MD. IFAJ HOSSAN OMI" userId="7c7a51f3-a462-4f72-b795-4bc9c54c12c2" providerId="ADAL" clId="{4A14CB36-86E7-4730-B471-BD1B1B92F066}" dt="2022-08-06T22:40:10.389" v="394" actId="14100"/>
          <ac:spMkLst>
            <pc:docMk/>
            <pc:sldMk cId="3235538501" sldId="2210"/>
            <ac:spMk id="255" creationId="{C39192A5-E0F8-E885-EFF0-BCB3FC014306}"/>
          </ac:spMkLst>
        </pc:spChg>
        <pc:spChg chg="mod">
          <ac:chgData name="MD. IFAJ HOSSAN OMI" userId="7c7a51f3-a462-4f72-b795-4bc9c54c12c2" providerId="ADAL" clId="{4A14CB36-86E7-4730-B471-BD1B1B92F066}" dt="2022-08-06T22:40:10.389" v="394" actId="14100"/>
          <ac:spMkLst>
            <pc:docMk/>
            <pc:sldMk cId="3235538501" sldId="2210"/>
            <ac:spMk id="256" creationId="{302A4CC1-AB3E-BCA7-BF82-3337BB52FA21}"/>
          </ac:spMkLst>
        </pc:spChg>
        <pc:spChg chg="mod">
          <ac:chgData name="MD. IFAJ HOSSAN OMI" userId="7c7a51f3-a462-4f72-b795-4bc9c54c12c2" providerId="ADAL" clId="{4A14CB36-86E7-4730-B471-BD1B1B92F066}" dt="2022-08-06T22:40:10.389" v="394" actId="14100"/>
          <ac:spMkLst>
            <pc:docMk/>
            <pc:sldMk cId="3235538501" sldId="2210"/>
            <ac:spMk id="257" creationId="{B2BBD10F-CA64-9A4F-595F-772E8364124F}"/>
          </ac:spMkLst>
        </pc:spChg>
        <pc:spChg chg="mod">
          <ac:chgData name="MD. IFAJ HOSSAN OMI" userId="7c7a51f3-a462-4f72-b795-4bc9c54c12c2" providerId="ADAL" clId="{4A14CB36-86E7-4730-B471-BD1B1B92F066}" dt="2022-08-06T22:40:10.389" v="394" actId="14100"/>
          <ac:spMkLst>
            <pc:docMk/>
            <pc:sldMk cId="3235538501" sldId="2210"/>
            <ac:spMk id="258" creationId="{DCD92755-24B7-190E-3195-FA39286DDE18}"/>
          </ac:spMkLst>
        </pc:spChg>
        <pc:spChg chg="mod">
          <ac:chgData name="MD. IFAJ HOSSAN OMI" userId="7c7a51f3-a462-4f72-b795-4bc9c54c12c2" providerId="ADAL" clId="{4A14CB36-86E7-4730-B471-BD1B1B92F066}" dt="2022-08-06T22:40:10.389" v="394" actId="14100"/>
          <ac:spMkLst>
            <pc:docMk/>
            <pc:sldMk cId="3235538501" sldId="2210"/>
            <ac:spMk id="259" creationId="{4013C5BB-98C9-C6DC-D44E-774D59E98724}"/>
          </ac:spMkLst>
        </pc:spChg>
        <pc:spChg chg="mod">
          <ac:chgData name="MD. IFAJ HOSSAN OMI" userId="7c7a51f3-a462-4f72-b795-4bc9c54c12c2" providerId="ADAL" clId="{4A14CB36-86E7-4730-B471-BD1B1B92F066}" dt="2022-08-06T22:40:10.389" v="394" actId="14100"/>
          <ac:spMkLst>
            <pc:docMk/>
            <pc:sldMk cId="3235538501" sldId="2210"/>
            <ac:spMk id="261" creationId="{8DE5924F-2506-8EDA-720E-7F5A03CA9DDF}"/>
          </ac:spMkLst>
        </pc:spChg>
        <pc:spChg chg="mod">
          <ac:chgData name="MD. IFAJ HOSSAN OMI" userId="7c7a51f3-a462-4f72-b795-4bc9c54c12c2" providerId="ADAL" clId="{4A14CB36-86E7-4730-B471-BD1B1B92F066}" dt="2022-08-06T22:40:10.389" v="394" actId="14100"/>
          <ac:spMkLst>
            <pc:docMk/>
            <pc:sldMk cId="3235538501" sldId="2210"/>
            <ac:spMk id="262" creationId="{5CB069BA-9FBA-14EB-AEF3-44591F48A340}"/>
          </ac:spMkLst>
        </pc:spChg>
        <pc:spChg chg="mod">
          <ac:chgData name="MD. IFAJ HOSSAN OMI" userId="7c7a51f3-a462-4f72-b795-4bc9c54c12c2" providerId="ADAL" clId="{4A14CB36-86E7-4730-B471-BD1B1B92F066}" dt="2022-08-06T22:40:10.389" v="394" actId="14100"/>
          <ac:spMkLst>
            <pc:docMk/>
            <pc:sldMk cId="3235538501" sldId="2210"/>
            <ac:spMk id="263" creationId="{7B254619-2392-069C-C535-FF523E7BA107}"/>
          </ac:spMkLst>
        </pc:spChg>
        <pc:spChg chg="mod">
          <ac:chgData name="MD. IFAJ HOSSAN OMI" userId="7c7a51f3-a462-4f72-b795-4bc9c54c12c2" providerId="ADAL" clId="{4A14CB36-86E7-4730-B471-BD1B1B92F066}" dt="2022-08-06T22:40:10.389" v="394" actId="14100"/>
          <ac:spMkLst>
            <pc:docMk/>
            <pc:sldMk cId="3235538501" sldId="2210"/>
            <ac:spMk id="264" creationId="{173AB7BA-8346-C609-5EDD-1DD22B85D407}"/>
          </ac:spMkLst>
        </pc:spChg>
        <pc:spChg chg="mod">
          <ac:chgData name="MD. IFAJ HOSSAN OMI" userId="7c7a51f3-a462-4f72-b795-4bc9c54c12c2" providerId="ADAL" clId="{4A14CB36-86E7-4730-B471-BD1B1B92F066}" dt="2022-08-06T22:40:10.389" v="394" actId="14100"/>
          <ac:spMkLst>
            <pc:docMk/>
            <pc:sldMk cId="3235538501" sldId="2210"/>
            <ac:spMk id="265" creationId="{FD7AE2D7-8333-D249-264F-ABB64DC1899A}"/>
          </ac:spMkLst>
        </pc:spChg>
        <pc:spChg chg="mod">
          <ac:chgData name="MD. IFAJ HOSSAN OMI" userId="7c7a51f3-a462-4f72-b795-4bc9c54c12c2" providerId="ADAL" clId="{4A14CB36-86E7-4730-B471-BD1B1B92F066}" dt="2022-08-06T22:40:10.389" v="394" actId="14100"/>
          <ac:spMkLst>
            <pc:docMk/>
            <pc:sldMk cId="3235538501" sldId="2210"/>
            <ac:spMk id="267" creationId="{C8B553FA-6100-D2B1-D183-82841640D970}"/>
          </ac:spMkLst>
        </pc:spChg>
        <pc:spChg chg="mod">
          <ac:chgData name="MD. IFAJ HOSSAN OMI" userId="7c7a51f3-a462-4f72-b795-4bc9c54c12c2" providerId="ADAL" clId="{4A14CB36-86E7-4730-B471-BD1B1B92F066}" dt="2022-08-06T22:40:10.389" v="394" actId="14100"/>
          <ac:spMkLst>
            <pc:docMk/>
            <pc:sldMk cId="3235538501" sldId="2210"/>
            <ac:spMk id="268" creationId="{2D82827E-8BB2-21F6-42EF-DBEB450203FE}"/>
          </ac:spMkLst>
        </pc:spChg>
        <pc:spChg chg="mod">
          <ac:chgData name="MD. IFAJ HOSSAN OMI" userId="7c7a51f3-a462-4f72-b795-4bc9c54c12c2" providerId="ADAL" clId="{4A14CB36-86E7-4730-B471-BD1B1B92F066}" dt="2022-08-06T22:40:10.389" v="394" actId="14100"/>
          <ac:spMkLst>
            <pc:docMk/>
            <pc:sldMk cId="3235538501" sldId="2210"/>
            <ac:spMk id="269" creationId="{F831A7BE-565E-DB2E-269B-1E5132678337}"/>
          </ac:spMkLst>
        </pc:spChg>
        <pc:spChg chg="mod">
          <ac:chgData name="MD. IFAJ HOSSAN OMI" userId="7c7a51f3-a462-4f72-b795-4bc9c54c12c2" providerId="ADAL" clId="{4A14CB36-86E7-4730-B471-BD1B1B92F066}" dt="2022-08-06T22:40:10.389" v="394" actId="14100"/>
          <ac:spMkLst>
            <pc:docMk/>
            <pc:sldMk cId="3235538501" sldId="2210"/>
            <ac:spMk id="270" creationId="{3A36EF20-B801-6A38-7D36-B99F0F03B4C7}"/>
          </ac:spMkLst>
        </pc:spChg>
        <pc:spChg chg="mod">
          <ac:chgData name="MD. IFAJ HOSSAN OMI" userId="7c7a51f3-a462-4f72-b795-4bc9c54c12c2" providerId="ADAL" clId="{4A14CB36-86E7-4730-B471-BD1B1B92F066}" dt="2022-08-06T22:40:10.389" v="394" actId="14100"/>
          <ac:spMkLst>
            <pc:docMk/>
            <pc:sldMk cId="3235538501" sldId="2210"/>
            <ac:spMk id="271" creationId="{B6947557-9064-CC73-822D-D3320BBC593F}"/>
          </ac:spMkLst>
        </pc:spChg>
        <pc:spChg chg="mod">
          <ac:chgData name="MD. IFAJ HOSSAN OMI" userId="7c7a51f3-a462-4f72-b795-4bc9c54c12c2" providerId="ADAL" clId="{4A14CB36-86E7-4730-B471-BD1B1B92F066}" dt="2022-08-06T22:40:10.389" v="394" actId="14100"/>
          <ac:spMkLst>
            <pc:docMk/>
            <pc:sldMk cId="3235538501" sldId="2210"/>
            <ac:spMk id="273" creationId="{C1212391-3368-9765-5206-0309BF2BDFE9}"/>
          </ac:spMkLst>
        </pc:spChg>
        <pc:spChg chg="mod">
          <ac:chgData name="MD. IFAJ HOSSAN OMI" userId="7c7a51f3-a462-4f72-b795-4bc9c54c12c2" providerId="ADAL" clId="{4A14CB36-86E7-4730-B471-BD1B1B92F066}" dt="2022-08-06T22:40:10.389" v="394" actId="14100"/>
          <ac:spMkLst>
            <pc:docMk/>
            <pc:sldMk cId="3235538501" sldId="2210"/>
            <ac:spMk id="274" creationId="{9C325942-119B-BE07-96C4-F5E0CD926182}"/>
          </ac:spMkLst>
        </pc:spChg>
        <pc:spChg chg="mod">
          <ac:chgData name="MD. IFAJ HOSSAN OMI" userId="7c7a51f3-a462-4f72-b795-4bc9c54c12c2" providerId="ADAL" clId="{4A14CB36-86E7-4730-B471-BD1B1B92F066}" dt="2022-08-06T22:40:10.389" v="394" actId="14100"/>
          <ac:spMkLst>
            <pc:docMk/>
            <pc:sldMk cId="3235538501" sldId="2210"/>
            <ac:spMk id="276" creationId="{4E3FF6AD-AFE4-9E85-5ADD-937504112328}"/>
          </ac:spMkLst>
        </pc:spChg>
        <pc:spChg chg="mod">
          <ac:chgData name="MD. IFAJ HOSSAN OMI" userId="7c7a51f3-a462-4f72-b795-4bc9c54c12c2" providerId="ADAL" clId="{4A14CB36-86E7-4730-B471-BD1B1B92F066}" dt="2022-08-06T22:40:10.389" v="394" actId="14100"/>
          <ac:spMkLst>
            <pc:docMk/>
            <pc:sldMk cId="3235538501" sldId="2210"/>
            <ac:spMk id="277" creationId="{2F290020-31A8-4F60-4720-C6BEBFF176B5}"/>
          </ac:spMkLst>
        </pc:spChg>
        <pc:spChg chg="mod">
          <ac:chgData name="MD. IFAJ HOSSAN OMI" userId="7c7a51f3-a462-4f72-b795-4bc9c54c12c2" providerId="ADAL" clId="{4A14CB36-86E7-4730-B471-BD1B1B92F066}" dt="2022-08-06T22:40:10.389" v="394" actId="14100"/>
          <ac:spMkLst>
            <pc:docMk/>
            <pc:sldMk cId="3235538501" sldId="2210"/>
            <ac:spMk id="279" creationId="{8ABCBEEA-551D-F11E-674D-00D99130B9E4}"/>
          </ac:spMkLst>
        </pc:spChg>
        <pc:spChg chg="mod">
          <ac:chgData name="MD. IFAJ HOSSAN OMI" userId="7c7a51f3-a462-4f72-b795-4bc9c54c12c2" providerId="ADAL" clId="{4A14CB36-86E7-4730-B471-BD1B1B92F066}" dt="2022-08-06T22:40:10.389" v="394" actId="14100"/>
          <ac:spMkLst>
            <pc:docMk/>
            <pc:sldMk cId="3235538501" sldId="2210"/>
            <ac:spMk id="280" creationId="{F214CFBE-6623-C62C-EB65-5E383A04D70D}"/>
          </ac:spMkLst>
        </pc:spChg>
        <pc:spChg chg="mod">
          <ac:chgData name="MD. IFAJ HOSSAN OMI" userId="7c7a51f3-a462-4f72-b795-4bc9c54c12c2" providerId="ADAL" clId="{4A14CB36-86E7-4730-B471-BD1B1B92F066}" dt="2022-08-06T22:40:10.389" v="394" actId="14100"/>
          <ac:spMkLst>
            <pc:docMk/>
            <pc:sldMk cId="3235538501" sldId="2210"/>
            <ac:spMk id="282" creationId="{7E38421D-5391-6F8D-E959-2B7CAFCACE7C}"/>
          </ac:spMkLst>
        </pc:spChg>
        <pc:spChg chg="mod">
          <ac:chgData name="MD. IFAJ HOSSAN OMI" userId="7c7a51f3-a462-4f72-b795-4bc9c54c12c2" providerId="ADAL" clId="{4A14CB36-86E7-4730-B471-BD1B1B92F066}" dt="2022-08-06T22:40:10.389" v="394" actId="14100"/>
          <ac:spMkLst>
            <pc:docMk/>
            <pc:sldMk cId="3235538501" sldId="2210"/>
            <ac:spMk id="283" creationId="{C7AF3909-62E8-D9A9-848B-9CA94B0C810F}"/>
          </ac:spMkLst>
        </pc:spChg>
        <pc:spChg chg="mod">
          <ac:chgData name="MD. IFAJ HOSSAN OMI" userId="7c7a51f3-a462-4f72-b795-4bc9c54c12c2" providerId="ADAL" clId="{4A14CB36-86E7-4730-B471-BD1B1B92F066}" dt="2022-08-06T22:40:10.389" v="394" actId="14100"/>
          <ac:spMkLst>
            <pc:docMk/>
            <pc:sldMk cId="3235538501" sldId="2210"/>
            <ac:spMk id="284" creationId="{E32D7DE4-959B-C03A-75AC-8D77D438E779}"/>
          </ac:spMkLst>
        </pc:spChg>
        <pc:spChg chg="mod">
          <ac:chgData name="MD. IFAJ HOSSAN OMI" userId="7c7a51f3-a462-4f72-b795-4bc9c54c12c2" providerId="ADAL" clId="{4A14CB36-86E7-4730-B471-BD1B1B92F066}" dt="2022-08-06T22:40:10.389" v="394" actId="14100"/>
          <ac:spMkLst>
            <pc:docMk/>
            <pc:sldMk cId="3235538501" sldId="2210"/>
            <ac:spMk id="285" creationId="{9A824AEC-3DDD-669D-47A4-100088A2ACF2}"/>
          </ac:spMkLst>
        </pc:spChg>
        <pc:spChg chg="mod">
          <ac:chgData name="MD. IFAJ HOSSAN OMI" userId="7c7a51f3-a462-4f72-b795-4bc9c54c12c2" providerId="ADAL" clId="{4A14CB36-86E7-4730-B471-BD1B1B92F066}" dt="2022-08-06T22:40:10.389" v="394" actId="14100"/>
          <ac:spMkLst>
            <pc:docMk/>
            <pc:sldMk cId="3235538501" sldId="2210"/>
            <ac:spMk id="286" creationId="{1E0BF6D5-2A2A-3A42-EC65-19364EE4ABFA}"/>
          </ac:spMkLst>
        </pc:spChg>
        <pc:spChg chg="mod">
          <ac:chgData name="MD. IFAJ HOSSAN OMI" userId="7c7a51f3-a462-4f72-b795-4bc9c54c12c2" providerId="ADAL" clId="{4A14CB36-86E7-4730-B471-BD1B1B92F066}" dt="2022-08-06T22:40:10.389" v="394" actId="14100"/>
          <ac:spMkLst>
            <pc:docMk/>
            <pc:sldMk cId="3235538501" sldId="2210"/>
            <ac:spMk id="287" creationId="{D3353DC2-1B53-2AE7-7855-50F743FE1B9C}"/>
          </ac:spMkLst>
        </pc:spChg>
        <pc:spChg chg="mod">
          <ac:chgData name="MD. IFAJ HOSSAN OMI" userId="7c7a51f3-a462-4f72-b795-4bc9c54c12c2" providerId="ADAL" clId="{4A14CB36-86E7-4730-B471-BD1B1B92F066}" dt="2022-08-06T22:40:10.389" v="394" actId="14100"/>
          <ac:spMkLst>
            <pc:docMk/>
            <pc:sldMk cId="3235538501" sldId="2210"/>
            <ac:spMk id="288" creationId="{DA097E28-108C-8BF9-B2BD-55D60C9C51F2}"/>
          </ac:spMkLst>
        </pc:spChg>
        <pc:spChg chg="mod">
          <ac:chgData name="MD. IFAJ HOSSAN OMI" userId="7c7a51f3-a462-4f72-b795-4bc9c54c12c2" providerId="ADAL" clId="{4A14CB36-86E7-4730-B471-BD1B1B92F066}" dt="2022-08-06T22:40:10.389" v="394" actId="14100"/>
          <ac:spMkLst>
            <pc:docMk/>
            <pc:sldMk cId="3235538501" sldId="2210"/>
            <ac:spMk id="289" creationId="{E722C794-266E-15BE-4A39-FBD6A59A094C}"/>
          </ac:spMkLst>
        </pc:spChg>
        <pc:spChg chg="mod">
          <ac:chgData name="MD. IFAJ HOSSAN OMI" userId="7c7a51f3-a462-4f72-b795-4bc9c54c12c2" providerId="ADAL" clId="{4A14CB36-86E7-4730-B471-BD1B1B92F066}" dt="2022-08-06T22:40:10.389" v="394" actId="14100"/>
          <ac:spMkLst>
            <pc:docMk/>
            <pc:sldMk cId="3235538501" sldId="2210"/>
            <ac:spMk id="290" creationId="{8A8BCD16-9DDA-C5FE-DAC9-72B0AB6D947E}"/>
          </ac:spMkLst>
        </pc:spChg>
        <pc:spChg chg="mod">
          <ac:chgData name="MD. IFAJ HOSSAN OMI" userId="7c7a51f3-a462-4f72-b795-4bc9c54c12c2" providerId="ADAL" clId="{4A14CB36-86E7-4730-B471-BD1B1B92F066}" dt="2022-08-06T22:40:10.389" v="394" actId="14100"/>
          <ac:spMkLst>
            <pc:docMk/>
            <pc:sldMk cId="3235538501" sldId="2210"/>
            <ac:spMk id="291" creationId="{AA13348D-D0AC-1C14-53DA-26C97D560906}"/>
          </ac:spMkLst>
        </pc:spChg>
        <pc:spChg chg="mod">
          <ac:chgData name="MD. IFAJ HOSSAN OMI" userId="7c7a51f3-a462-4f72-b795-4bc9c54c12c2" providerId="ADAL" clId="{4A14CB36-86E7-4730-B471-BD1B1B92F066}" dt="2022-08-06T22:40:10.389" v="394" actId="14100"/>
          <ac:spMkLst>
            <pc:docMk/>
            <pc:sldMk cId="3235538501" sldId="2210"/>
            <ac:spMk id="292" creationId="{33FEBF9B-5B0E-531D-41D5-B9FF59314062}"/>
          </ac:spMkLst>
        </pc:spChg>
        <pc:spChg chg="mod">
          <ac:chgData name="MD. IFAJ HOSSAN OMI" userId="7c7a51f3-a462-4f72-b795-4bc9c54c12c2" providerId="ADAL" clId="{4A14CB36-86E7-4730-B471-BD1B1B92F066}" dt="2022-08-06T22:40:10.389" v="394" actId="14100"/>
          <ac:spMkLst>
            <pc:docMk/>
            <pc:sldMk cId="3235538501" sldId="2210"/>
            <ac:spMk id="293" creationId="{4781DE0C-7021-9B5A-1821-B85F65DC67A1}"/>
          </ac:spMkLst>
        </pc:spChg>
        <pc:spChg chg="mod">
          <ac:chgData name="MD. IFAJ HOSSAN OMI" userId="7c7a51f3-a462-4f72-b795-4bc9c54c12c2" providerId="ADAL" clId="{4A14CB36-86E7-4730-B471-BD1B1B92F066}" dt="2022-08-06T22:40:10.389" v="394" actId="14100"/>
          <ac:spMkLst>
            <pc:docMk/>
            <pc:sldMk cId="3235538501" sldId="2210"/>
            <ac:spMk id="294" creationId="{319084E4-2A12-59AA-CEED-BF7FDD963911}"/>
          </ac:spMkLst>
        </pc:spChg>
        <pc:spChg chg="mod">
          <ac:chgData name="MD. IFAJ HOSSAN OMI" userId="7c7a51f3-a462-4f72-b795-4bc9c54c12c2" providerId="ADAL" clId="{4A14CB36-86E7-4730-B471-BD1B1B92F066}" dt="2022-08-06T22:40:10.389" v="394" actId="14100"/>
          <ac:spMkLst>
            <pc:docMk/>
            <pc:sldMk cId="3235538501" sldId="2210"/>
            <ac:spMk id="295" creationId="{A77CB9DA-81A5-BD5F-2923-48C6CA51E494}"/>
          </ac:spMkLst>
        </pc:spChg>
        <pc:spChg chg="mod">
          <ac:chgData name="MD. IFAJ HOSSAN OMI" userId="7c7a51f3-a462-4f72-b795-4bc9c54c12c2" providerId="ADAL" clId="{4A14CB36-86E7-4730-B471-BD1B1B92F066}" dt="2022-08-06T22:40:10.389" v="394" actId="14100"/>
          <ac:spMkLst>
            <pc:docMk/>
            <pc:sldMk cId="3235538501" sldId="2210"/>
            <ac:spMk id="296" creationId="{6847233C-30EA-B76D-7F79-DCB61DB1B741}"/>
          </ac:spMkLst>
        </pc:spChg>
        <pc:spChg chg="mod">
          <ac:chgData name="MD. IFAJ HOSSAN OMI" userId="7c7a51f3-a462-4f72-b795-4bc9c54c12c2" providerId="ADAL" clId="{4A14CB36-86E7-4730-B471-BD1B1B92F066}" dt="2022-08-06T22:40:10.389" v="394" actId="14100"/>
          <ac:spMkLst>
            <pc:docMk/>
            <pc:sldMk cId="3235538501" sldId="2210"/>
            <ac:spMk id="297" creationId="{00708855-A24C-039F-4823-99F51AD0C54C}"/>
          </ac:spMkLst>
        </pc:spChg>
        <pc:spChg chg="mod">
          <ac:chgData name="MD. IFAJ HOSSAN OMI" userId="7c7a51f3-a462-4f72-b795-4bc9c54c12c2" providerId="ADAL" clId="{4A14CB36-86E7-4730-B471-BD1B1B92F066}" dt="2022-08-06T22:40:10.389" v="394" actId="14100"/>
          <ac:spMkLst>
            <pc:docMk/>
            <pc:sldMk cId="3235538501" sldId="2210"/>
            <ac:spMk id="298" creationId="{FD7CE8F6-7AD4-3224-D3CE-D6A04360D712}"/>
          </ac:spMkLst>
        </pc:spChg>
        <pc:spChg chg="mod">
          <ac:chgData name="MD. IFAJ HOSSAN OMI" userId="7c7a51f3-a462-4f72-b795-4bc9c54c12c2" providerId="ADAL" clId="{4A14CB36-86E7-4730-B471-BD1B1B92F066}" dt="2022-08-06T22:40:10.389" v="394" actId="14100"/>
          <ac:spMkLst>
            <pc:docMk/>
            <pc:sldMk cId="3235538501" sldId="2210"/>
            <ac:spMk id="299" creationId="{B0FAC19E-4308-D362-69B2-2863730AD0B5}"/>
          </ac:spMkLst>
        </pc:spChg>
        <pc:spChg chg="mod">
          <ac:chgData name="MD. IFAJ HOSSAN OMI" userId="7c7a51f3-a462-4f72-b795-4bc9c54c12c2" providerId="ADAL" clId="{4A14CB36-86E7-4730-B471-BD1B1B92F066}" dt="2022-08-06T22:40:10.389" v="394" actId="14100"/>
          <ac:spMkLst>
            <pc:docMk/>
            <pc:sldMk cId="3235538501" sldId="2210"/>
            <ac:spMk id="300" creationId="{BBC90D91-0EAF-4A7F-1519-84D9FE1ADF9D}"/>
          </ac:spMkLst>
        </pc:spChg>
        <pc:spChg chg="mod">
          <ac:chgData name="MD. IFAJ HOSSAN OMI" userId="7c7a51f3-a462-4f72-b795-4bc9c54c12c2" providerId="ADAL" clId="{4A14CB36-86E7-4730-B471-BD1B1B92F066}" dt="2022-08-06T22:40:10.389" v="394" actId="14100"/>
          <ac:spMkLst>
            <pc:docMk/>
            <pc:sldMk cId="3235538501" sldId="2210"/>
            <ac:spMk id="301" creationId="{1EF5E7D4-E3DD-73E2-B4B4-3F082D819C08}"/>
          </ac:spMkLst>
        </pc:spChg>
        <pc:spChg chg="mod">
          <ac:chgData name="MD. IFAJ HOSSAN OMI" userId="7c7a51f3-a462-4f72-b795-4bc9c54c12c2" providerId="ADAL" clId="{4A14CB36-86E7-4730-B471-BD1B1B92F066}" dt="2022-08-06T22:40:10.389" v="394" actId="14100"/>
          <ac:spMkLst>
            <pc:docMk/>
            <pc:sldMk cId="3235538501" sldId="2210"/>
            <ac:spMk id="302" creationId="{A685378D-49F7-503C-E794-21FEB73E30EB}"/>
          </ac:spMkLst>
        </pc:spChg>
        <pc:spChg chg="mod">
          <ac:chgData name="MD. IFAJ HOSSAN OMI" userId="7c7a51f3-a462-4f72-b795-4bc9c54c12c2" providerId="ADAL" clId="{4A14CB36-86E7-4730-B471-BD1B1B92F066}" dt="2022-08-06T22:40:10.389" v="394" actId="14100"/>
          <ac:spMkLst>
            <pc:docMk/>
            <pc:sldMk cId="3235538501" sldId="2210"/>
            <ac:spMk id="303" creationId="{032D1C36-0544-158F-03E9-65485738FBE5}"/>
          </ac:spMkLst>
        </pc:spChg>
        <pc:spChg chg="mod">
          <ac:chgData name="MD. IFAJ HOSSAN OMI" userId="7c7a51f3-a462-4f72-b795-4bc9c54c12c2" providerId="ADAL" clId="{4A14CB36-86E7-4730-B471-BD1B1B92F066}" dt="2022-08-06T22:40:10.389" v="394" actId="14100"/>
          <ac:spMkLst>
            <pc:docMk/>
            <pc:sldMk cId="3235538501" sldId="2210"/>
            <ac:spMk id="305" creationId="{16DE0CE5-8435-F9F1-BCC5-F9679DC2B6DB}"/>
          </ac:spMkLst>
        </pc:spChg>
        <pc:spChg chg="mod">
          <ac:chgData name="MD. IFAJ HOSSAN OMI" userId="7c7a51f3-a462-4f72-b795-4bc9c54c12c2" providerId="ADAL" clId="{4A14CB36-86E7-4730-B471-BD1B1B92F066}" dt="2022-08-06T22:40:10.389" v="394" actId="14100"/>
          <ac:spMkLst>
            <pc:docMk/>
            <pc:sldMk cId="3235538501" sldId="2210"/>
            <ac:spMk id="306" creationId="{9A2D67EF-89B3-7E20-9E6F-6B3FB0CEB47B}"/>
          </ac:spMkLst>
        </pc:spChg>
        <pc:spChg chg="mod">
          <ac:chgData name="MD. IFAJ HOSSAN OMI" userId="7c7a51f3-a462-4f72-b795-4bc9c54c12c2" providerId="ADAL" clId="{4A14CB36-86E7-4730-B471-BD1B1B92F066}" dt="2022-08-06T22:40:10.389" v="394" actId="14100"/>
          <ac:spMkLst>
            <pc:docMk/>
            <pc:sldMk cId="3235538501" sldId="2210"/>
            <ac:spMk id="307" creationId="{56FDF022-AAF1-0C4B-C2DC-4832F50F5064}"/>
          </ac:spMkLst>
        </pc:spChg>
        <pc:spChg chg="mod">
          <ac:chgData name="MD. IFAJ HOSSAN OMI" userId="7c7a51f3-a462-4f72-b795-4bc9c54c12c2" providerId="ADAL" clId="{4A14CB36-86E7-4730-B471-BD1B1B92F066}" dt="2022-08-06T22:40:10.389" v="394" actId="14100"/>
          <ac:spMkLst>
            <pc:docMk/>
            <pc:sldMk cId="3235538501" sldId="2210"/>
            <ac:spMk id="308" creationId="{CF54BD51-C849-C391-E534-71562A967F4A}"/>
          </ac:spMkLst>
        </pc:spChg>
        <pc:spChg chg="mod">
          <ac:chgData name="MD. IFAJ HOSSAN OMI" userId="7c7a51f3-a462-4f72-b795-4bc9c54c12c2" providerId="ADAL" clId="{4A14CB36-86E7-4730-B471-BD1B1B92F066}" dt="2022-08-06T22:40:10.389" v="394" actId="14100"/>
          <ac:spMkLst>
            <pc:docMk/>
            <pc:sldMk cId="3235538501" sldId="2210"/>
            <ac:spMk id="309" creationId="{B57D4575-5FCA-3C88-84BE-90A77AD0FE73}"/>
          </ac:spMkLst>
        </pc:spChg>
        <pc:spChg chg="mod">
          <ac:chgData name="MD. IFAJ HOSSAN OMI" userId="7c7a51f3-a462-4f72-b795-4bc9c54c12c2" providerId="ADAL" clId="{4A14CB36-86E7-4730-B471-BD1B1B92F066}" dt="2022-08-06T22:40:10.389" v="394" actId="14100"/>
          <ac:spMkLst>
            <pc:docMk/>
            <pc:sldMk cId="3235538501" sldId="2210"/>
            <ac:spMk id="310" creationId="{CD8DE00D-5E39-B4C5-E93E-10C1F493C8C6}"/>
          </ac:spMkLst>
        </pc:spChg>
        <pc:spChg chg="mod">
          <ac:chgData name="MD. IFAJ HOSSAN OMI" userId="7c7a51f3-a462-4f72-b795-4bc9c54c12c2" providerId="ADAL" clId="{4A14CB36-86E7-4730-B471-BD1B1B92F066}" dt="2022-08-06T22:40:10.389" v="394" actId="14100"/>
          <ac:spMkLst>
            <pc:docMk/>
            <pc:sldMk cId="3235538501" sldId="2210"/>
            <ac:spMk id="311" creationId="{E80185CF-7F99-E535-389D-2774F05D7100}"/>
          </ac:spMkLst>
        </pc:spChg>
        <pc:spChg chg="mod">
          <ac:chgData name="MD. IFAJ HOSSAN OMI" userId="7c7a51f3-a462-4f72-b795-4bc9c54c12c2" providerId="ADAL" clId="{4A14CB36-86E7-4730-B471-BD1B1B92F066}" dt="2022-08-06T22:40:10.389" v="394" actId="14100"/>
          <ac:spMkLst>
            <pc:docMk/>
            <pc:sldMk cId="3235538501" sldId="2210"/>
            <ac:spMk id="312" creationId="{B2F7719C-56A2-7DF4-0D7C-4B05938F93A7}"/>
          </ac:spMkLst>
        </pc:spChg>
        <pc:spChg chg="mod">
          <ac:chgData name="MD. IFAJ HOSSAN OMI" userId="7c7a51f3-a462-4f72-b795-4bc9c54c12c2" providerId="ADAL" clId="{4A14CB36-86E7-4730-B471-BD1B1B92F066}" dt="2022-08-06T22:40:10.389" v="394" actId="14100"/>
          <ac:spMkLst>
            <pc:docMk/>
            <pc:sldMk cId="3235538501" sldId="2210"/>
            <ac:spMk id="313" creationId="{43C3C568-5D1D-8AA1-CAB9-A99CDD24C158}"/>
          </ac:spMkLst>
        </pc:spChg>
        <pc:spChg chg="mod">
          <ac:chgData name="MD. IFAJ HOSSAN OMI" userId="7c7a51f3-a462-4f72-b795-4bc9c54c12c2" providerId="ADAL" clId="{4A14CB36-86E7-4730-B471-BD1B1B92F066}" dt="2022-08-06T22:40:10.389" v="394" actId="14100"/>
          <ac:spMkLst>
            <pc:docMk/>
            <pc:sldMk cId="3235538501" sldId="2210"/>
            <ac:spMk id="314" creationId="{CE5E4A41-4C42-5ECE-7C45-07AC1C365D10}"/>
          </ac:spMkLst>
        </pc:spChg>
        <pc:spChg chg="mod">
          <ac:chgData name="MD. IFAJ HOSSAN OMI" userId="7c7a51f3-a462-4f72-b795-4bc9c54c12c2" providerId="ADAL" clId="{4A14CB36-86E7-4730-B471-BD1B1B92F066}" dt="2022-08-06T22:40:10.389" v="394" actId="14100"/>
          <ac:spMkLst>
            <pc:docMk/>
            <pc:sldMk cId="3235538501" sldId="2210"/>
            <ac:spMk id="315" creationId="{8262C012-BB31-7B6C-AA47-29C706D30076}"/>
          </ac:spMkLst>
        </pc:spChg>
        <pc:spChg chg="mod">
          <ac:chgData name="MD. IFAJ HOSSAN OMI" userId="7c7a51f3-a462-4f72-b795-4bc9c54c12c2" providerId="ADAL" clId="{4A14CB36-86E7-4730-B471-BD1B1B92F066}" dt="2022-08-06T22:40:10.389" v="394" actId="14100"/>
          <ac:spMkLst>
            <pc:docMk/>
            <pc:sldMk cId="3235538501" sldId="2210"/>
            <ac:spMk id="316" creationId="{48FF69F8-94EE-99FB-82A7-AB46EF283FB2}"/>
          </ac:spMkLst>
        </pc:spChg>
        <pc:spChg chg="mod">
          <ac:chgData name="MD. IFAJ HOSSAN OMI" userId="7c7a51f3-a462-4f72-b795-4bc9c54c12c2" providerId="ADAL" clId="{4A14CB36-86E7-4730-B471-BD1B1B92F066}" dt="2022-08-06T22:40:10.389" v="394" actId="14100"/>
          <ac:spMkLst>
            <pc:docMk/>
            <pc:sldMk cId="3235538501" sldId="2210"/>
            <ac:spMk id="317" creationId="{08C77DBE-E352-828F-C659-F302D4858759}"/>
          </ac:spMkLst>
        </pc:spChg>
        <pc:spChg chg="mod">
          <ac:chgData name="MD. IFAJ HOSSAN OMI" userId="7c7a51f3-a462-4f72-b795-4bc9c54c12c2" providerId="ADAL" clId="{4A14CB36-86E7-4730-B471-BD1B1B92F066}" dt="2022-08-06T22:40:10.389" v="394" actId="14100"/>
          <ac:spMkLst>
            <pc:docMk/>
            <pc:sldMk cId="3235538501" sldId="2210"/>
            <ac:spMk id="318" creationId="{459937C7-6637-319B-A762-9D27FC13A03F}"/>
          </ac:spMkLst>
        </pc:spChg>
        <pc:spChg chg="mod">
          <ac:chgData name="MD. IFAJ HOSSAN OMI" userId="7c7a51f3-a462-4f72-b795-4bc9c54c12c2" providerId="ADAL" clId="{4A14CB36-86E7-4730-B471-BD1B1B92F066}" dt="2022-08-06T22:40:10.389" v="394" actId="14100"/>
          <ac:spMkLst>
            <pc:docMk/>
            <pc:sldMk cId="3235538501" sldId="2210"/>
            <ac:spMk id="319" creationId="{E1BABD7E-C6A0-7DE0-7265-6CA4AA379B3D}"/>
          </ac:spMkLst>
        </pc:spChg>
        <pc:spChg chg="mod">
          <ac:chgData name="MD. IFAJ HOSSAN OMI" userId="7c7a51f3-a462-4f72-b795-4bc9c54c12c2" providerId="ADAL" clId="{4A14CB36-86E7-4730-B471-BD1B1B92F066}" dt="2022-08-06T22:40:10.389" v="394" actId="14100"/>
          <ac:spMkLst>
            <pc:docMk/>
            <pc:sldMk cId="3235538501" sldId="2210"/>
            <ac:spMk id="320" creationId="{B0DE9CAA-D515-9544-0830-7167A1ECEEB0}"/>
          </ac:spMkLst>
        </pc:spChg>
        <pc:spChg chg="mod">
          <ac:chgData name="MD. IFAJ HOSSAN OMI" userId="7c7a51f3-a462-4f72-b795-4bc9c54c12c2" providerId="ADAL" clId="{4A14CB36-86E7-4730-B471-BD1B1B92F066}" dt="2022-08-06T22:40:10.389" v="394" actId="14100"/>
          <ac:spMkLst>
            <pc:docMk/>
            <pc:sldMk cId="3235538501" sldId="2210"/>
            <ac:spMk id="321" creationId="{DBBF7D48-E42A-199E-F370-7ACB84ED0245}"/>
          </ac:spMkLst>
        </pc:spChg>
        <pc:spChg chg="mod">
          <ac:chgData name="MD. IFAJ HOSSAN OMI" userId="7c7a51f3-a462-4f72-b795-4bc9c54c12c2" providerId="ADAL" clId="{4A14CB36-86E7-4730-B471-BD1B1B92F066}" dt="2022-08-06T22:40:10.389" v="394" actId="14100"/>
          <ac:spMkLst>
            <pc:docMk/>
            <pc:sldMk cId="3235538501" sldId="2210"/>
            <ac:spMk id="322" creationId="{D6EAF04D-CBCB-7371-1AA9-38F2D5835436}"/>
          </ac:spMkLst>
        </pc:spChg>
        <pc:spChg chg="mod">
          <ac:chgData name="MD. IFAJ HOSSAN OMI" userId="7c7a51f3-a462-4f72-b795-4bc9c54c12c2" providerId="ADAL" clId="{4A14CB36-86E7-4730-B471-BD1B1B92F066}" dt="2022-08-06T22:40:10.389" v="394" actId="14100"/>
          <ac:spMkLst>
            <pc:docMk/>
            <pc:sldMk cId="3235538501" sldId="2210"/>
            <ac:spMk id="323" creationId="{F3F768E4-3343-7404-9E5E-A55142B6D6C3}"/>
          </ac:spMkLst>
        </pc:spChg>
        <pc:spChg chg="mod">
          <ac:chgData name="MD. IFAJ HOSSAN OMI" userId="7c7a51f3-a462-4f72-b795-4bc9c54c12c2" providerId="ADAL" clId="{4A14CB36-86E7-4730-B471-BD1B1B92F066}" dt="2022-08-06T22:40:10.389" v="394" actId="14100"/>
          <ac:spMkLst>
            <pc:docMk/>
            <pc:sldMk cId="3235538501" sldId="2210"/>
            <ac:spMk id="324" creationId="{19265FED-D2DF-661D-1E9F-C843CD035029}"/>
          </ac:spMkLst>
        </pc:spChg>
        <pc:spChg chg="mod">
          <ac:chgData name="MD. IFAJ HOSSAN OMI" userId="7c7a51f3-a462-4f72-b795-4bc9c54c12c2" providerId="ADAL" clId="{4A14CB36-86E7-4730-B471-BD1B1B92F066}" dt="2022-08-06T22:40:10.389" v="394" actId="14100"/>
          <ac:spMkLst>
            <pc:docMk/>
            <pc:sldMk cId="3235538501" sldId="2210"/>
            <ac:spMk id="325" creationId="{AD648541-03BF-BC3D-0DAE-8234AF841ACE}"/>
          </ac:spMkLst>
        </pc:spChg>
        <pc:spChg chg="mod">
          <ac:chgData name="MD. IFAJ HOSSAN OMI" userId="7c7a51f3-a462-4f72-b795-4bc9c54c12c2" providerId="ADAL" clId="{4A14CB36-86E7-4730-B471-BD1B1B92F066}" dt="2022-08-06T22:40:10.389" v="394" actId="14100"/>
          <ac:spMkLst>
            <pc:docMk/>
            <pc:sldMk cId="3235538501" sldId="2210"/>
            <ac:spMk id="326" creationId="{A82F3D1C-9D9E-D71A-50E5-06F40770D4D6}"/>
          </ac:spMkLst>
        </pc:spChg>
        <pc:spChg chg="mod">
          <ac:chgData name="MD. IFAJ HOSSAN OMI" userId="7c7a51f3-a462-4f72-b795-4bc9c54c12c2" providerId="ADAL" clId="{4A14CB36-86E7-4730-B471-BD1B1B92F066}" dt="2022-08-06T22:40:10.389" v="394" actId="14100"/>
          <ac:spMkLst>
            <pc:docMk/>
            <pc:sldMk cId="3235538501" sldId="2210"/>
            <ac:spMk id="327" creationId="{F6CD8058-966B-EE48-E45A-61258EF56791}"/>
          </ac:spMkLst>
        </pc:spChg>
        <pc:spChg chg="mod">
          <ac:chgData name="MD. IFAJ HOSSAN OMI" userId="7c7a51f3-a462-4f72-b795-4bc9c54c12c2" providerId="ADAL" clId="{4A14CB36-86E7-4730-B471-BD1B1B92F066}" dt="2022-08-06T22:40:10.389" v="394" actId="14100"/>
          <ac:spMkLst>
            <pc:docMk/>
            <pc:sldMk cId="3235538501" sldId="2210"/>
            <ac:spMk id="328" creationId="{22A65F17-FDA6-B5B4-F8E2-12EF6B615731}"/>
          </ac:spMkLst>
        </pc:spChg>
        <pc:spChg chg="mod">
          <ac:chgData name="MD. IFAJ HOSSAN OMI" userId="7c7a51f3-a462-4f72-b795-4bc9c54c12c2" providerId="ADAL" clId="{4A14CB36-86E7-4730-B471-BD1B1B92F066}" dt="2022-08-06T22:40:10.389" v="394" actId="14100"/>
          <ac:spMkLst>
            <pc:docMk/>
            <pc:sldMk cId="3235538501" sldId="2210"/>
            <ac:spMk id="329" creationId="{F646F399-5604-D35D-E449-E784FFBBCF91}"/>
          </ac:spMkLst>
        </pc:spChg>
        <pc:spChg chg="mod">
          <ac:chgData name="MD. IFAJ HOSSAN OMI" userId="7c7a51f3-a462-4f72-b795-4bc9c54c12c2" providerId="ADAL" clId="{4A14CB36-86E7-4730-B471-BD1B1B92F066}" dt="2022-08-06T22:40:10.389" v="394" actId="14100"/>
          <ac:spMkLst>
            <pc:docMk/>
            <pc:sldMk cId="3235538501" sldId="2210"/>
            <ac:spMk id="330" creationId="{F164A9B3-12EB-17BD-3CE7-76ED2F0DF88D}"/>
          </ac:spMkLst>
        </pc:spChg>
        <pc:spChg chg="mod">
          <ac:chgData name="MD. IFAJ HOSSAN OMI" userId="7c7a51f3-a462-4f72-b795-4bc9c54c12c2" providerId="ADAL" clId="{4A14CB36-86E7-4730-B471-BD1B1B92F066}" dt="2022-08-06T22:40:10.389" v="394" actId="14100"/>
          <ac:spMkLst>
            <pc:docMk/>
            <pc:sldMk cId="3235538501" sldId="2210"/>
            <ac:spMk id="331" creationId="{0C56085F-24B8-E7B5-2CA5-C0C983E20BAC}"/>
          </ac:spMkLst>
        </pc:spChg>
        <pc:spChg chg="mod">
          <ac:chgData name="MD. IFAJ HOSSAN OMI" userId="7c7a51f3-a462-4f72-b795-4bc9c54c12c2" providerId="ADAL" clId="{4A14CB36-86E7-4730-B471-BD1B1B92F066}" dt="2022-08-06T22:40:10.389" v="394" actId="14100"/>
          <ac:spMkLst>
            <pc:docMk/>
            <pc:sldMk cId="3235538501" sldId="2210"/>
            <ac:spMk id="332" creationId="{48A601BA-E16C-0CD6-8F57-A3BCA97C162D}"/>
          </ac:spMkLst>
        </pc:spChg>
        <pc:spChg chg="mod">
          <ac:chgData name="MD. IFAJ HOSSAN OMI" userId="7c7a51f3-a462-4f72-b795-4bc9c54c12c2" providerId="ADAL" clId="{4A14CB36-86E7-4730-B471-BD1B1B92F066}" dt="2022-08-06T22:40:10.389" v="394" actId="14100"/>
          <ac:spMkLst>
            <pc:docMk/>
            <pc:sldMk cId="3235538501" sldId="2210"/>
            <ac:spMk id="333" creationId="{05AB9D21-8802-5D7F-5EB1-41DB934A336A}"/>
          </ac:spMkLst>
        </pc:spChg>
        <pc:spChg chg="add del mod">
          <ac:chgData name="MD. IFAJ HOSSAN OMI" userId="7c7a51f3-a462-4f72-b795-4bc9c54c12c2" providerId="ADAL" clId="{4A14CB36-86E7-4730-B471-BD1B1B92F066}" dt="2022-08-06T22:50:33.060" v="492" actId="21"/>
          <ac:spMkLst>
            <pc:docMk/>
            <pc:sldMk cId="3235538501" sldId="2210"/>
            <ac:spMk id="335" creationId="{2CB5F041-ED4A-1D31-61A6-B185923566F7}"/>
          </ac:spMkLst>
        </pc:spChg>
        <pc:spChg chg="add del mod">
          <ac:chgData name="MD. IFAJ HOSSAN OMI" userId="7c7a51f3-a462-4f72-b795-4bc9c54c12c2" providerId="ADAL" clId="{4A14CB36-86E7-4730-B471-BD1B1B92F066}" dt="2022-08-06T22:54:05.829" v="569" actId="21"/>
          <ac:spMkLst>
            <pc:docMk/>
            <pc:sldMk cId="3235538501" sldId="2210"/>
            <ac:spMk id="337" creationId="{C12BC592-884B-E843-ED6B-55472E534833}"/>
          </ac:spMkLst>
        </pc:spChg>
        <pc:grpChg chg="add mod">
          <ac:chgData name="MD. IFAJ HOSSAN OMI" userId="7c7a51f3-a462-4f72-b795-4bc9c54c12c2" providerId="ADAL" clId="{4A14CB36-86E7-4730-B471-BD1B1B92F066}" dt="2022-08-06T22:40:10.389" v="394" actId="14100"/>
          <ac:grpSpMkLst>
            <pc:docMk/>
            <pc:sldMk cId="3235538501" sldId="2210"/>
            <ac:grpSpMk id="14" creationId="{898E5563-57EF-56E8-E1F7-561F27DDB3D8}"/>
          </ac:grpSpMkLst>
        </pc:grpChg>
        <pc:grpChg chg="mod">
          <ac:chgData name="MD. IFAJ HOSSAN OMI" userId="7c7a51f3-a462-4f72-b795-4bc9c54c12c2" providerId="ADAL" clId="{4A14CB36-86E7-4730-B471-BD1B1B92F066}" dt="2022-08-06T21:52:31.416" v="176" actId="14100"/>
          <ac:grpSpMkLst>
            <pc:docMk/>
            <pc:sldMk cId="3235538501" sldId="2210"/>
            <ac:grpSpMk id="58" creationId="{196C2AE1-BF98-4255-9DB4-9F13D0FF27E3}"/>
          </ac:grpSpMkLst>
        </pc:grpChg>
        <pc:grpChg chg="add mod">
          <ac:chgData name="MD. IFAJ HOSSAN OMI" userId="7c7a51f3-a462-4f72-b795-4bc9c54c12c2" providerId="ADAL" clId="{4A14CB36-86E7-4730-B471-BD1B1B92F066}" dt="2022-08-06T22:40:10.389" v="394" actId="14100"/>
          <ac:grpSpMkLst>
            <pc:docMk/>
            <pc:sldMk cId="3235538501" sldId="2210"/>
            <ac:grpSpMk id="91" creationId="{788AF784-2FA7-2AF2-5071-27A60C2E0736}"/>
          </ac:grpSpMkLst>
        </pc:grpChg>
        <pc:grpChg chg="add mod">
          <ac:chgData name="MD. IFAJ HOSSAN OMI" userId="7c7a51f3-a462-4f72-b795-4bc9c54c12c2" providerId="ADAL" clId="{4A14CB36-86E7-4730-B471-BD1B1B92F066}" dt="2022-08-06T22:40:10.389" v="394" actId="14100"/>
          <ac:grpSpMkLst>
            <pc:docMk/>
            <pc:sldMk cId="3235538501" sldId="2210"/>
            <ac:grpSpMk id="95" creationId="{1480315B-E1C0-DD08-35BC-96679A41234F}"/>
          </ac:grpSpMkLst>
        </pc:grpChg>
        <pc:grpChg chg="add mod">
          <ac:chgData name="MD. IFAJ HOSSAN OMI" userId="7c7a51f3-a462-4f72-b795-4bc9c54c12c2" providerId="ADAL" clId="{4A14CB36-86E7-4730-B471-BD1B1B92F066}" dt="2022-08-06T22:40:10.389" v="394" actId="14100"/>
          <ac:grpSpMkLst>
            <pc:docMk/>
            <pc:sldMk cId="3235538501" sldId="2210"/>
            <ac:grpSpMk id="251" creationId="{343087E4-8AEB-D01C-9292-4EDD60A0C360}"/>
          </ac:grpSpMkLst>
        </pc:grpChg>
        <pc:grpChg chg="mod">
          <ac:chgData name="MD. IFAJ HOSSAN OMI" userId="7c7a51f3-a462-4f72-b795-4bc9c54c12c2" providerId="ADAL" clId="{4A14CB36-86E7-4730-B471-BD1B1B92F066}" dt="2022-08-06T22:40:10.389" v="394" actId="14100"/>
          <ac:grpSpMkLst>
            <pc:docMk/>
            <pc:sldMk cId="3235538501" sldId="2210"/>
            <ac:grpSpMk id="254" creationId="{78C31CC6-D9F0-F880-BCC1-0F639F40CA72}"/>
          </ac:grpSpMkLst>
        </pc:grpChg>
        <pc:grpChg chg="add mod">
          <ac:chgData name="MD. IFAJ HOSSAN OMI" userId="7c7a51f3-a462-4f72-b795-4bc9c54c12c2" providerId="ADAL" clId="{4A14CB36-86E7-4730-B471-BD1B1B92F066}" dt="2022-08-06T22:40:10.389" v="394" actId="14100"/>
          <ac:grpSpMkLst>
            <pc:docMk/>
            <pc:sldMk cId="3235538501" sldId="2210"/>
            <ac:grpSpMk id="260" creationId="{220EF84F-B78D-7055-A1B9-622A105C3A86}"/>
          </ac:grpSpMkLst>
        </pc:grpChg>
        <pc:grpChg chg="add mod">
          <ac:chgData name="MD. IFAJ HOSSAN OMI" userId="7c7a51f3-a462-4f72-b795-4bc9c54c12c2" providerId="ADAL" clId="{4A14CB36-86E7-4730-B471-BD1B1B92F066}" dt="2022-08-06T22:40:10.389" v="394" actId="14100"/>
          <ac:grpSpMkLst>
            <pc:docMk/>
            <pc:sldMk cId="3235538501" sldId="2210"/>
            <ac:grpSpMk id="266" creationId="{586C2C35-26E1-2707-AFC4-D25EA9E4F7C4}"/>
          </ac:grpSpMkLst>
        </pc:grpChg>
        <pc:grpChg chg="add mod">
          <ac:chgData name="MD. IFAJ HOSSAN OMI" userId="7c7a51f3-a462-4f72-b795-4bc9c54c12c2" providerId="ADAL" clId="{4A14CB36-86E7-4730-B471-BD1B1B92F066}" dt="2022-08-06T22:40:10.389" v="394" actId="14100"/>
          <ac:grpSpMkLst>
            <pc:docMk/>
            <pc:sldMk cId="3235538501" sldId="2210"/>
            <ac:grpSpMk id="272" creationId="{4079FCD1-B3D6-8A24-7517-18228A57E6D3}"/>
          </ac:grpSpMkLst>
        </pc:grpChg>
        <pc:grpChg chg="add mod">
          <ac:chgData name="MD. IFAJ HOSSAN OMI" userId="7c7a51f3-a462-4f72-b795-4bc9c54c12c2" providerId="ADAL" clId="{4A14CB36-86E7-4730-B471-BD1B1B92F066}" dt="2022-08-06T22:40:10.389" v="394" actId="14100"/>
          <ac:grpSpMkLst>
            <pc:docMk/>
            <pc:sldMk cId="3235538501" sldId="2210"/>
            <ac:grpSpMk id="275" creationId="{BCFE207B-B96C-5459-6DB1-E734D29A88B0}"/>
          </ac:grpSpMkLst>
        </pc:grpChg>
        <pc:grpChg chg="add mod">
          <ac:chgData name="MD. IFAJ HOSSAN OMI" userId="7c7a51f3-a462-4f72-b795-4bc9c54c12c2" providerId="ADAL" clId="{4A14CB36-86E7-4730-B471-BD1B1B92F066}" dt="2022-08-06T22:40:10.389" v="394" actId="14100"/>
          <ac:grpSpMkLst>
            <pc:docMk/>
            <pc:sldMk cId="3235538501" sldId="2210"/>
            <ac:grpSpMk id="278" creationId="{E8D70C31-AA08-1850-7091-1059527F3719}"/>
          </ac:grpSpMkLst>
        </pc:grpChg>
        <pc:grpChg chg="add mod">
          <ac:chgData name="MD. IFAJ HOSSAN OMI" userId="7c7a51f3-a462-4f72-b795-4bc9c54c12c2" providerId="ADAL" clId="{4A14CB36-86E7-4730-B471-BD1B1B92F066}" dt="2022-08-06T22:40:10.389" v="394" actId="14100"/>
          <ac:grpSpMkLst>
            <pc:docMk/>
            <pc:sldMk cId="3235538501" sldId="2210"/>
            <ac:grpSpMk id="281" creationId="{30AA94B5-3943-52DA-7DDD-8320FCF52655}"/>
          </ac:grpSpMkLst>
        </pc:grpChg>
        <pc:grpChg chg="add mod">
          <ac:chgData name="MD. IFAJ HOSSAN OMI" userId="7c7a51f3-a462-4f72-b795-4bc9c54c12c2" providerId="ADAL" clId="{4A14CB36-86E7-4730-B471-BD1B1B92F066}" dt="2022-08-06T22:40:10.389" v="394" actId="14100"/>
          <ac:grpSpMkLst>
            <pc:docMk/>
            <pc:sldMk cId="3235538501" sldId="2210"/>
            <ac:grpSpMk id="304" creationId="{03F681A0-ACFE-110B-FED6-BDDB9C34A0A7}"/>
          </ac:grpSpMkLst>
        </pc:grpChg>
        <pc:grpChg chg="add del mod">
          <ac:chgData name="MD. IFAJ HOSSAN OMI" userId="7c7a51f3-a462-4f72-b795-4bc9c54c12c2" providerId="ADAL" clId="{4A14CB36-86E7-4730-B471-BD1B1B92F066}" dt="2022-08-06T22:40:23.810" v="399" actId="21"/>
          <ac:grpSpMkLst>
            <pc:docMk/>
            <pc:sldMk cId="3235538501" sldId="2210"/>
            <ac:grpSpMk id="334" creationId="{E0A48413-6B55-AD96-01A7-72BA444CB9AF}"/>
          </ac:grpSpMkLst>
        </pc:grpChg>
        <pc:picChg chg="add del mod">
          <ac:chgData name="MD. IFAJ HOSSAN OMI" userId="7c7a51f3-a462-4f72-b795-4bc9c54c12c2" providerId="ADAL" clId="{4A14CB36-86E7-4730-B471-BD1B1B92F066}" dt="2022-08-06T22:32:42.951" v="354" actId="478"/>
          <ac:picMkLst>
            <pc:docMk/>
            <pc:sldMk cId="3235538501" sldId="2210"/>
            <ac:picMk id="4" creationId="{1E0DDDB0-7253-BAFA-94A2-73219BABA63B}"/>
          </ac:picMkLst>
        </pc:picChg>
        <pc:picChg chg="add mod">
          <ac:chgData name="MD. IFAJ HOSSAN OMI" userId="7c7a51f3-a462-4f72-b795-4bc9c54c12c2" providerId="ADAL" clId="{4A14CB36-86E7-4730-B471-BD1B1B92F066}" dt="2022-08-06T22:31:49.002" v="345" actId="1076"/>
          <ac:picMkLst>
            <pc:docMk/>
            <pc:sldMk cId="3235538501" sldId="2210"/>
            <ac:picMk id="6" creationId="{64025BD2-8D51-B7B5-0A39-92DD4E54F691}"/>
          </ac:picMkLst>
        </pc:picChg>
        <pc:picChg chg="del">
          <ac:chgData name="MD. IFAJ HOSSAN OMI" userId="7c7a51f3-a462-4f72-b795-4bc9c54c12c2" providerId="ADAL" clId="{4A14CB36-86E7-4730-B471-BD1B1B92F066}" dt="2022-08-06T22:33:04.934" v="356" actId="478"/>
          <ac:picMkLst>
            <pc:docMk/>
            <pc:sldMk cId="3235538501" sldId="2210"/>
            <ac:picMk id="7" creationId="{49877E7E-3EC8-4483-9651-3DD0453C6AA4}"/>
          </ac:picMkLst>
        </pc:picChg>
        <pc:picChg chg="add mod">
          <ac:chgData name="MD. IFAJ HOSSAN OMI" userId="7c7a51f3-a462-4f72-b795-4bc9c54c12c2" providerId="ADAL" clId="{4A14CB36-86E7-4730-B471-BD1B1B92F066}" dt="2022-08-06T22:40:04.055" v="392" actId="1076"/>
          <ac:picMkLst>
            <pc:docMk/>
            <pc:sldMk cId="3235538501" sldId="2210"/>
            <ac:picMk id="9" creationId="{9F04A795-931B-D3BD-8D0D-D659DB9F41E9}"/>
          </ac:picMkLst>
        </pc:picChg>
        <pc:picChg chg="add del mod">
          <ac:chgData name="MD. IFAJ HOSSAN OMI" userId="7c7a51f3-a462-4f72-b795-4bc9c54c12c2" providerId="ADAL" clId="{4A14CB36-86E7-4730-B471-BD1B1B92F066}" dt="2022-08-06T22:49:49.796" v="485"/>
          <ac:picMkLst>
            <pc:docMk/>
            <pc:sldMk cId="3235538501" sldId="2210"/>
            <ac:picMk id="336" creationId="{7D4D2E5A-EC9E-9AF7-72CB-020E7DA1538E}"/>
          </ac:picMkLst>
        </pc:picChg>
      </pc:sldChg>
      <pc:sldChg chg="addSp delSp modSp add mod modAnim">
        <pc:chgData name="MD. IFAJ HOSSAN OMI" userId="7c7a51f3-a462-4f72-b795-4bc9c54c12c2" providerId="ADAL" clId="{4A14CB36-86E7-4730-B471-BD1B1B92F066}" dt="2022-08-06T23:49:24.603" v="1057" actId="1035"/>
        <pc:sldMkLst>
          <pc:docMk/>
          <pc:sldMk cId="1988675679" sldId="2211"/>
        </pc:sldMkLst>
        <pc:spChg chg="mod">
          <ac:chgData name="MD. IFAJ HOSSAN OMI" userId="7c7a51f3-a462-4f72-b795-4bc9c54c12c2" providerId="ADAL" clId="{4A14CB36-86E7-4730-B471-BD1B1B92F066}" dt="2022-08-06T22:40:33.747" v="403" actId="1076"/>
          <ac:spMkLst>
            <pc:docMk/>
            <pc:sldMk cId="1988675679" sldId="2211"/>
            <ac:spMk id="10" creationId="{6A8E61D1-57B7-07D9-10C6-524CFAA48737}"/>
          </ac:spMkLst>
        </pc:spChg>
        <pc:spChg chg="mod">
          <ac:chgData name="MD. IFAJ HOSSAN OMI" userId="7c7a51f3-a462-4f72-b795-4bc9c54c12c2" providerId="ADAL" clId="{4A14CB36-86E7-4730-B471-BD1B1B92F066}" dt="2022-08-06T22:40:33.747" v="403" actId="1076"/>
          <ac:spMkLst>
            <pc:docMk/>
            <pc:sldMk cId="1988675679" sldId="2211"/>
            <ac:spMk id="11" creationId="{D2F5A8EA-1A26-3700-0506-5F09442B5ADD}"/>
          </ac:spMkLst>
        </pc:spChg>
        <pc:spChg chg="mod">
          <ac:chgData name="MD. IFAJ HOSSAN OMI" userId="7c7a51f3-a462-4f72-b795-4bc9c54c12c2" providerId="ADAL" clId="{4A14CB36-86E7-4730-B471-BD1B1B92F066}" dt="2022-08-06T22:40:33.747" v="403" actId="1076"/>
          <ac:spMkLst>
            <pc:docMk/>
            <pc:sldMk cId="1988675679" sldId="2211"/>
            <ac:spMk id="12" creationId="{CDFDA91C-7D77-2B0C-BEFD-7D61FFA8235E}"/>
          </ac:spMkLst>
        </pc:spChg>
        <pc:spChg chg="mod">
          <ac:chgData name="MD. IFAJ HOSSAN OMI" userId="7c7a51f3-a462-4f72-b795-4bc9c54c12c2" providerId="ADAL" clId="{4A14CB36-86E7-4730-B471-BD1B1B92F066}" dt="2022-08-06T22:40:33.747" v="403" actId="1076"/>
          <ac:spMkLst>
            <pc:docMk/>
            <pc:sldMk cId="1988675679" sldId="2211"/>
            <ac:spMk id="13" creationId="{E4BF41AF-7C80-1213-FD84-C6C88C6CA5A9}"/>
          </ac:spMkLst>
        </pc:spChg>
        <pc:spChg chg="mod">
          <ac:chgData name="MD. IFAJ HOSSAN OMI" userId="7c7a51f3-a462-4f72-b795-4bc9c54c12c2" providerId="ADAL" clId="{4A14CB36-86E7-4730-B471-BD1B1B92F066}" dt="2022-08-06T22:40:33.747" v="403" actId="1076"/>
          <ac:spMkLst>
            <pc:docMk/>
            <pc:sldMk cId="1988675679" sldId="2211"/>
            <ac:spMk id="25" creationId="{13AC7B89-9549-99B5-238A-5D6F5FF6513E}"/>
          </ac:spMkLst>
        </pc:spChg>
        <pc:spChg chg="mod">
          <ac:chgData name="MD. IFAJ HOSSAN OMI" userId="7c7a51f3-a462-4f72-b795-4bc9c54c12c2" providerId="ADAL" clId="{4A14CB36-86E7-4730-B471-BD1B1B92F066}" dt="2022-08-06T22:40:33.747" v="403" actId="1076"/>
          <ac:spMkLst>
            <pc:docMk/>
            <pc:sldMk cId="1988675679" sldId="2211"/>
            <ac:spMk id="26" creationId="{8A353EC8-68CA-CEF9-55BE-F81B66B6EE82}"/>
          </ac:spMkLst>
        </pc:spChg>
        <pc:spChg chg="mod">
          <ac:chgData name="MD. IFAJ HOSSAN OMI" userId="7c7a51f3-a462-4f72-b795-4bc9c54c12c2" providerId="ADAL" clId="{4A14CB36-86E7-4730-B471-BD1B1B92F066}" dt="2022-08-06T22:40:33.747" v="403" actId="1076"/>
          <ac:spMkLst>
            <pc:docMk/>
            <pc:sldMk cId="1988675679" sldId="2211"/>
            <ac:spMk id="27" creationId="{B1A1B84E-C85D-0CDA-6157-FC4060340DF7}"/>
          </ac:spMkLst>
        </pc:spChg>
        <pc:spChg chg="mod">
          <ac:chgData name="MD. IFAJ HOSSAN OMI" userId="7c7a51f3-a462-4f72-b795-4bc9c54c12c2" providerId="ADAL" clId="{4A14CB36-86E7-4730-B471-BD1B1B92F066}" dt="2022-08-06T22:40:33.747" v="403" actId="1076"/>
          <ac:spMkLst>
            <pc:docMk/>
            <pc:sldMk cId="1988675679" sldId="2211"/>
            <ac:spMk id="28" creationId="{E3EA12E2-677D-0A69-5DA5-C72A9D868468}"/>
          </ac:spMkLst>
        </pc:spChg>
        <pc:spChg chg="mod">
          <ac:chgData name="MD. IFAJ HOSSAN OMI" userId="7c7a51f3-a462-4f72-b795-4bc9c54c12c2" providerId="ADAL" clId="{4A14CB36-86E7-4730-B471-BD1B1B92F066}" dt="2022-08-06T22:40:33.747" v="403" actId="1076"/>
          <ac:spMkLst>
            <pc:docMk/>
            <pc:sldMk cId="1988675679" sldId="2211"/>
            <ac:spMk id="29" creationId="{46A8700F-B070-EDF5-70E1-584D4E4C6131}"/>
          </ac:spMkLst>
        </pc:spChg>
        <pc:spChg chg="mod">
          <ac:chgData name="MD. IFAJ HOSSAN OMI" userId="7c7a51f3-a462-4f72-b795-4bc9c54c12c2" providerId="ADAL" clId="{4A14CB36-86E7-4730-B471-BD1B1B92F066}" dt="2022-08-06T22:40:33.747" v="403" actId="1076"/>
          <ac:spMkLst>
            <pc:docMk/>
            <pc:sldMk cId="1988675679" sldId="2211"/>
            <ac:spMk id="30" creationId="{F815AE82-C3FA-4953-B000-7ED202B0E6D7}"/>
          </ac:spMkLst>
        </pc:spChg>
        <pc:spChg chg="mod">
          <ac:chgData name="MD. IFAJ HOSSAN OMI" userId="7c7a51f3-a462-4f72-b795-4bc9c54c12c2" providerId="ADAL" clId="{4A14CB36-86E7-4730-B471-BD1B1B92F066}" dt="2022-08-06T22:40:33.747" v="403" actId="1076"/>
          <ac:spMkLst>
            <pc:docMk/>
            <pc:sldMk cId="1988675679" sldId="2211"/>
            <ac:spMk id="31" creationId="{1F6361CB-C905-D267-8391-9B5CE94AEE99}"/>
          </ac:spMkLst>
        </pc:spChg>
        <pc:spChg chg="mod">
          <ac:chgData name="MD. IFAJ HOSSAN OMI" userId="7c7a51f3-a462-4f72-b795-4bc9c54c12c2" providerId="ADAL" clId="{4A14CB36-86E7-4730-B471-BD1B1B92F066}" dt="2022-08-06T22:40:33.747" v="403" actId="1076"/>
          <ac:spMkLst>
            <pc:docMk/>
            <pc:sldMk cId="1988675679" sldId="2211"/>
            <ac:spMk id="32" creationId="{64F1217F-6B4B-644C-42DC-208C15E56755}"/>
          </ac:spMkLst>
        </pc:spChg>
        <pc:spChg chg="mod">
          <ac:chgData name="MD. IFAJ HOSSAN OMI" userId="7c7a51f3-a462-4f72-b795-4bc9c54c12c2" providerId="ADAL" clId="{4A14CB36-86E7-4730-B471-BD1B1B92F066}" dt="2022-08-06T22:40:33.747" v="403" actId="1076"/>
          <ac:spMkLst>
            <pc:docMk/>
            <pc:sldMk cId="1988675679" sldId="2211"/>
            <ac:spMk id="33" creationId="{960034D4-486F-12E8-61F2-E2ED1963C8D7}"/>
          </ac:spMkLst>
        </pc:spChg>
        <pc:spChg chg="mod">
          <ac:chgData name="MD. IFAJ HOSSAN OMI" userId="7c7a51f3-a462-4f72-b795-4bc9c54c12c2" providerId="ADAL" clId="{4A14CB36-86E7-4730-B471-BD1B1B92F066}" dt="2022-08-06T22:40:33.747" v="403" actId="1076"/>
          <ac:spMkLst>
            <pc:docMk/>
            <pc:sldMk cId="1988675679" sldId="2211"/>
            <ac:spMk id="34" creationId="{79C8DFB5-0BEF-358B-AD9E-12B868CC213A}"/>
          </ac:spMkLst>
        </pc:spChg>
        <pc:spChg chg="mod">
          <ac:chgData name="MD. IFAJ HOSSAN OMI" userId="7c7a51f3-a462-4f72-b795-4bc9c54c12c2" providerId="ADAL" clId="{4A14CB36-86E7-4730-B471-BD1B1B92F066}" dt="2022-08-06T22:40:33.747" v="403" actId="1076"/>
          <ac:spMkLst>
            <pc:docMk/>
            <pc:sldMk cId="1988675679" sldId="2211"/>
            <ac:spMk id="35" creationId="{2FD0C49F-9DC2-92A6-C01D-67BAC0AF9956}"/>
          </ac:spMkLst>
        </pc:spChg>
        <pc:spChg chg="mod">
          <ac:chgData name="MD. IFAJ HOSSAN OMI" userId="7c7a51f3-a462-4f72-b795-4bc9c54c12c2" providerId="ADAL" clId="{4A14CB36-86E7-4730-B471-BD1B1B92F066}" dt="2022-08-06T22:40:33.747" v="403" actId="1076"/>
          <ac:spMkLst>
            <pc:docMk/>
            <pc:sldMk cId="1988675679" sldId="2211"/>
            <ac:spMk id="36" creationId="{F1836E9B-B1F5-D8F8-28EE-721F94D91095}"/>
          </ac:spMkLst>
        </pc:spChg>
        <pc:spChg chg="mod">
          <ac:chgData name="MD. IFAJ HOSSAN OMI" userId="7c7a51f3-a462-4f72-b795-4bc9c54c12c2" providerId="ADAL" clId="{4A14CB36-86E7-4730-B471-BD1B1B92F066}" dt="2022-08-06T22:40:33.747" v="403" actId="1076"/>
          <ac:spMkLst>
            <pc:docMk/>
            <pc:sldMk cId="1988675679" sldId="2211"/>
            <ac:spMk id="37" creationId="{76A1B4C4-87E6-E10A-0C88-018B369C2884}"/>
          </ac:spMkLst>
        </pc:spChg>
        <pc:spChg chg="mod">
          <ac:chgData name="MD. IFAJ HOSSAN OMI" userId="7c7a51f3-a462-4f72-b795-4bc9c54c12c2" providerId="ADAL" clId="{4A14CB36-86E7-4730-B471-BD1B1B92F066}" dt="2022-08-06T22:40:33.747" v="403" actId="1076"/>
          <ac:spMkLst>
            <pc:docMk/>
            <pc:sldMk cId="1988675679" sldId="2211"/>
            <ac:spMk id="38" creationId="{82362B03-55A3-4606-8CB9-5360B9337906}"/>
          </ac:spMkLst>
        </pc:spChg>
        <pc:spChg chg="mod">
          <ac:chgData name="MD. IFAJ HOSSAN OMI" userId="7c7a51f3-a462-4f72-b795-4bc9c54c12c2" providerId="ADAL" clId="{4A14CB36-86E7-4730-B471-BD1B1B92F066}" dt="2022-08-06T22:40:33.747" v="403" actId="1076"/>
          <ac:spMkLst>
            <pc:docMk/>
            <pc:sldMk cId="1988675679" sldId="2211"/>
            <ac:spMk id="39" creationId="{C0CC6161-D56D-A69D-9033-1318DFF7B612}"/>
          </ac:spMkLst>
        </pc:spChg>
        <pc:spChg chg="mod">
          <ac:chgData name="MD. IFAJ HOSSAN OMI" userId="7c7a51f3-a462-4f72-b795-4bc9c54c12c2" providerId="ADAL" clId="{4A14CB36-86E7-4730-B471-BD1B1B92F066}" dt="2022-08-06T22:40:33.747" v="403" actId="1076"/>
          <ac:spMkLst>
            <pc:docMk/>
            <pc:sldMk cId="1988675679" sldId="2211"/>
            <ac:spMk id="40" creationId="{BD97F645-0304-EDCF-D4A4-BAF6DBA9B14F}"/>
          </ac:spMkLst>
        </pc:spChg>
        <pc:spChg chg="mod">
          <ac:chgData name="MD. IFAJ HOSSAN OMI" userId="7c7a51f3-a462-4f72-b795-4bc9c54c12c2" providerId="ADAL" clId="{4A14CB36-86E7-4730-B471-BD1B1B92F066}" dt="2022-08-06T22:40:33.747" v="403" actId="1076"/>
          <ac:spMkLst>
            <pc:docMk/>
            <pc:sldMk cId="1988675679" sldId="2211"/>
            <ac:spMk id="41" creationId="{0EA6695E-8D21-870E-4A9C-71F2D3B3D587}"/>
          </ac:spMkLst>
        </pc:spChg>
        <pc:spChg chg="mod">
          <ac:chgData name="MD. IFAJ HOSSAN OMI" userId="7c7a51f3-a462-4f72-b795-4bc9c54c12c2" providerId="ADAL" clId="{4A14CB36-86E7-4730-B471-BD1B1B92F066}" dt="2022-08-06T22:40:33.747" v="403" actId="1076"/>
          <ac:spMkLst>
            <pc:docMk/>
            <pc:sldMk cId="1988675679" sldId="2211"/>
            <ac:spMk id="42" creationId="{9E3DD1AF-B09A-9BD4-9FE9-8BE3015AC1D3}"/>
          </ac:spMkLst>
        </pc:spChg>
        <pc:spChg chg="mod">
          <ac:chgData name="MD. IFAJ HOSSAN OMI" userId="7c7a51f3-a462-4f72-b795-4bc9c54c12c2" providerId="ADAL" clId="{4A14CB36-86E7-4730-B471-BD1B1B92F066}" dt="2022-08-06T22:40:33.747" v="403" actId="1076"/>
          <ac:spMkLst>
            <pc:docMk/>
            <pc:sldMk cId="1988675679" sldId="2211"/>
            <ac:spMk id="43" creationId="{D2948787-04D8-1393-DC1A-52834AF7CF88}"/>
          </ac:spMkLst>
        </pc:spChg>
        <pc:spChg chg="mod">
          <ac:chgData name="MD. IFAJ HOSSAN OMI" userId="7c7a51f3-a462-4f72-b795-4bc9c54c12c2" providerId="ADAL" clId="{4A14CB36-86E7-4730-B471-BD1B1B92F066}" dt="2022-08-06T22:40:33.747" v="403" actId="1076"/>
          <ac:spMkLst>
            <pc:docMk/>
            <pc:sldMk cId="1988675679" sldId="2211"/>
            <ac:spMk id="44" creationId="{C73A4AC0-5880-3368-F1C2-062EC65C6596}"/>
          </ac:spMkLst>
        </pc:spChg>
        <pc:spChg chg="mod">
          <ac:chgData name="MD. IFAJ HOSSAN OMI" userId="7c7a51f3-a462-4f72-b795-4bc9c54c12c2" providerId="ADAL" clId="{4A14CB36-86E7-4730-B471-BD1B1B92F066}" dt="2022-08-06T22:40:33.747" v="403" actId="1076"/>
          <ac:spMkLst>
            <pc:docMk/>
            <pc:sldMk cId="1988675679" sldId="2211"/>
            <ac:spMk id="45" creationId="{D1B196FD-3426-D483-C81C-E2812B8945FF}"/>
          </ac:spMkLst>
        </pc:spChg>
        <pc:spChg chg="mod">
          <ac:chgData name="MD. IFAJ HOSSAN OMI" userId="7c7a51f3-a462-4f72-b795-4bc9c54c12c2" providerId="ADAL" clId="{4A14CB36-86E7-4730-B471-BD1B1B92F066}" dt="2022-08-06T22:40:33.747" v="403" actId="1076"/>
          <ac:spMkLst>
            <pc:docMk/>
            <pc:sldMk cId="1988675679" sldId="2211"/>
            <ac:spMk id="46" creationId="{1AF0AA99-13EB-0AF8-9A98-CC18EFC07703}"/>
          </ac:spMkLst>
        </pc:spChg>
        <pc:spChg chg="mod">
          <ac:chgData name="MD. IFAJ HOSSAN OMI" userId="7c7a51f3-a462-4f72-b795-4bc9c54c12c2" providerId="ADAL" clId="{4A14CB36-86E7-4730-B471-BD1B1B92F066}" dt="2022-08-06T22:40:33.747" v="403" actId="1076"/>
          <ac:spMkLst>
            <pc:docMk/>
            <pc:sldMk cId="1988675679" sldId="2211"/>
            <ac:spMk id="47" creationId="{6694B9DA-60C8-7114-F6FA-5DFA5C966E1B}"/>
          </ac:spMkLst>
        </pc:spChg>
        <pc:spChg chg="mod">
          <ac:chgData name="MD. IFAJ HOSSAN OMI" userId="7c7a51f3-a462-4f72-b795-4bc9c54c12c2" providerId="ADAL" clId="{4A14CB36-86E7-4730-B471-BD1B1B92F066}" dt="2022-08-06T22:40:33.747" v="403" actId="1076"/>
          <ac:spMkLst>
            <pc:docMk/>
            <pc:sldMk cId="1988675679" sldId="2211"/>
            <ac:spMk id="48" creationId="{F1D09970-1D72-DF80-F2D8-42DA930DD621}"/>
          </ac:spMkLst>
        </pc:spChg>
        <pc:spChg chg="mod">
          <ac:chgData name="MD. IFAJ HOSSAN OMI" userId="7c7a51f3-a462-4f72-b795-4bc9c54c12c2" providerId="ADAL" clId="{4A14CB36-86E7-4730-B471-BD1B1B92F066}" dt="2022-08-06T22:40:33.747" v="403" actId="1076"/>
          <ac:spMkLst>
            <pc:docMk/>
            <pc:sldMk cId="1988675679" sldId="2211"/>
            <ac:spMk id="49" creationId="{F8C421E7-13C1-9C79-4452-041D0F87094B}"/>
          </ac:spMkLst>
        </pc:spChg>
        <pc:spChg chg="mod">
          <ac:chgData name="MD. IFAJ HOSSAN OMI" userId="7c7a51f3-a462-4f72-b795-4bc9c54c12c2" providerId="ADAL" clId="{4A14CB36-86E7-4730-B471-BD1B1B92F066}" dt="2022-08-06T22:40:33.747" v="403" actId="1076"/>
          <ac:spMkLst>
            <pc:docMk/>
            <pc:sldMk cId="1988675679" sldId="2211"/>
            <ac:spMk id="50" creationId="{A0395355-D189-9F7D-27EA-5D1DB138BC53}"/>
          </ac:spMkLst>
        </pc:spChg>
        <pc:spChg chg="mod">
          <ac:chgData name="MD. IFAJ HOSSAN OMI" userId="7c7a51f3-a462-4f72-b795-4bc9c54c12c2" providerId="ADAL" clId="{4A14CB36-86E7-4730-B471-BD1B1B92F066}" dt="2022-08-06T22:40:33.747" v="403" actId="1076"/>
          <ac:spMkLst>
            <pc:docMk/>
            <pc:sldMk cId="1988675679" sldId="2211"/>
            <ac:spMk id="51" creationId="{B2456E46-8AF7-378E-5BC1-50C751A58ACB}"/>
          </ac:spMkLst>
        </pc:spChg>
        <pc:spChg chg="mod">
          <ac:chgData name="MD. IFAJ HOSSAN OMI" userId="7c7a51f3-a462-4f72-b795-4bc9c54c12c2" providerId="ADAL" clId="{4A14CB36-86E7-4730-B471-BD1B1B92F066}" dt="2022-08-06T22:40:33.747" v="403" actId="1076"/>
          <ac:spMkLst>
            <pc:docMk/>
            <pc:sldMk cId="1988675679" sldId="2211"/>
            <ac:spMk id="52" creationId="{237A5526-B938-A1A3-2D71-10256890561C}"/>
          </ac:spMkLst>
        </pc:spChg>
        <pc:spChg chg="mod">
          <ac:chgData name="MD. IFAJ HOSSAN OMI" userId="7c7a51f3-a462-4f72-b795-4bc9c54c12c2" providerId="ADAL" clId="{4A14CB36-86E7-4730-B471-BD1B1B92F066}" dt="2022-08-06T22:40:33.747" v="403" actId="1076"/>
          <ac:spMkLst>
            <pc:docMk/>
            <pc:sldMk cId="1988675679" sldId="2211"/>
            <ac:spMk id="53" creationId="{4D5815A1-E986-5D15-B7AF-875F49184C2C}"/>
          </ac:spMkLst>
        </pc:spChg>
        <pc:spChg chg="mod">
          <ac:chgData name="MD. IFAJ HOSSAN OMI" userId="7c7a51f3-a462-4f72-b795-4bc9c54c12c2" providerId="ADAL" clId="{4A14CB36-86E7-4730-B471-BD1B1B92F066}" dt="2022-08-06T22:40:33.747" v="403" actId="1076"/>
          <ac:spMkLst>
            <pc:docMk/>
            <pc:sldMk cId="1988675679" sldId="2211"/>
            <ac:spMk id="54" creationId="{2230F276-C7CD-CF27-EDB5-CF9F320946DF}"/>
          </ac:spMkLst>
        </pc:spChg>
        <pc:spChg chg="mod">
          <ac:chgData name="MD. IFAJ HOSSAN OMI" userId="7c7a51f3-a462-4f72-b795-4bc9c54c12c2" providerId="ADAL" clId="{4A14CB36-86E7-4730-B471-BD1B1B92F066}" dt="2022-08-06T22:40:33.747" v="403" actId="1076"/>
          <ac:spMkLst>
            <pc:docMk/>
            <pc:sldMk cId="1988675679" sldId="2211"/>
            <ac:spMk id="55" creationId="{768BA41B-2576-3552-CBE0-23679F0840A1}"/>
          </ac:spMkLst>
        </pc:spChg>
        <pc:spChg chg="mod">
          <ac:chgData name="MD. IFAJ HOSSAN OMI" userId="7c7a51f3-a462-4f72-b795-4bc9c54c12c2" providerId="ADAL" clId="{4A14CB36-86E7-4730-B471-BD1B1B92F066}" dt="2022-08-06T22:40:33.747" v="403" actId="1076"/>
          <ac:spMkLst>
            <pc:docMk/>
            <pc:sldMk cId="1988675679" sldId="2211"/>
            <ac:spMk id="56" creationId="{80C3C99D-CF46-EF81-1E6E-3FD0F88B7A59}"/>
          </ac:spMkLst>
        </pc:spChg>
        <pc:spChg chg="mod">
          <ac:chgData name="MD. IFAJ HOSSAN OMI" userId="7c7a51f3-a462-4f72-b795-4bc9c54c12c2" providerId="ADAL" clId="{4A14CB36-86E7-4730-B471-BD1B1B92F066}" dt="2022-08-06T22:40:33.747" v="403" actId="1076"/>
          <ac:spMkLst>
            <pc:docMk/>
            <pc:sldMk cId="1988675679" sldId="2211"/>
            <ac:spMk id="57" creationId="{A89CA887-F785-FA87-94C3-CEFD2EFD9533}"/>
          </ac:spMkLst>
        </pc:spChg>
        <pc:spChg chg="mod">
          <ac:chgData name="MD. IFAJ HOSSAN OMI" userId="7c7a51f3-a462-4f72-b795-4bc9c54c12c2" providerId="ADAL" clId="{4A14CB36-86E7-4730-B471-BD1B1B92F066}" dt="2022-08-06T22:52:26.847" v="542" actId="20577"/>
          <ac:spMkLst>
            <pc:docMk/>
            <pc:sldMk cId="1988675679" sldId="2211"/>
            <ac:spMk id="65" creationId="{7CE0942A-6529-401A-83BC-542F5B2E136E}"/>
          </ac:spMkLst>
        </pc:spChg>
        <pc:spChg chg="mod">
          <ac:chgData name="MD. IFAJ HOSSAN OMI" userId="7c7a51f3-a462-4f72-b795-4bc9c54c12c2" providerId="ADAL" clId="{4A14CB36-86E7-4730-B471-BD1B1B92F066}" dt="2022-08-06T22:40:33.747" v="403" actId="1076"/>
          <ac:spMkLst>
            <pc:docMk/>
            <pc:sldMk cId="1988675679" sldId="2211"/>
            <ac:spMk id="66" creationId="{92CBA16D-D4C7-C7B8-90B0-86EBBD5E7A2B}"/>
          </ac:spMkLst>
        </pc:spChg>
        <pc:spChg chg="mod">
          <ac:chgData name="MD. IFAJ HOSSAN OMI" userId="7c7a51f3-a462-4f72-b795-4bc9c54c12c2" providerId="ADAL" clId="{4A14CB36-86E7-4730-B471-BD1B1B92F066}" dt="2022-08-06T22:40:33.747" v="403" actId="1076"/>
          <ac:spMkLst>
            <pc:docMk/>
            <pc:sldMk cId="1988675679" sldId="2211"/>
            <ac:spMk id="67" creationId="{AB016962-6C0E-203C-2656-811CB9E1CCA6}"/>
          </ac:spMkLst>
        </pc:spChg>
        <pc:spChg chg="mod">
          <ac:chgData name="MD. IFAJ HOSSAN OMI" userId="7c7a51f3-a462-4f72-b795-4bc9c54c12c2" providerId="ADAL" clId="{4A14CB36-86E7-4730-B471-BD1B1B92F066}" dt="2022-08-06T22:40:33.747" v="403" actId="1076"/>
          <ac:spMkLst>
            <pc:docMk/>
            <pc:sldMk cId="1988675679" sldId="2211"/>
            <ac:spMk id="68" creationId="{143623DA-6822-5E53-FC56-2E971DF2CAA9}"/>
          </ac:spMkLst>
        </pc:spChg>
        <pc:spChg chg="mod">
          <ac:chgData name="MD. IFAJ HOSSAN OMI" userId="7c7a51f3-a462-4f72-b795-4bc9c54c12c2" providerId="ADAL" clId="{4A14CB36-86E7-4730-B471-BD1B1B92F066}" dt="2022-08-06T22:40:33.747" v="403" actId="1076"/>
          <ac:spMkLst>
            <pc:docMk/>
            <pc:sldMk cId="1988675679" sldId="2211"/>
            <ac:spMk id="69" creationId="{B83B8457-360C-2534-3FAC-2CE239B5B4A8}"/>
          </ac:spMkLst>
        </pc:spChg>
        <pc:spChg chg="mod">
          <ac:chgData name="MD. IFAJ HOSSAN OMI" userId="7c7a51f3-a462-4f72-b795-4bc9c54c12c2" providerId="ADAL" clId="{4A14CB36-86E7-4730-B471-BD1B1B92F066}" dt="2022-08-06T22:40:33.747" v="403" actId="1076"/>
          <ac:spMkLst>
            <pc:docMk/>
            <pc:sldMk cId="1988675679" sldId="2211"/>
            <ac:spMk id="70" creationId="{29D36311-EAD0-46D9-59C9-FBED06F98400}"/>
          </ac:spMkLst>
        </pc:spChg>
        <pc:spChg chg="mod">
          <ac:chgData name="MD. IFAJ HOSSAN OMI" userId="7c7a51f3-a462-4f72-b795-4bc9c54c12c2" providerId="ADAL" clId="{4A14CB36-86E7-4730-B471-BD1B1B92F066}" dt="2022-08-06T22:40:33.747" v="403" actId="1076"/>
          <ac:spMkLst>
            <pc:docMk/>
            <pc:sldMk cId="1988675679" sldId="2211"/>
            <ac:spMk id="71" creationId="{C7144266-9580-7011-8ABA-1C03EA60B06B}"/>
          </ac:spMkLst>
        </pc:spChg>
        <pc:spChg chg="mod">
          <ac:chgData name="MD. IFAJ HOSSAN OMI" userId="7c7a51f3-a462-4f72-b795-4bc9c54c12c2" providerId="ADAL" clId="{4A14CB36-86E7-4730-B471-BD1B1B92F066}" dt="2022-08-06T22:40:33.747" v="403" actId="1076"/>
          <ac:spMkLst>
            <pc:docMk/>
            <pc:sldMk cId="1988675679" sldId="2211"/>
            <ac:spMk id="72" creationId="{15196D43-EA00-BF31-CE8C-8A6FAEB9808A}"/>
          </ac:spMkLst>
        </pc:spChg>
        <pc:spChg chg="mod">
          <ac:chgData name="MD. IFAJ HOSSAN OMI" userId="7c7a51f3-a462-4f72-b795-4bc9c54c12c2" providerId="ADAL" clId="{4A14CB36-86E7-4730-B471-BD1B1B92F066}" dt="2022-08-06T22:40:33.747" v="403" actId="1076"/>
          <ac:spMkLst>
            <pc:docMk/>
            <pc:sldMk cId="1988675679" sldId="2211"/>
            <ac:spMk id="73" creationId="{B31961E4-E625-E575-C5F5-5D162BDB32A1}"/>
          </ac:spMkLst>
        </pc:spChg>
        <pc:spChg chg="mod">
          <ac:chgData name="MD. IFAJ HOSSAN OMI" userId="7c7a51f3-a462-4f72-b795-4bc9c54c12c2" providerId="ADAL" clId="{4A14CB36-86E7-4730-B471-BD1B1B92F066}" dt="2022-08-06T22:40:33.747" v="403" actId="1076"/>
          <ac:spMkLst>
            <pc:docMk/>
            <pc:sldMk cId="1988675679" sldId="2211"/>
            <ac:spMk id="74" creationId="{4FB03B58-615F-F034-B94D-3D8EAEC13E32}"/>
          </ac:spMkLst>
        </pc:spChg>
        <pc:spChg chg="mod">
          <ac:chgData name="MD. IFAJ HOSSAN OMI" userId="7c7a51f3-a462-4f72-b795-4bc9c54c12c2" providerId="ADAL" clId="{4A14CB36-86E7-4730-B471-BD1B1B92F066}" dt="2022-08-06T22:40:33.747" v="403" actId="1076"/>
          <ac:spMkLst>
            <pc:docMk/>
            <pc:sldMk cId="1988675679" sldId="2211"/>
            <ac:spMk id="75" creationId="{0513422A-05F6-8FBF-0FF7-A5447043C4D7}"/>
          </ac:spMkLst>
        </pc:spChg>
        <pc:spChg chg="mod">
          <ac:chgData name="MD. IFAJ HOSSAN OMI" userId="7c7a51f3-a462-4f72-b795-4bc9c54c12c2" providerId="ADAL" clId="{4A14CB36-86E7-4730-B471-BD1B1B92F066}" dt="2022-08-06T22:40:33.747" v="403" actId="1076"/>
          <ac:spMkLst>
            <pc:docMk/>
            <pc:sldMk cId="1988675679" sldId="2211"/>
            <ac:spMk id="76" creationId="{DDBDA0E4-C6C2-364F-E77C-757D10A408B7}"/>
          </ac:spMkLst>
        </pc:spChg>
        <pc:spChg chg="mod">
          <ac:chgData name="MD. IFAJ HOSSAN OMI" userId="7c7a51f3-a462-4f72-b795-4bc9c54c12c2" providerId="ADAL" clId="{4A14CB36-86E7-4730-B471-BD1B1B92F066}" dt="2022-08-06T22:40:33.747" v="403" actId="1076"/>
          <ac:spMkLst>
            <pc:docMk/>
            <pc:sldMk cId="1988675679" sldId="2211"/>
            <ac:spMk id="77" creationId="{EA723B56-7579-3265-13E5-76C84FC9C0F9}"/>
          </ac:spMkLst>
        </pc:spChg>
        <pc:spChg chg="mod">
          <ac:chgData name="MD. IFAJ HOSSAN OMI" userId="7c7a51f3-a462-4f72-b795-4bc9c54c12c2" providerId="ADAL" clId="{4A14CB36-86E7-4730-B471-BD1B1B92F066}" dt="2022-08-06T22:40:33.747" v="403" actId="1076"/>
          <ac:spMkLst>
            <pc:docMk/>
            <pc:sldMk cId="1988675679" sldId="2211"/>
            <ac:spMk id="78" creationId="{D8A31D79-EAF7-7CE4-C02A-A9F3FB6749D3}"/>
          </ac:spMkLst>
        </pc:spChg>
        <pc:spChg chg="mod">
          <ac:chgData name="MD. IFAJ HOSSAN OMI" userId="7c7a51f3-a462-4f72-b795-4bc9c54c12c2" providerId="ADAL" clId="{4A14CB36-86E7-4730-B471-BD1B1B92F066}" dt="2022-08-06T22:40:33.747" v="403" actId="1076"/>
          <ac:spMkLst>
            <pc:docMk/>
            <pc:sldMk cId="1988675679" sldId="2211"/>
            <ac:spMk id="79" creationId="{7F7CC3FA-0FF5-84A1-F012-5083D6D419BA}"/>
          </ac:spMkLst>
        </pc:spChg>
        <pc:spChg chg="mod">
          <ac:chgData name="MD. IFAJ HOSSAN OMI" userId="7c7a51f3-a462-4f72-b795-4bc9c54c12c2" providerId="ADAL" clId="{4A14CB36-86E7-4730-B471-BD1B1B92F066}" dt="2022-08-06T22:40:33.747" v="403" actId="1076"/>
          <ac:spMkLst>
            <pc:docMk/>
            <pc:sldMk cId="1988675679" sldId="2211"/>
            <ac:spMk id="80" creationId="{50F0EBC1-1029-A090-5939-42C77426DC4B}"/>
          </ac:spMkLst>
        </pc:spChg>
        <pc:spChg chg="mod">
          <ac:chgData name="MD. IFAJ HOSSAN OMI" userId="7c7a51f3-a462-4f72-b795-4bc9c54c12c2" providerId="ADAL" clId="{4A14CB36-86E7-4730-B471-BD1B1B92F066}" dt="2022-08-06T22:40:33.747" v="403" actId="1076"/>
          <ac:spMkLst>
            <pc:docMk/>
            <pc:sldMk cId="1988675679" sldId="2211"/>
            <ac:spMk id="81" creationId="{D1EAC38D-9EC8-5A42-66F9-7FB54904A17A}"/>
          </ac:spMkLst>
        </pc:spChg>
        <pc:spChg chg="mod">
          <ac:chgData name="MD. IFAJ HOSSAN OMI" userId="7c7a51f3-a462-4f72-b795-4bc9c54c12c2" providerId="ADAL" clId="{4A14CB36-86E7-4730-B471-BD1B1B92F066}" dt="2022-08-06T22:40:33.747" v="403" actId="1076"/>
          <ac:spMkLst>
            <pc:docMk/>
            <pc:sldMk cId="1988675679" sldId="2211"/>
            <ac:spMk id="82" creationId="{07AA45D4-070D-D160-6C0D-38E0B480F2AA}"/>
          </ac:spMkLst>
        </pc:spChg>
        <pc:spChg chg="mod">
          <ac:chgData name="MD. IFAJ HOSSAN OMI" userId="7c7a51f3-a462-4f72-b795-4bc9c54c12c2" providerId="ADAL" clId="{4A14CB36-86E7-4730-B471-BD1B1B92F066}" dt="2022-08-06T22:40:33.747" v="403" actId="1076"/>
          <ac:spMkLst>
            <pc:docMk/>
            <pc:sldMk cId="1988675679" sldId="2211"/>
            <ac:spMk id="83" creationId="{F757DAE6-CE10-BCD0-C570-D3418ED6706A}"/>
          </ac:spMkLst>
        </pc:spChg>
        <pc:spChg chg="mod">
          <ac:chgData name="MD. IFAJ HOSSAN OMI" userId="7c7a51f3-a462-4f72-b795-4bc9c54c12c2" providerId="ADAL" clId="{4A14CB36-86E7-4730-B471-BD1B1B92F066}" dt="2022-08-06T22:40:33.747" v="403" actId="1076"/>
          <ac:spMkLst>
            <pc:docMk/>
            <pc:sldMk cId="1988675679" sldId="2211"/>
            <ac:spMk id="84" creationId="{DA6AD65C-1B50-8036-5038-215E3F928854}"/>
          </ac:spMkLst>
        </pc:spChg>
        <pc:spChg chg="mod">
          <ac:chgData name="MD. IFAJ HOSSAN OMI" userId="7c7a51f3-a462-4f72-b795-4bc9c54c12c2" providerId="ADAL" clId="{4A14CB36-86E7-4730-B471-BD1B1B92F066}" dt="2022-08-06T22:40:33.747" v="403" actId="1076"/>
          <ac:spMkLst>
            <pc:docMk/>
            <pc:sldMk cId="1988675679" sldId="2211"/>
            <ac:spMk id="85" creationId="{A3F0AB39-F9C8-A66D-6E9F-BACAAABD7651}"/>
          </ac:spMkLst>
        </pc:spChg>
        <pc:spChg chg="mod">
          <ac:chgData name="MD. IFAJ HOSSAN OMI" userId="7c7a51f3-a462-4f72-b795-4bc9c54c12c2" providerId="ADAL" clId="{4A14CB36-86E7-4730-B471-BD1B1B92F066}" dt="2022-08-06T22:40:33.747" v="403" actId="1076"/>
          <ac:spMkLst>
            <pc:docMk/>
            <pc:sldMk cId="1988675679" sldId="2211"/>
            <ac:spMk id="86" creationId="{E21B240C-CDDA-B2D1-C482-B7488F418455}"/>
          </ac:spMkLst>
        </pc:spChg>
        <pc:spChg chg="mod">
          <ac:chgData name="MD. IFAJ HOSSAN OMI" userId="7c7a51f3-a462-4f72-b795-4bc9c54c12c2" providerId="ADAL" clId="{4A14CB36-86E7-4730-B471-BD1B1B92F066}" dt="2022-08-06T22:40:33.747" v="403" actId="1076"/>
          <ac:spMkLst>
            <pc:docMk/>
            <pc:sldMk cId="1988675679" sldId="2211"/>
            <ac:spMk id="87" creationId="{A630D725-3830-2BDA-2765-600C101D5C4C}"/>
          </ac:spMkLst>
        </pc:spChg>
        <pc:spChg chg="mod">
          <ac:chgData name="MD. IFAJ HOSSAN OMI" userId="7c7a51f3-a462-4f72-b795-4bc9c54c12c2" providerId="ADAL" clId="{4A14CB36-86E7-4730-B471-BD1B1B92F066}" dt="2022-08-06T22:40:33.747" v="403" actId="1076"/>
          <ac:spMkLst>
            <pc:docMk/>
            <pc:sldMk cId="1988675679" sldId="2211"/>
            <ac:spMk id="88" creationId="{3B1ADF20-F2CD-8AC0-5B9C-99AD243C7AA3}"/>
          </ac:spMkLst>
        </pc:spChg>
        <pc:spChg chg="mod">
          <ac:chgData name="MD. IFAJ HOSSAN OMI" userId="7c7a51f3-a462-4f72-b795-4bc9c54c12c2" providerId="ADAL" clId="{4A14CB36-86E7-4730-B471-BD1B1B92F066}" dt="2022-08-06T22:40:33.747" v="403" actId="1076"/>
          <ac:spMkLst>
            <pc:docMk/>
            <pc:sldMk cId="1988675679" sldId="2211"/>
            <ac:spMk id="89" creationId="{B853F37A-DAA5-2FB2-D982-51F943B30E59}"/>
          </ac:spMkLst>
        </pc:spChg>
        <pc:spChg chg="mod">
          <ac:chgData name="MD. IFAJ HOSSAN OMI" userId="7c7a51f3-a462-4f72-b795-4bc9c54c12c2" providerId="ADAL" clId="{4A14CB36-86E7-4730-B471-BD1B1B92F066}" dt="2022-08-06T22:40:33.747" v="403" actId="1076"/>
          <ac:spMkLst>
            <pc:docMk/>
            <pc:sldMk cId="1988675679" sldId="2211"/>
            <ac:spMk id="90" creationId="{1E81FD57-A2CC-A71C-8B39-F6284E113EF8}"/>
          </ac:spMkLst>
        </pc:spChg>
        <pc:spChg chg="mod">
          <ac:chgData name="MD. IFAJ HOSSAN OMI" userId="7c7a51f3-a462-4f72-b795-4bc9c54c12c2" providerId="ADAL" clId="{4A14CB36-86E7-4730-B471-BD1B1B92F066}" dt="2022-08-06T22:40:33.747" v="403" actId="1076"/>
          <ac:spMkLst>
            <pc:docMk/>
            <pc:sldMk cId="1988675679" sldId="2211"/>
            <ac:spMk id="91" creationId="{52960C79-3326-3167-0782-0CC23E69FB71}"/>
          </ac:spMkLst>
        </pc:spChg>
        <pc:spChg chg="mod">
          <ac:chgData name="MD. IFAJ HOSSAN OMI" userId="7c7a51f3-a462-4f72-b795-4bc9c54c12c2" providerId="ADAL" clId="{4A14CB36-86E7-4730-B471-BD1B1B92F066}" dt="2022-08-06T22:40:33.747" v="403" actId="1076"/>
          <ac:spMkLst>
            <pc:docMk/>
            <pc:sldMk cId="1988675679" sldId="2211"/>
            <ac:spMk id="92" creationId="{CA0FF35F-D199-B940-B54A-1F6136AACCB2}"/>
          </ac:spMkLst>
        </pc:spChg>
        <pc:spChg chg="mod">
          <ac:chgData name="MD. IFAJ HOSSAN OMI" userId="7c7a51f3-a462-4f72-b795-4bc9c54c12c2" providerId="ADAL" clId="{4A14CB36-86E7-4730-B471-BD1B1B92F066}" dt="2022-08-06T22:40:33.747" v="403" actId="1076"/>
          <ac:spMkLst>
            <pc:docMk/>
            <pc:sldMk cId="1988675679" sldId="2211"/>
            <ac:spMk id="93" creationId="{BAC4E84B-76A4-AF69-CE89-16BC41283CC9}"/>
          </ac:spMkLst>
        </pc:spChg>
        <pc:spChg chg="mod">
          <ac:chgData name="MD. IFAJ HOSSAN OMI" userId="7c7a51f3-a462-4f72-b795-4bc9c54c12c2" providerId="ADAL" clId="{4A14CB36-86E7-4730-B471-BD1B1B92F066}" dt="2022-08-06T22:40:33.747" v="403" actId="1076"/>
          <ac:spMkLst>
            <pc:docMk/>
            <pc:sldMk cId="1988675679" sldId="2211"/>
            <ac:spMk id="94" creationId="{A145297D-D780-D9E4-321C-8843F8265C4A}"/>
          </ac:spMkLst>
        </pc:spChg>
        <pc:spChg chg="mod">
          <ac:chgData name="MD. IFAJ HOSSAN OMI" userId="7c7a51f3-a462-4f72-b795-4bc9c54c12c2" providerId="ADAL" clId="{4A14CB36-86E7-4730-B471-BD1B1B92F066}" dt="2022-08-06T22:40:33.747" v="403" actId="1076"/>
          <ac:spMkLst>
            <pc:docMk/>
            <pc:sldMk cId="1988675679" sldId="2211"/>
            <ac:spMk id="95" creationId="{BD920170-7B59-897A-4049-C7F03170FBC1}"/>
          </ac:spMkLst>
        </pc:spChg>
        <pc:spChg chg="mod">
          <ac:chgData name="MD. IFAJ HOSSAN OMI" userId="7c7a51f3-a462-4f72-b795-4bc9c54c12c2" providerId="ADAL" clId="{4A14CB36-86E7-4730-B471-BD1B1B92F066}" dt="2022-08-06T22:40:33.747" v="403" actId="1076"/>
          <ac:spMkLst>
            <pc:docMk/>
            <pc:sldMk cId="1988675679" sldId="2211"/>
            <ac:spMk id="96" creationId="{8D82EC70-1367-3CA8-BB60-D79D927F1563}"/>
          </ac:spMkLst>
        </pc:spChg>
        <pc:spChg chg="mod">
          <ac:chgData name="MD. IFAJ HOSSAN OMI" userId="7c7a51f3-a462-4f72-b795-4bc9c54c12c2" providerId="ADAL" clId="{4A14CB36-86E7-4730-B471-BD1B1B92F066}" dt="2022-08-06T22:40:33.747" v="403" actId="1076"/>
          <ac:spMkLst>
            <pc:docMk/>
            <pc:sldMk cId="1988675679" sldId="2211"/>
            <ac:spMk id="97" creationId="{DC99A6E9-2584-0EDF-7BF9-EC47AC3CC478}"/>
          </ac:spMkLst>
        </pc:spChg>
        <pc:spChg chg="mod">
          <ac:chgData name="MD. IFAJ HOSSAN OMI" userId="7c7a51f3-a462-4f72-b795-4bc9c54c12c2" providerId="ADAL" clId="{4A14CB36-86E7-4730-B471-BD1B1B92F066}" dt="2022-08-06T22:40:33.747" v="403" actId="1076"/>
          <ac:spMkLst>
            <pc:docMk/>
            <pc:sldMk cId="1988675679" sldId="2211"/>
            <ac:spMk id="98" creationId="{9D42226A-7452-1CB3-B12B-7F244F9E5441}"/>
          </ac:spMkLst>
        </pc:spChg>
        <pc:spChg chg="mod">
          <ac:chgData name="MD. IFAJ HOSSAN OMI" userId="7c7a51f3-a462-4f72-b795-4bc9c54c12c2" providerId="ADAL" clId="{4A14CB36-86E7-4730-B471-BD1B1B92F066}" dt="2022-08-06T22:40:33.747" v="403" actId="1076"/>
          <ac:spMkLst>
            <pc:docMk/>
            <pc:sldMk cId="1988675679" sldId="2211"/>
            <ac:spMk id="99" creationId="{44924519-7038-DB5D-C1E3-F1982991C437}"/>
          </ac:spMkLst>
        </pc:spChg>
        <pc:spChg chg="mod">
          <ac:chgData name="MD. IFAJ HOSSAN OMI" userId="7c7a51f3-a462-4f72-b795-4bc9c54c12c2" providerId="ADAL" clId="{4A14CB36-86E7-4730-B471-BD1B1B92F066}" dt="2022-08-06T22:40:33.747" v="403" actId="1076"/>
          <ac:spMkLst>
            <pc:docMk/>
            <pc:sldMk cId="1988675679" sldId="2211"/>
            <ac:spMk id="100" creationId="{6FF52969-3AC1-8271-D3F9-5D73F9550ECA}"/>
          </ac:spMkLst>
        </pc:spChg>
        <pc:spChg chg="mod">
          <ac:chgData name="MD. IFAJ HOSSAN OMI" userId="7c7a51f3-a462-4f72-b795-4bc9c54c12c2" providerId="ADAL" clId="{4A14CB36-86E7-4730-B471-BD1B1B92F066}" dt="2022-08-06T22:40:33.747" v="403" actId="1076"/>
          <ac:spMkLst>
            <pc:docMk/>
            <pc:sldMk cId="1988675679" sldId="2211"/>
            <ac:spMk id="102" creationId="{C26EC42A-065B-22A8-EA7A-DBC831FB0182}"/>
          </ac:spMkLst>
        </pc:spChg>
        <pc:spChg chg="mod">
          <ac:chgData name="MD. IFAJ HOSSAN OMI" userId="7c7a51f3-a462-4f72-b795-4bc9c54c12c2" providerId="ADAL" clId="{4A14CB36-86E7-4730-B471-BD1B1B92F066}" dt="2022-08-06T22:40:33.747" v="403" actId="1076"/>
          <ac:spMkLst>
            <pc:docMk/>
            <pc:sldMk cId="1988675679" sldId="2211"/>
            <ac:spMk id="103" creationId="{6E80124D-63B7-F0E0-8B1E-C06A82E40AE7}"/>
          </ac:spMkLst>
        </pc:spChg>
        <pc:spChg chg="mod">
          <ac:chgData name="MD. IFAJ HOSSAN OMI" userId="7c7a51f3-a462-4f72-b795-4bc9c54c12c2" providerId="ADAL" clId="{4A14CB36-86E7-4730-B471-BD1B1B92F066}" dt="2022-08-06T22:40:33.747" v="403" actId="1076"/>
          <ac:spMkLst>
            <pc:docMk/>
            <pc:sldMk cId="1988675679" sldId="2211"/>
            <ac:spMk id="104" creationId="{55E4B6F8-C548-7ABB-C1AC-56E0F614786F}"/>
          </ac:spMkLst>
        </pc:spChg>
        <pc:spChg chg="mod">
          <ac:chgData name="MD. IFAJ HOSSAN OMI" userId="7c7a51f3-a462-4f72-b795-4bc9c54c12c2" providerId="ADAL" clId="{4A14CB36-86E7-4730-B471-BD1B1B92F066}" dt="2022-08-06T22:40:33.747" v="403" actId="1076"/>
          <ac:spMkLst>
            <pc:docMk/>
            <pc:sldMk cId="1988675679" sldId="2211"/>
            <ac:spMk id="105" creationId="{BA1B732C-FF75-57C7-8B4B-7E70CEE0C248}"/>
          </ac:spMkLst>
        </pc:spChg>
        <pc:spChg chg="mod">
          <ac:chgData name="MD. IFAJ HOSSAN OMI" userId="7c7a51f3-a462-4f72-b795-4bc9c54c12c2" providerId="ADAL" clId="{4A14CB36-86E7-4730-B471-BD1B1B92F066}" dt="2022-08-06T22:40:33.747" v="403" actId="1076"/>
          <ac:spMkLst>
            <pc:docMk/>
            <pc:sldMk cId="1988675679" sldId="2211"/>
            <ac:spMk id="106" creationId="{021CEBB7-1FC7-2846-FE54-AAA0EA1BB3A0}"/>
          </ac:spMkLst>
        </pc:spChg>
        <pc:spChg chg="mod">
          <ac:chgData name="MD. IFAJ HOSSAN OMI" userId="7c7a51f3-a462-4f72-b795-4bc9c54c12c2" providerId="ADAL" clId="{4A14CB36-86E7-4730-B471-BD1B1B92F066}" dt="2022-08-06T22:40:33.747" v="403" actId="1076"/>
          <ac:spMkLst>
            <pc:docMk/>
            <pc:sldMk cId="1988675679" sldId="2211"/>
            <ac:spMk id="107" creationId="{D9BE1D22-C3AE-BDC8-D9A5-C9ED5E07B6EF}"/>
          </ac:spMkLst>
        </pc:spChg>
        <pc:spChg chg="mod">
          <ac:chgData name="MD. IFAJ HOSSAN OMI" userId="7c7a51f3-a462-4f72-b795-4bc9c54c12c2" providerId="ADAL" clId="{4A14CB36-86E7-4730-B471-BD1B1B92F066}" dt="2022-08-06T22:40:33.747" v="403" actId="1076"/>
          <ac:spMkLst>
            <pc:docMk/>
            <pc:sldMk cId="1988675679" sldId="2211"/>
            <ac:spMk id="108" creationId="{00B8FAC4-3886-1CF2-EB50-B74FC8FA0E7A}"/>
          </ac:spMkLst>
        </pc:spChg>
        <pc:spChg chg="mod">
          <ac:chgData name="MD. IFAJ HOSSAN OMI" userId="7c7a51f3-a462-4f72-b795-4bc9c54c12c2" providerId="ADAL" clId="{4A14CB36-86E7-4730-B471-BD1B1B92F066}" dt="2022-08-06T22:40:33.747" v="403" actId="1076"/>
          <ac:spMkLst>
            <pc:docMk/>
            <pc:sldMk cId="1988675679" sldId="2211"/>
            <ac:spMk id="109" creationId="{571F23C2-87C1-D5DF-9059-A794BAE03359}"/>
          </ac:spMkLst>
        </pc:spChg>
        <pc:spChg chg="mod">
          <ac:chgData name="MD. IFAJ HOSSAN OMI" userId="7c7a51f3-a462-4f72-b795-4bc9c54c12c2" providerId="ADAL" clId="{4A14CB36-86E7-4730-B471-BD1B1B92F066}" dt="2022-08-06T22:40:33.747" v="403" actId="1076"/>
          <ac:spMkLst>
            <pc:docMk/>
            <pc:sldMk cId="1988675679" sldId="2211"/>
            <ac:spMk id="110" creationId="{7BC3A3A4-2571-08C7-3627-00F365C1A56E}"/>
          </ac:spMkLst>
        </pc:spChg>
        <pc:spChg chg="mod">
          <ac:chgData name="MD. IFAJ HOSSAN OMI" userId="7c7a51f3-a462-4f72-b795-4bc9c54c12c2" providerId="ADAL" clId="{4A14CB36-86E7-4730-B471-BD1B1B92F066}" dt="2022-08-06T22:40:33.747" v="403" actId="1076"/>
          <ac:spMkLst>
            <pc:docMk/>
            <pc:sldMk cId="1988675679" sldId="2211"/>
            <ac:spMk id="111" creationId="{0FA1B453-756D-5C2B-037D-330973F73CBC}"/>
          </ac:spMkLst>
        </pc:spChg>
        <pc:spChg chg="mod">
          <ac:chgData name="MD. IFAJ HOSSAN OMI" userId="7c7a51f3-a462-4f72-b795-4bc9c54c12c2" providerId="ADAL" clId="{4A14CB36-86E7-4730-B471-BD1B1B92F066}" dt="2022-08-06T22:40:33.747" v="403" actId="1076"/>
          <ac:spMkLst>
            <pc:docMk/>
            <pc:sldMk cId="1988675679" sldId="2211"/>
            <ac:spMk id="112" creationId="{28AA89BE-5595-9A2D-1BCA-D5211282B259}"/>
          </ac:spMkLst>
        </pc:spChg>
        <pc:spChg chg="mod">
          <ac:chgData name="MD. IFAJ HOSSAN OMI" userId="7c7a51f3-a462-4f72-b795-4bc9c54c12c2" providerId="ADAL" clId="{4A14CB36-86E7-4730-B471-BD1B1B92F066}" dt="2022-08-06T22:40:33.747" v="403" actId="1076"/>
          <ac:spMkLst>
            <pc:docMk/>
            <pc:sldMk cId="1988675679" sldId="2211"/>
            <ac:spMk id="113" creationId="{480088A3-097A-D7F8-EFAF-4C56DE72A396}"/>
          </ac:spMkLst>
        </pc:spChg>
        <pc:spChg chg="mod">
          <ac:chgData name="MD. IFAJ HOSSAN OMI" userId="7c7a51f3-a462-4f72-b795-4bc9c54c12c2" providerId="ADAL" clId="{4A14CB36-86E7-4730-B471-BD1B1B92F066}" dt="2022-08-06T22:40:33.747" v="403" actId="1076"/>
          <ac:spMkLst>
            <pc:docMk/>
            <pc:sldMk cId="1988675679" sldId="2211"/>
            <ac:spMk id="114" creationId="{368DF761-ACF7-5540-6226-C5A3D15B745C}"/>
          </ac:spMkLst>
        </pc:spChg>
        <pc:spChg chg="mod">
          <ac:chgData name="MD. IFAJ HOSSAN OMI" userId="7c7a51f3-a462-4f72-b795-4bc9c54c12c2" providerId="ADAL" clId="{4A14CB36-86E7-4730-B471-BD1B1B92F066}" dt="2022-08-06T22:40:33.747" v="403" actId="1076"/>
          <ac:spMkLst>
            <pc:docMk/>
            <pc:sldMk cId="1988675679" sldId="2211"/>
            <ac:spMk id="115" creationId="{C3100225-1654-2AFE-969A-8E92644FC590}"/>
          </ac:spMkLst>
        </pc:spChg>
        <pc:spChg chg="mod">
          <ac:chgData name="MD. IFAJ HOSSAN OMI" userId="7c7a51f3-a462-4f72-b795-4bc9c54c12c2" providerId="ADAL" clId="{4A14CB36-86E7-4730-B471-BD1B1B92F066}" dt="2022-08-06T22:40:33.747" v="403" actId="1076"/>
          <ac:spMkLst>
            <pc:docMk/>
            <pc:sldMk cId="1988675679" sldId="2211"/>
            <ac:spMk id="116" creationId="{3DBB6A2E-496F-09DA-34DD-D6161B28A9DB}"/>
          </ac:spMkLst>
        </pc:spChg>
        <pc:spChg chg="mod">
          <ac:chgData name="MD. IFAJ HOSSAN OMI" userId="7c7a51f3-a462-4f72-b795-4bc9c54c12c2" providerId="ADAL" clId="{4A14CB36-86E7-4730-B471-BD1B1B92F066}" dt="2022-08-06T22:40:33.747" v="403" actId="1076"/>
          <ac:spMkLst>
            <pc:docMk/>
            <pc:sldMk cId="1988675679" sldId="2211"/>
            <ac:spMk id="117" creationId="{138B85E9-C0E2-8AFC-3AC0-C5C57EF53244}"/>
          </ac:spMkLst>
        </pc:spChg>
        <pc:spChg chg="mod">
          <ac:chgData name="MD. IFAJ HOSSAN OMI" userId="7c7a51f3-a462-4f72-b795-4bc9c54c12c2" providerId="ADAL" clId="{4A14CB36-86E7-4730-B471-BD1B1B92F066}" dt="2022-08-06T22:40:33.747" v="403" actId="1076"/>
          <ac:spMkLst>
            <pc:docMk/>
            <pc:sldMk cId="1988675679" sldId="2211"/>
            <ac:spMk id="118" creationId="{8170FB08-515B-6C55-850D-CAE62C50607E}"/>
          </ac:spMkLst>
        </pc:spChg>
        <pc:spChg chg="mod">
          <ac:chgData name="MD. IFAJ HOSSAN OMI" userId="7c7a51f3-a462-4f72-b795-4bc9c54c12c2" providerId="ADAL" clId="{4A14CB36-86E7-4730-B471-BD1B1B92F066}" dt="2022-08-06T22:40:33.747" v="403" actId="1076"/>
          <ac:spMkLst>
            <pc:docMk/>
            <pc:sldMk cId="1988675679" sldId="2211"/>
            <ac:spMk id="119" creationId="{0D6CC3D4-9CD4-62FA-E264-82AC3C8CE082}"/>
          </ac:spMkLst>
        </pc:spChg>
        <pc:spChg chg="mod">
          <ac:chgData name="MD. IFAJ HOSSAN OMI" userId="7c7a51f3-a462-4f72-b795-4bc9c54c12c2" providerId="ADAL" clId="{4A14CB36-86E7-4730-B471-BD1B1B92F066}" dt="2022-08-06T22:40:33.747" v="403" actId="1076"/>
          <ac:spMkLst>
            <pc:docMk/>
            <pc:sldMk cId="1988675679" sldId="2211"/>
            <ac:spMk id="120" creationId="{8FC165B7-1132-B952-E7CF-FC800FEF57B4}"/>
          </ac:spMkLst>
        </pc:spChg>
        <pc:spChg chg="mod">
          <ac:chgData name="MD. IFAJ HOSSAN OMI" userId="7c7a51f3-a462-4f72-b795-4bc9c54c12c2" providerId="ADAL" clId="{4A14CB36-86E7-4730-B471-BD1B1B92F066}" dt="2022-08-06T22:40:33.747" v="403" actId="1076"/>
          <ac:spMkLst>
            <pc:docMk/>
            <pc:sldMk cId="1988675679" sldId="2211"/>
            <ac:spMk id="121" creationId="{7C937211-4E1A-CAEA-973E-20795934D27F}"/>
          </ac:spMkLst>
        </pc:spChg>
        <pc:spChg chg="mod">
          <ac:chgData name="MD. IFAJ HOSSAN OMI" userId="7c7a51f3-a462-4f72-b795-4bc9c54c12c2" providerId="ADAL" clId="{4A14CB36-86E7-4730-B471-BD1B1B92F066}" dt="2022-08-06T22:40:33.747" v="403" actId="1076"/>
          <ac:spMkLst>
            <pc:docMk/>
            <pc:sldMk cId="1988675679" sldId="2211"/>
            <ac:spMk id="122" creationId="{53271167-9ABF-7465-2F0F-81375DE49239}"/>
          </ac:spMkLst>
        </pc:spChg>
        <pc:spChg chg="mod">
          <ac:chgData name="MD. IFAJ HOSSAN OMI" userId="7c7a51f3-a462-4f72-b795-4bc9c54c12c2" providerId="ADAL" clId="{4A14CB36-86E7-4730-B471-BD1B1B92F066}" dt="2022-08-06T22:40:33.747" v="403" actId="1076"/>
          <ac:spMkLst>
            <pc:docMk/>
            <pc:sldMk cId="1988675679" sldId="2211"/>
            <ac:spMk id="123" creationId="{F9CAEC4A-68C7-67F7-10E5-E585CEC8F9CA}"/>
          </ac:spMkLst>
        </pc:spChg>
        <pc:spChg chg="mod">
          <ac:chgData name="MD. IFAJ HOSSAN OMI" userId="7c7a51f3-a462-4f72-b795-4bc9c54c12c2" providerId="ADAL" clId="{4A14CB36-86E7-4730-B471-BD1B1B92F066}" dt="2022-08-06T22:40:33.747" v="403" actId="1076"/>
          <ac:spMkLst>
            <pc:docMk/>
            <pc:sldMk cId="1988675679" sldId="2211"/>
            <ac:spMk id="124" creationId="{806F39AE-A555-76DB-B7DC-B39A1BAC15F1}"/>
          </ac:spMkLst>
        </pc:spChg>
        <pc:spChg chg="mod">
          <ac:chgData name="MD. IFAJ HOSSAN OMI" userId="7c7a51f3-a462-4f72-b795-4bc9c54c12c2" providerId="ADAL" clId="{4A14CB36-86E7-4730-B471-BD1B1B92F066}" dt="2022-08-06T22:40:33.747" v="403" actId="1076"/>
          <ac:spMkLst>
            <pc:docMk/>
            <pc:sldMk cId="1988675679" sldId="2211"/>
            <ac:spMk id="125" creationId="{2D645C05-C670-FA68-3E9F-B5E335D41753}"/>
          </ac:spMkLst>
        </pc:spChg>
        <pc:spChg chg="mod">
          <ac:chgData name="MD. IFAJ HOSSAN OMI" userId="7c7a51f3-a462-4f72-b795-4bc9c54c12c2" providerId="ADAL" clId="{4A14CB36-86E7-4730-B471-BD1B1B92F066}" dt="2022-08-06T22:40:33.747" v="403" actId="1076"/>
          <ac:spMkLst>
            <pc:docMk/>
            <pc:sldMk cId="1988675679" sldId="2211"/>
            <ac:spMk id="126" creationId="{5EE0B617-A288-1C8A-FC97-A1A603A8F414}"/>
          </ac:spMkLst>
        </pc:spChg>
        <pc:spChg chg="mod">
          <ac:chgData name="MD. IFAJ HOSSAN OMI" userId="7c7a51f3-a462-4f72-b795-4bc9c54c12c2" providerId="ADAL" clId="{4A14CB36-86E7-4730-B471-BD1B1B92F066}" dt="2022-08-06T22:40:33.747" v="403" actId="1076"/>
          <ac:spMkLst>
            <pc:docMk/>
            <pc:sldMk cId="1988675679" sldId="2211"/>
            <ac:spMk id="127" creationId="{F84ADD4F-5B4B-152E-6983-9FB1C138D646}"/>
          </ac:spMkLst>
        </pc:spChg>
        <pc:spChg chg="mod">
          <ac:chgData name="MD. IFAJ HOSSAN OMI" userId="7c7a51f3-a462-4f72-b795-4bc9c54c12c2" providerId="ADAL" clId="{4A14CB36-86E7-4730-B471-BD1B1B92F066}" dt="2022-08-06T22:40:33.747" v="403" actId="1076"/>
          <ac:spMkLst>
            <pc:docMk/>
            <pc:sldMk cId="1988675679" sldId="2211"/>
            <ac:spMk id="192" creationId="{64538E25-CB57-03A6-D63E-CE947907373D}"/>
          </ac:spMkLst>
        </pc:spChg>
        <pc:spChg chg="mod">
          <ac:chgData name="MD. IFAJ HOSSAN OMI" userId="7c7a51f3-a462-4f72-b795-4bc9c54c12c2" providerId="ADAL" clId="{4A14CB36-86E7-4730-B471-BD1B1B92F066}" dt="2022-08-06T22:40:33.747" v="403" actId="1076"/>
          <ac:spMkLst>
            <pc:docMk/>
            <pc:sldMk cId="1988675679" sldId="2211"/>
            <ac:spMk id="193" creationId="{3E6E01A1-7AD4-D2DC-D051-B54168D8F02C}"/>
          </ac:spMkLst>
        </pc:spChg>
        <pc:spChg chg="mod">
          <ac:chgData name="MD. IFAJ HOSSAN OMI" userId="7c7a51f3-a462-4f72-b795-4bc9c54c12c2" providerId="ADAL" clId="{4A14CB36-86E7-4730-B471-BD1B1B92F066}" dt="2022-08-06T22:40:33.747" v="403" actId="1076"/>
          <ac:spMkLst>
            <pc:docMk/>
            <pc:sldMk cId="1988675679" sldId="2211"/>
            <ac:spMk id="194" creationId="{5F57B09E-11D7-5815-EA76-407C7040A5A9}"/>
          </ac:spMkLst>
        </pc:spChg>
        <pc:spChg chg="mod">
          <ac:chgData name="MD. IFAJ HOSSAN OMI" userId="7c7a51f3-a462-4f72-b795-4bc9c54c12c2" providerId="ADAL" clId="{4A14CB36-86E7-4730-B471-BD1B1B92F066}" dt="2022-08-06T22:40:33.747" v="403" actId="1076"/>
          <ac:spMkLst>
            <pc:docMk/>
            <pc:sldMk cId="1988675679" sldId="2211"/>
            <ac:spMk id="195" creationId="{1D86369E-D9BB-AA77-F4CF-B929F4B017A7}"/>
          </ac:spMkLst>
        </pc:spChg>
        <pc:spChg chg="mod">
          <ac:chgData name="MD. IFAJ HOSSAN OMI" userId="7c7a51f3-a462-4f72-b795-4bc9c54c12c2" providerId="ADAL" clId="{4A14CB36-86E7-4730-B471-BD1B1B92F066}" dt="2022-08-06T22:40:33.747" v="403" actId="1076"/>
          <ac:spMkLst>
            <pc:docMk/>
            <pc:sldMk cId="1988675679" sldId="2211"/>
            <ac:spMk id="196" creationId="{33AD2129-E64A-E798-EEFB-25C38D32A54E}"/>
          </ac:spMkLst>
        </pc:spChg>
        <pc:spChg chg="mod">
          <ac:chgData name="MD. IFAJ HOSSAN OMI" userId="7c7a51f3-a462-4f72-b795-4bc9c54c12c2" providerId="ADAL" clId="{4A14CB36-86E7-4730-B471-BD1B1B92F066}" dt="2022-08-06T22:40:33.747" v="403" actId="1076"/>
          <ac:spMkLst>
            <pc:docMk/>
            <pc:sldMk cId="1988675679" sldId="2211"/>
            <ac:spMk id="197" creationId="{44225883-FB1B-4294-499F-C22A2A9DED94}"/>
          </ac:spMkLst>
        </pc:spChg>
        <pc:spChg chg="mod">
          <ac:chgData name="MD. IFAJ HOSSAN OMI" userId="7c7a51f3-a462-4f72-b795-4bc9c54c12c2" providerId="ADAL" clId="{4A14CB36-86E7-4730-B471-BD1B1B92F066}" dt="2022-08-06T22:40:33.747" v="403" actId="1076"/>
          <ac:spMkLst>
            <pc:docMk/>
            <pc:sldMk cId="1988675679" sldId="2211"/>
            <ac:spMk id="198" creationId="{F05DD6A0-7E90-6442-929C-D130C67B773C}"/>
          </ac:spMkLst>
        </pc:spChg>
        <pc:spChg chg="mod">
          <ac:chgData name="MD. IFAJ HOSSAN OMI" userId="7c7a51f3-a462-4f72-b795-4bc9c54c12c2" providerId="ADAL" clId="{4A14CB36-86E7-4730-B471-BD1B1B92F066}" dt="2022-08-06T22:40:33.747" v="403" actId="1076"/>
          <ac:spMkLst>
            <pc:docMk/>
            <pc:sldMk cId="1988675679" sldId="2211"/>
            <ac:spMk id="199" creationId="{88197C2B-D2E8-553D-64B8-9E989EF723C1}"/>
          </ac:spMkLst>
        </pc:spChg>
        <pc:spChg chg="mod">
          <ac:chgData name="MD. IFAJ HOSSAN OMI" userId="7c7a51f3-a462-4f72-b795-4bc9c54c12c2" providerId="ADAL" clId="{4A14CB36-86E7-4730-B471-BD1B1B92F066}" dt="2022-08-06T22:40:33.747" v="403" actId="1076"/>
          <ac:spMkLst>
            <pc:docMk/>
            <pc:sldMk cId="1988675679" sldId="2211"/>
            <ac:spMk id="200" creationId="{AAAE26CF-A9BB-0E71-95BE-152343A7D738}"/>
          </ac:spMkLst>
        </pc:spChg>
        <pc:spChg chg="mod">
          <ac:chgData name="MD. IFAJ HOSSAN OMI" userId="7c7a51f3-a462-4f72-b795-4bc9c54c12c2" providerId="ADAL" clId="{4A14CB36-86E7-4730-B471-BD1B1B92F066}" dt="2022-08-06T22:40:33.747" v="403" actId="1076"/>
          <ac:spMkLst>
            <pc:docMk/>
            <pc:sldMk cId="1988675679" sldId="2211"/>
            <ac:spMk id="201" creationId="{ED443F8E-7904-7DD7-B9AA-1C74443AEDCE}"/>
          </ac:spMkLst>
        </pc:spChg>
        <pc:spChg chg="mod">
          <ac:chgData name="MD. IFAJ HOSSAN OMI" userId="7c7a51f3-a462-4f72-b795-4bc9c54c12c2" providerId="ADAL" clId="{4A14CB36-86E7-4730-B471-BD1B1B92F066}" dt="2022-08-06T22:40:33.747" v="403" actId="1076"/>
          <ac:spMkLst>
            <pc:docMk/>
            <pc:sldMk cId="1988675679" sldId="2211"/>
            <ac:spMk id="202" creationId="{3EFC6AA5-015A-4509-84AE-438ED6318265}"/>
          </ac:spMkLst>
        </pc:spChg>
        <pc:spChg chg="mod">
          <ac:chgData name="MD. IFAJ HOSSAN OMI" userId="7c7a51f3-a462-4f72-b795-4bc9c54c12c2" providerId="ADAL" clId="{4A14CB36-86E7-4730-B471-BD1B1B92F066}" dt="2022-08-06T22:40:33.747" v="403" actId="1076"/>
          <ac:spMkLst>
            <pc:docMk/>
            <pc:sldMk cId="1988675679" sldId="2211"/>
            <ac:spMk id="203" creationId="{20B6AB0E-48E5-5FED-0228-EDC0314E41D8}"/>
          </ac:spMkLst>
        </pc:spChg>
        <pc:spChg chg="mod">
          <ac:chgData name="MD. IFAJ HOSSAN OMI" userId="7c7a51f3-a462-4f72-b795-4bc9c54c12c2" providerId="ADAL" clId="{4A14CB36-86E7-4730-B471-BD1B1B92F066}" dt="2022-08-06T22:40:33.747" v="403" actId="1076"/>
          <ac:spMkLst>
            <pc:docMk/>
            <pc:sldMk cId="1988675679" sldId="2211"/>
            <ac:spMk id="204" creationId="{CA9BF9D8-E60D-986B-9648-43975E477779}"/>
          </ac:spMkLst>
        </pc:spChg>
        <pc:spChg chg="mod">
          <ac:chgData name="MD. IFAJ HOSSAN OMI" userId="7c7a51f3-a462-4f72-b795-4bc9c54c12c2" providerId="ADAL" clId="{4A14CB36-86E7-4730-B471-BD1B1B92F066}" dt="2022-08-06T22:40:33.747" v="403" actId="1076"/>
          <ac:spMkLst>
            <pc:docMk/>
            <pc:sldMk cId="1988675679" sldId="2211"/>
            <ac:spMk id="205" creationId="{844F813D-07DD-E672-BFBB-4E28996C4D1B}"/>
          </ac:spMkLst>
        </pc:spChg>
        <pc:spChg chg="mod">
          <ac:chgData name="MD. IFAJ HOSSAN OMI" userId="7c7a51f3-a462-4f72-b795-4bc9c54c12c2" providerId="ADAL" clId="{4A14CB36-86E7-4730-B471-BD1B1B92F066}" dt="2022-08-06T22:40:33.747" v="403" actId="1076"/>
          <ac:spMkLst>
            <pc:docMk/>
            <pc:sldMk cId="1988675679" sldId="2211"/>
            <ac:spMk id="206" creationId="{1CDF33C0-55BA-5367-6886-AF5504F87808}"/>
          </ac:spMkLst>
        </pc:spChg>
        <pc:spChg chg="mod">
          <ac:chgData name="MD. IFAJ HOSSAN OMI" userId="7c7a51f3-a462-4f72-b795-4bc9c54c12c2" providerId="ADAL" clId="{4A14CB36-86E7-4730-B471-BD1B1B92F066}" dt="2022-08-06T22:40:33.747" v="403" actId="1076"/>
          <ac:spMkLst>
            <pc:docMk/>
            <pc:sldMk cId="1988675679" sldId="2211"/>
            <ac:spMk id="207" creationId="{FC7CF09C-D89B-EAAB-A05D-95EBD02E9AD8}"/>
          </ac:spMkLst>
        </pc:spChg>
        <pc:spChg chg="mod">
          <ac:chgData name="MD. IFAJ HOSSAN OMI" userId="7c7a51f3-a462-4f72-b795-4bc9c54c12c2" providerId="ADAL" clId="{4A14CB36-86E7-4730-B471-BD1B1B92F066}" dt="2022-08-06T22:40:33.747" v="403" actId="1076"/>
          <ac:spMkLst>
            <pc:docMk/>
            <pc:sldMk cId="1988675679" sldId="2211"/>
            <ac:spMk id="208" creationId="{12284A01-14AB-5C1E-58A0-2FFB9F12D8EA}"/>
          </ac:spMkLst>
        </pc:spChg>
        <pc:spChg chg="mod">
          <ac:chgData name="MD. IFAJ HOSSAN OMI" userId="7c7a51f3-a462-4f72-b795-4bc9c54c12c2" providerId="ADAL" clId="{4A14CB36-86E7-4730-B471-BD1B1B92F066}" dt="2022-08-06T22:40:33.747" v="403" actId="1076"/>
          <ac:spMkLst>
            <pc:docMk/>
            <pc:sldMk cId="1988675679" sldId="2211"/>
            <ac:spMk id="209" creationId="{0094EE56-406E-6092-BE77-C1739D246CB2}"/>
          </ac:spMkLst>
        </pc:spChg>
        <pc:spChg chg="mod">
          <ac:chgData name="MD. IFAJ HOSSAN OMI" userId="7c7a51f3-a462-4f72-b795-4bc9c54c12c2" providerId="ADAL" clId="{4A14CB36-86E7-4730-B471-BD1B1B92F066}" dt="2022-08-06T22:40:33.747" v="403" actId="1076"/>
          <ac:spMkLst>
            <pc:docMk/>
            <pc:sldMk cId="1988675679" sldId="2211"/>
            <ac:spMk id="210" creationId="{48E377DA-40A7-138C-7079-D9677ECCA010}"/>
          </ac:spMkLst>
        </pc:spChg>
        <pc:spChg chg="mod">
          <ac:chgData name="MD. IFAJ HOSSAN OMI" userId="7c7a51f3-a462-4f72-b795-4bc9c54c12c2" providerId="ADAL" clId="{4A14CB36-86E7-4730-B471-BD1B1B92F066}" dt="2022-08-06T22:40:33.747" v="403" actId="1076"/>
          <ac:spMkLst>
            <pc:docMk/>
            <pc:sldMk cId="1988675679" sldId="2211"/>
            <ac:spMk id="211" creationId="{1CABECFB-75CC-EBD5-B0AA-436BC6455309}"/>
          </ac:spMkLst>
        </pc:spChg>
        <pc:spChg chg="mod">
          <ac:chgData name="MD. IFAJ HOSSAN OMI" userId="7c7a51f3-a462-4f72-b795-4bc9c54c12c2" providerId="ADAL" clId="{4A14CB36-86E7-4730-B471-BD1B1B92F066}" dt="2022-08-06T22:40:33.747" v="403" actId="1076"/>
          <ac:spMkLst>
            <pc:docMk/>
            <pc:sldMk cId="1988675679" sldId="2211"/>
            <ac:spMk id="212" creationId="{6A6F293E-B09D-85C9-0E55-F9AC8979A6F9}"/>
          </ac:spMkLst>
        </pc:spChg>
        <pc:spChg chg="mod">
          <ac:chgData name="MD. IFAJ HOSSAN OMI" userId="7c7a51f3-a462-4f72-b795-4bc9c54c12c2" providerId="ADAL" clId="{4A14CB36-86E7-4730-B471-BD1B1B92F066}" dt="2022-08-06T22:40:33.747" v="403" actId="1076"/>
          <ac:spMkLst>
            <pc:docMk/>
            <pc:sldMk cId="1988675679" sldId="2211"/>
            <ac:spMk id="213" creationId="{087CDCFF-422D-CD18-B9B6-6966DEDCA871}"/>
          </ac:spMkLst>
        </pc:spChg>
        <pc:spChg chg="mod">
          <ac:chgData name="MD. IFAJ HOSSAN OMI" userId="7c7a51f3-a462-4f72-b795-4bc9c54c12c2" providerId="ADAL" clId="{4A14CB36-86E7-4730-B471-BD1B1B92F066}" dt="2022-08-06T22:40:33.747" v="403" actId="1076"/>
          <ac:spMkLst>
            <pc:docMk/>
            <pc:sldMk cId="1988675679" sldId="2211"/>
            <ac:spMk id="214" creationId="{2E3040B4-03D5-A366-A78A-8FDAE73F5DD8}"/>
          </ac:spMkLst>
        </pc:spChg>
        <pc:spChg chg="mod">
          <ac:chgData name="MD. IFAJ HOSSAN OMI" userId="7c7a51f3-a462-4f72-b795-4bc9c54c12c2" providerId="ADAL" clId="{4A14CB36-86E7-4730-B471-BD1B1B92F066}" dt="2022-08-06T22:40:33.747" v="403" actId="1076"/>
          <ac:spMkLst>
            <pc:docMk/>
            <pc:sldMk cId="1988675679" sldId="2211"/>
            <ac:spMk id="215" creationId="{838EDD3D-F3CB-8EDF-BFB1-1E0B5B313811}"/>
          </ac:spMkLst>
        </pc:spChg>
        <pc:spChg chg="mod">
          <ac:chgData name="MD. IFAJ HOSSAN OMI" userId="7c7a51f3-a462-4f72-b795-4bc9c54c12c2" providerId="ADAL" clId="{4A14CB36-86E7-4730-B471-BD1B1B92F066}" dt="2022-08-06T22:40:33.747" v="403" actId="1076"/>
          <ac:spMkLst>
            <pc:docMk/>
            <pc:sldMk cId="1988675679" sldId="2211"/>
            <ac:spMk id="216" creationId="{FF930D85-33D6-D53F-7295-BD5F223C686E}"/>
          </ac:spMkLst>
        </pc:spChg>
        <pc:spChg chg="mod">
          <ac:chgData name="MD. IFAJ HOSSAN OMI" userId="7c7a51f3-a462-4f72-b795-4bc9c54c12c2" providerId="ADAL" clId="{4A14CB36-86E7-4730-B471-BD1B1B92F066}" dt="2022-08-06T22:40:33.747" v="403" actId="1076"/>
          <ac:spMkLst>
            <pc:docMk/>
            <pc:sldMk cId="1988675679" sldId="2211"/>
            <ac:spMk id="217" creationId="{673B5F57-11A2-BD41-D19A-AE846DD957C4}"/>
          </ac:spMkLst>
        </pc:spChg>
        <pc:spChg chg="mod">
          <ac:chgData name="MD. IFAJ HOSSAN OMI" userId="7c7a51f3-a462-4f72-b795-4bc9c54c12c2" providerId="ADAL" clId="{4A14CB36-86E7-4730-B471-BD1B1B92F066}" dt="2022-08-06T22:40:33.747" v="403" actId="1076"/>
          <ac:spMkLst>
            <pc:docMk/>
            <pc:sldMk cId="1988675679" sldId="2211"/>
            <ac:spMk id="218" creationId="{64F7273F-07E1-8935-4D6A-95115BD3108A}"/>
          </ac:spMkLst>
        </pc:spChg>
        <pc:spChg chg="mod">
          <ac:chgData name="MD. IFAJ HOSSAN OMI" userId="7c7a51f3-a462-4f72-b795-4bc9c54c12c2" providerId="ADAL" clId="{4A14CB36-86E7-4730-B471-BD1B1B92F066}" dt="2022-08-06T22:40:33.747" v="403" actId="1076"/>
          <ac:spMkLst>
            <pc:docMk/>
            <pc:sldMk cId="1988675679" sldId="2211"/>
            <ac:spMk id="219" creationId="{3E983896-2E2E-B421-63B0-30B3FCC5DA53}"/>
          </ac:spMkLst>
        </pc:spChg>
        <pc:spChg chg="mod">
          <ac:chgData name="MD. IFAJ HOSSAN OMI" userId="7c7a51f3-a462-4f72-b795-4bc9c54c12c2" providerId="ADAL" clId="{4A14CB36-86E7-4730-B471-BD1B1B92F066}" dt="2022-08-06T22:40:33.747" v="403" actId="1076"/>
          <ac:spMkLst>
            <pc:docMk/>
            <pc:sldMk cId="1988675679" sldId="2211"/>
            <ac:spMk id="220" creationId="{8F1F390D-862A-3C2D-0C54-9A1050C283C2}"/>
          </ac:spMkLst>
        </pc:spChg>
        <pc:spChg chg="mod">
          <ac:chgData name="MD. IFAJ HOSSAN OMI" userId="7c7a51f3-a462-4f72-b795-4bc9c54c12c2" providerId="ADAL" clId="{4A14CB36-86E7-4730-B471-BD1B1B92F066}" dt="2022-08-06T22:40:33.747" v="403" actId="1076"/>
          <ac:spMkLst>
            <pc:docMk/>
            <pc:sldMk cId="1988675679" sldId="2211"/>
            <ac:spMk id="221" creationId="{D5202079-6B9C-281F-1052-76FB441BA30F}"/>
          </ac:spMkLst>
        </pc:spChg>
        <pc:spChg chg="mod">
          <ac:chgData name="MD. IFAJ HOSSAN OMI" userId="7c7a51f3-a462-4f72-b795-4bc9c54c12c2" providerId="ADAL" clId="{4A14CB36-86E7-4730-B471-BD1B1B92F066}" dt="2022-08-06T22:40:33.747" v="403" actId="1076"/>
          <ac:spMkLst>
            <pc:docMk/>
            <pc:sldMk cId="1988675679" sldId="2211"/>
            <ac:spMk id="222" creationId="{6B78B4C3-EE75-8651-195F-9B2B916CDB45}"/>
          </ac:spMkLst>
        </pc:spChg>
        <pc:spChg chg="mod">
          <ac:chgData name="MD. IFAJ HOSSAN OMI" userId="7c7a51f3-a462-4f72-b795-4bc9c54c12c2" providerId="ADAL" clId="{4A14CB36-86E7-4730-B471-BD1B1B92F066}" dt="2022-08-06T22:40:33.747" v="403" actId="1076"/>
          <ac:spMkLst>
            <pc:docMk/>
            <pc:sldMk cId="1988675679" sldId="2211"/>
            <ac:spMk id="223" creationId="{FDA8CDA6-242F-5F98-F97E-3A90992A8EAB}"/>
          </ac:spMkLst>
        </pc:spChg>
        <pc:spChg chg="mod">
          <ac:chgData name="MD. IFAJ HOSSAN OMI" userId="7c7a51f3-a462-4f72-b795-4bc9c54c12c2" providerId="ADAL" clId="{4A14CB36-86E7-4730-B471-BD1B1B92F066}" dt="2022-08-06T22:40:33.747" v="403" actId="1076"/>
          <ac:spMkLst>
            <pc:docMk/>
            <pc:sldMk cId="1988675679" sldId="2211"/>
            <ac:spMk id="224" creationId="{EE8277EB-E62A-5577-7503-D98E407D338F}"/>
          </ac:spMkLst>
        </pc:spChg>
        <pc:spChg chg="mod">
          <ac:chgData name="MD. IFAJ HOSSAN OMI" userId="7c7a51f3-a462-4f72-b795-4bc9c54c12c2" providerId="ADAL" clId="{4A14CB36-86E7-4730-B471-BD1B1B92F066}" dt="2022-08-06T22:40:33.747" v="403" actId="1076"/>
          <ac:spMkLst>
            <pc:docMk/>
            <pc:sldMk cId="1988675679" sldId="2211"/>
            <ac:spMk id="225" creationId="{A97ED137-9167-AC93-04B0-B412732311B5}"/>
          </ac:spMkLst>
        </pc:spChg>
        <pc:spChg chg="mod">
          <ac:chgData name="MD. IFAJ HOSSAN OMI" userId="7c7a51f3-a462-4f72-b795-4bc9c54c12c2" providerId="ADAL" clId="{4A14CB36-86E7-4730-B471-BD1B1B92F066}" dt="2022-08-06T22:40:33.747" v="403" actId="1076"/>
          <ac:spMkLst>
            <pc:docMk/>
            <pc:sldMk cId="1988675679" sldId="2211"/>
            <ac:spMk id="226" creationId="{029A275F-52C3-8452-EF9B-57C517E88179}"/>
          </ac:spMkLst>
        </pc:spChg>
        <pc:spChg chg="mod">
          <ac:chgData name="MD. IFAJ HOSSAN OMI" userId="7c7a51f3-a462-4f72-b795-4bc9c54c12c2" providerId="ADAL" clId="{4A14CB36-86E7-4730-B471-BD1B1B92F066}" dt="2022-08-06T22:40:33.747" v="403" actId="1076"/>
          <ac:spMkLst>
            <pc:docMk/>
            <pc:sldMk cId="1988675679" sldId="2211"/>
            <ac:spMk id="227" creationId="{31013FD3-372E-069B-EB4E-B6ADE9C9EA17}"/>
          </ac:spMkLst>
        </pc:spChg>
        <pc:spChg chg="mod">
          <ac:chgData name="MD. IFAJ HOSSAN OMI" userId="7c7a51f3-a462-4f72-b795-4bc9c54c12c2" providerId="ADAL" clId="{4A14CB36-86E7-4730-B471-BD1B1B92F066}" dt="2022-08-06T22:40:33.747" v="403" actId="1076"/>
          <ac:spMkLst>
            <pc:docMk/>
            <pc:sldMk cId="1988675679" sldId="2211"/>
            <ac:spMk id="228" creationId="{A8A8B152-2E64-7A34-C973-708E3AFC708A}"/>
          </ac:spMkLst>
        </pc:spChg>
        <pc:spChg chg="mod">
          <ac:chgData name="MD. IFAJ HOSSAN OMI" userId="7c7a51f3-a462-4f72-b795-4bc9c54c12c2" providerId="ADAL" clId="{4A14CB36-86E7-4730-B471-BD1B1B92F066}" dt="2022-08-06T22:40:33.747" v="403" actId="1076"/>
          <ac:spMkLst>
            <pc:docMk/>
            <pc:sldMk cId="1988675679" sldId="2211"/>
            <ac:spMk id="229" creationId="{F02F9317-5F41-218C-AA66-8C1657A4732C}"/>
          </ac:spMkLst>
        </pc:spChg>
        <pc:spChg chg="mod">
          <ac:chgData name="MD. IFAJ HOSSAN OMI" userId="7c7a51f3-a462-4f72-b795-4bc9c54c12c2" providerId="ADAL" clId="{4A14CB36-86E7-4730-B471-BD1B1B92F066}" dt="2022-08-06T22:40:33.747" v="403" actId="1076"/>
          <ac:spMkLst>
            <pc:docMk/>
            <pc:sldMk cId="1988675679" sldId="2211"/>
            <ac:spMk id="230" creationId="{0E821659-BF63-990A-343D-B9BF133531E7}"/>
          </ac:spMkLst>
        </pc:spChg>
        <pc:spChg chg="mod">
          <ac:chgData name="MD. IFAJ HOSSAN OMI" userId="7c7a51f3-a462-4f72-b795-4bc9c54c12c2" providerId="ADAL" clId="{4A14CB36-86E7-4730-B471-BD1B1B92F066}" dt="2022-08-06T22:40:33.747" v="403" actId="1076"/>
          <ac:spMkLst>
            <pc:docMk/>
            <pc:sldMk cId="1988675679" sldId="2211"/>
            <ac:spMk id="231" creationId="{DB8FCB92-C24B-1CFA-1F7F-6E7F3BA673D1}"/>
          </ac:spMkLst>
        </pc:spChg>
        <pc:spChg chg="mod">
          <ac:chgData name="MD. IFAJ HOSSAN OMI" userId="7c7a51f3-a462-4f72-b795-4bc9c54c12c2" providerId="ADAL" clId="{4A14CB36-86E7-4730-B471-BD1B1B92F066}" dt="2022-08-06T22:40:33.747" v="403" actId="1076"/>
          <ac:spMkLst>
            <pc:docMk/>
            <pc:sldMk cId="1988675679" sldId="2211"/>
            <ac:spMk id="239" creationId="{25DD9E80-7B2A-8E7B-9FE2-F7BFCA698316}"/>
          </ac:spMkLst>
        </pc:spChg>
        <pc:spChg chg="mod">
          <ac:chgData name="MD. IFAJ HOSSAN OMI" userId="7c7a51f3-a462-4f72-b795-4bc9c54c12c2" providerId="ADAL" clId="{4A14CB36-86E7-4730-B471-BD1B1B92F066}" dt="2022-08-06T22:40:33.747" v="403" actId="1076"/>
          <ac:spMkLst>
            <pc:docMk/>
            <pc:sldMk cId="1988675679" sldId="2211"/>
            <ac:spMk id="240" creationId="{67D90628-F76D-3FC7-C98B-9A64DFC755DE}"/>
          </ac:spMkLst>
        </pc:spChg>
        <pc:spChg chg="mod">
          <ac:chgData name="MD. IFAJ HOSSAN OMI" userId="7c7a51f3-a462-4f72-b795-4bc9c54c12c2" providerId="ADAL" clId="{4A14CB36-86E7-4730-B471-BD1B1B92F066}" dt="2022-08-06T22:40:33.747" v="403" actId="1076"/>
          <ac:spMkLst>
            <pc:docMk/>
            <pc:sldMk cId="1988675679" sldId="2211"/>
            <ac:spMk id="241" creationId="{101B9319-D763-FED2-00BF-9C2F6F76D2A3}"/>
          </ac:spMkLst>
        </pc:spChg>
        <pc:spChg chg="mod">
          <ac:chgData name="MD. IFAJ HOSSAN OMI" userId="7c7a51f3-a462-4f72-b795-4bc9c54c12c2" providerId="ADAL" clId="{4A14CB36-86E7-4730-B471-BD1B1B92F066}" dt="2022-08-06T22:40:33.747" v="403" actId="1076"/>
          <ac:spMkLst>
            <pc:docMk/>
            <pc:sldMk cId="1988675679" sldId="2211"/>
            <ac:spMk id="242" creationId="{44A21131-4594-9014-1600-A0193E1E7707}"/>
          </ac:spMkLst>
        </pc:spChg>
        <pc:spChg chg="mod">
          <ac:chgData name="MD. IFAJ HOSSAN OMI" userId="7c7a51f3-a462-4f72-b795-4bc9c54c12c2" providerId="ADAL" clId="{4A14CB36-86E7-4730-B471-BD1B1B92F066}" dt="2022-08-06T22:40:33.747" v="403" actId="1076"/>
          <ac:spMkLst>
            <pc:docMk/>
            <pc:sldMk cId="1988675679" sldId="2211"/>
            <ac:spMk id="243" creationId="{BAE5BD3C-E1FD-A538-2EEF-FE1426237573}"/>
          </ac:spMkLst>
        </pc:spChg>
        <pc:spChg chg="mod">
          <ac:chgData name="MD. IFAJ HOSSAN OMI" userId="7c7a51f3-a462-4f72-b795-4bc9c54c12c2" providerId="ADAL" clId="{4A14CB36-86E7-4730-B471-BD1B1B92F066}" dt="2022-08-06T22:40:33.747" v="403" actId="1076"/>
          <ac:spMkLst>
            <pc:docMk/>
            <pc:sldMk cId="1988675679" sldId="2211"/>
            <ac:spMk id="244" creationId="{D1E40DA7-B403-DBB3-3016-4F1A7CEA9856}"/>
          </ac:spMkLst>
        </pc:spChg>
        <pc:spChg chg="mod">
          <ac:chgData name="MD. IFAJ HOSSAN OMI" userId="7c7a51f3-a462-4f72-b795-4bc9c54c12c2" providerId="ADAL" clId="{4A14CB36-86E7-4730-B471-BD1B1B92F066}" dt="2022-08-06T22:40:33.747" v="403" actId="1076"/>
          <ac:spMkLst>
            <pc:docMk/>
            <pc:sldMk cId="1988675679" sldId="2211"/>
            <ac:spMk id="245" creationId="{26C45834-D620-3A8E-0538-3D0710387784}"/>
          </ac:spMkLst>
        </pc:spChg>
        <pc:spChg chg="mod">
          <ac:chgData name="MD. IFAJ HOSSAN OMI" userId="7c7a51f3-a462-4f72-b795-4bc9c54c12c2" providerId="ADAL" clId="{4A14CB36-86E7-4730-B471-BD1B1B92F066}" dt="2022-08-06T22:40:33.747" v="403" actId="1076"/>
          <ac:spMkLst>
            <pc:docMk/>
            <pc:sldMk cId="1988675679" sldId="2211"/>
            <ac:spMk id="246" creationId="{60325755-7A12-93F5-9C43-5B91F26684E2}"/>
          </ac:spMkLst>
        </pc:spChg>
        <pc:spChg chg="mod">
          <ac:chgData name="MD. IFAJ HOSSAN OMI" userId="7c7a51f3-a462-4f72-b795-4bc9c54c12c2" providerId="ADAL" clId="{4A14CB36-86E7-4730-B471-BD1B1B92F066}" dt="2022-08-06T22:40:33.747" v="403" actId="1076"/>
          <ac:spMkLst>
            <pc:docMk/>
            <pc:sldMk cId="1988675679" sldId="2211"/>
            <ac:spMk id="247" creationId="{DDAB7956-BFD9-091E-86C7-9ADBD4FF004C}"/>
          </ac:spMkLst>
        </pc:spChg>
        <pc:spChg chg="mod">
          <ac:chgData name="MD. IFAJ HOSSAN OMI" userId="7c7a51f3-a462-4f72-b795-4bc9c54c12c2" providerId="ADAL" clId="{4A14CB36-86E7-4730-B471-BD1B1B92F066}" dt="2022-08-06T22:40:33.747" v="403" actId="1076"/>
          <ac:spMkLst>
            <pc:docMk/>
            <pc:sldMk cId="1988675679" sldId="2211"/>
            <ac:spMk id="248" creationId="{283674A4-351A-96B0-0441-87F30E2BDB60}"/>
          </ac:spMkLst>
        </pc:spChg>
        <pc:spChg chg="mod">
          <ac:chgData name="MD. IFAJ HOSSAN OMI" userId="7c7a51f3-a462-4f72-b795-4bc9c54c12c2" providerId="ADAL" clId="{4A14CB36-86E7-4730-B471-BD1B1B92F066}" dt="2022-08-06T22:40:33.747" v="403" actId="1076"/>
          <ac:spMkLst>
            <pc:docMk/>
            <pc:sldMk cId="1988675679" sldId="2211"/>
            <ac:spMk id="249" creationId="{D0108CAA-ED25-89B8-D299-FA3A1AA9DAC9}"/>
          </ac:spMkLst>
        </pc:spChg>
        <pc:spChg chg="mod">
          <ac:chgData name="MD. IFAJ HOSSAN OMI" userId="7c7a51f3-a462-4f72-b795-4bc9c54c12c2" providerId="ADAL" clId="{4A14CB36-86E7-4730-B471-BD1B1B92F066}" dt="2022-08-06T22:40:33.747" v="403" actId="1076"/>
          <ac:spMkLst>
            <pc:docMk/>
            <pc:sldMk cId="1988675679" sldId="2211"/>
            <ac:spMk id="250" creationId="{26235E3E-B09E-9472-DC4F-F328C757E704}"/>
          </ac:spMkLst>
        </pc:spChg>
        <pc:spChg chg="mod">
          <ac:chgData name="MD. IFAJ HOSSAN OMI" userId="7c7a51f3-a462-4f72-b795-4bc9c54c12c2" providerId="ADAL" clId="{4A14CB36-86E7-4730-B471-BD1B1B92F066}" dt="2022-08-06T22:40:33.747" v="403" actId="1076"/>
          <ac:spMkLst>
            <pc:docMk/>
            <pc:sldMk cId="1988675679" sldId="2211"/>
            <ac:spMk id="251" creationId="{0B7102EF-FC63-564E-7D4D-7864C3FB8985}"/>
          </ac:spMkLst>
        </pc:spChg>
        <pc:spChg chg="mod">
          <ac:chgData name="MD. IFAJ HOSSAN OMI" userId="7c7a51f3-a462-4f72-b795-4bc9c54c12c2" providerId="ADAL" clId="{4A14CB36-86E7-4730-B471-BD1B1B92F066}" dt="2022-08-06T22:40:33.747" v="403" actId="1076"/>
          <ac:spMkLst>
            <pc:docMk/>
            <pc:sldMk cId="1988675679" sldId="2211"/>
            <ac:spMk id="252" creationId="{08132976-C4E9-B98F-D0A7-8E5A7614C2FC}"/>
          </ac:spMkLst>
        </pc:spChg>
        <pc:spChg chg="mod">
          <ac:chgData name="MD. IFAJ HOSSAN OMI" userId="7c7a51f3-a462-4f72-b795-4bc9c54c12c2" providerId="ADAL" clId="{4A14CB36-86E7-4730-B471-BD1B1B92F066}" dt="2022-08-06T22:40:33.747" v="403" actId="1076"/>
          <ac:spMkLst>
            <pc:docMk/>
            <pc:sldMk cId="1988675679" sldId="2211"/>
            <ac:spMk id="254" creationId="{8C9ECB37-55D6-148C-7D00-0603547CE13D}"/>
          </ac:spMkLst>
        </pc:spChg>
        <pc:spChg chg="mod">
          <ac:chgData name="MD. IFAJ HOSSAN OMI" userId="7c7a51f3-a462-4f72-b795-4bc9c54c12c2" providerId="ADAL" clId="{4A14CB36-86E7-4730-B471-BD1B1B92F066}" dt="2022-08-06T22:40:33.747" v="403" actId="1076"/>
          <ac:spMkLst>
            <pc:docMk/>
            <pc:sldMk cId="1988675679" sldId="2211"/>
            <ac:spMk id="255" creationId="{94610C81-CA3D-19EF-1EDF-1D87E552005F}"/>
          </ac:spMkLst>
        </pc:spChg>
        <pc:spChg chg="mod">
          <ac:chgData name="MD. IFAJ HOSSAN OMI" userId="7c7a51f3-a462-4f72-b795-4bc9c54c12c2" providerId="ADAL" clId="{4A14CB36-86E7-4730-B471-BD1B1B92F066}" dt="2022-08-06T22:40:33.747" v="403" actId="1076"/>
          <ac:spMkLst>
            <pc:docMk/>
            <pc:sldMk cId="1988675679" sldId="2211"/>
            <ac:spMk id="256" creationId="{69D9E1D5-2153-66DE-0D35-9AE3CC922539}"/>
          </ac:spMkLst>
        </pc:spChg>
        <pc:spChg chg="mod">
          <ac:chgData name="MD. IFAJ HOSSAN OMI" userId="7c7a51f3-a462-4f72-b795-4bc9c54c12c2" providerId="ADAL" clId="{4A14CB36-86E7-4730-B471-BD1B1B92F066}" dt="2022-08-06T22:40:33.747" v="403" actId="1076"/>
          <ac:spMkLst>
            <pc:docMk/>
            <pc:sldMk cId="1988675679" sldId="2211"/>
            <ac:spMk id="257" creationId="{D358803A-8634-087F-CE73-F3814C7B79AB}"/>
          </ac:spMkLst>
        </pc:spChg>
        <pc:spChg chg="mod">
          <ac:chgData name="MD. IFAJ HOSSAN OMI" userId="7c7a51f3-a462-4f72-b795-4bc9c54c12c2" providerId="ADAL" clId="{4A14CB36-86E7-4730-B471-BD1B1B92F066}" dt="2022-08-06T22:40:33.747" v="403" actId="1076"/>
          <ac:spMkLst>
            <pc:docMk/>
            <pc:sldMk cId="1988675679" sldId="2211"/>
            <ac:spMk id="258" creationId="{423479CB-088A-A023-88DF-6619B399D440}"/>
          </ac:spMkLst>
        </pc:spChg>
        <pc:spChg chg="mod">
          <ac:chgData name="MD. IFAJ HOSSAN OMI" userId="7c7a51f3-a462-4f72-b795-4bc9c54c12c2" providerId="ADAL" clId="{4A14CB36-86E7-4730-B471-BD1B1B92F066}" dt="2022-08-06T22:40:33.747" v="403" actId="1076"/>
          <ac:spMkLst>
            <pc:docMk/>
            <pc:sldMk cId="1988675679" sldId="2211"/>
            <ac:spMk id="259" creationId="{D9B9EAE6-D88D-9FB5-772F-B9FE1E9EA195}"/>
          </ac:spMkLst>
        </pc:spChg>
        <pc:spChg chg="mod">
          <ac:chgData name="MD. IFAJ HOSSAN OMI" userId="7c7a51f3-a462-4f72-b795-4bc9c54c12c2" providerId="ADAL" clId="{4A14CB36-86E7-4730-B471-BD1B1B92F066}" dt="2022-08-06T22:40:33.747" v="403" actId="1076"/>
          <ac:spMkLst>
            <pc:docMk/>
            <pc:sldMk cId="1988675679" sldId="2211"/>
            <ac:spMk id="260" creationId="{2E4F631D-4C8E-F78F-C716-683A340CF9D0}"/>
          </ac:spMkLst>
        </pc:spChg>
        <pc:spChg chg="mod">
          <ac:chgData name="MD. IFAJ HOSSAN OMI" userId="7c7a51f3-a462-4f72-b795-4bc9c54c12c2" providerId="ADAL" clId="{4A14CB36-86E7-4730-B471-BD1B1B92F066}" dt="2022-08-06T22:40:33.747" v="403" actId="1076"/>
          <ac:spMkLst>
            <pc:docMk/>
            <pc:sldMk cId="1988675679" sldId="2211"/>
            <ac:spMk id="261" creationId="{A5762E9A-5407-5139-4197-BC264973C540}"/>
          </ac:spMkLst>
        </pc:spChg>
        <pc:spChg chg="mod">
          <ac:chgData name="MD. IFAJ HOSSAN OMI" userId="7c7a51f3-a462-4f72-b795-4bc9c54c12c2" providerId="ADAL" clId="{4A14CB36-86E7-4730-B471-BD1B1B92F066}" dt="2022-08-06T22:40:33.747" v="403" actId="1076"/>
          <ac:spMkLst>
            <pc:docMk/>
            <pc:sldMk cId="1988675679" sldId="2211"/>
            <ac:spMk id="262" creationId="{FFE5BAAB-BAEF-49B6-52CD-37110010916A}"/>
          </ac:spMkLst>
        </pc:spChg>
        <pc:spChg chg="mod">
          <ac:chgData name="MD. IFAJ HOSSAN OMI" userId="7c7a51f3-a462-4f72-b795-4bc9c54c12c2" providerId="ADAL" clId="{4A14CB36-86E7-4730-B471-BD1B1B92F066}" dt="2022-08-06T22:40:33.747" v="403" actId="1076"/>
          <ac:spMkLst>
            <pc:docMk/>
            <pc:sldMk cId="1988675679" sldId="2211"/>
            <ac:spMk id="263" creationId="{F54BDA32-7732-3D0F-4C29-89A49B8A93F6}"/>
          </ac:spMkLst>
        </pc:spChg>
        <pc:spChg chg="mod">
          <ac:chgData name="MD. IFAJ HOSSAN OMI" userId="7c7a51f3-a462-4f72-b795-4bc9c54c12c2" providerId="ADAL" clId="{4A14CB36-86E7-4730-B471-BD1B1B92F066}" dt="2022-08-06T22:40:33.747" v="403" actId="1076"/>
          <ac:spMkLst>
            <pc:docMk/>
            <pc:sldMk cId="1988675679" sldId="2211"/>
            <ac:spMk id="264" creationId="{D289FB5F-B275-9097-66FC-78A78CDA9BA5}"/>
          </ac:spMkLst>
        </pc:spChg>
        <pc:spChg chg="mod">
          <ac:chgData name="MD. IFAJ HOSSAN OMI" userId="7c7a51f3-a462-4f72-b795-4bc9c54c12c2" providerId="ADAL" clId="{4A14CB36-86E7-4730-B471-BD1B1B92F066}" dt="2022-08-06T22:40:33.747" v="403" actId="1076"/>
          <ac:spMkLst>
            <pc:docMk/>
            <pc:sldMk cId="1988675679" sldId="2211"/>
            <ac:spMk id="265" creationId="{F973B039-1D98-62E3-10DC-90DC3C2EF358}"/>
          </ac:spMkLst>
        </pc:spChg>
        <pc:spChg chg="mod">
          <ac:chgData name="MD. IFAJ HOSSAN OMI" userId="7c7a51f3-a462-4f72-b795-4bc9c54c12c2" providerId="ADAL" clId="{4A14CB36-86E7-4730-B471-BD1B1B92F066}" dt="2022-08-06T22:40:33.747" v="403" actId="1076"/>
          <ac:spMkLst>
            <pc:docMk/>
            <pc:sldMk cId="1988675679" sldId="2211"/>
            <ac:spMk id="266" creationId="{7F6E1A06-0CB6-06EA-F698-C1F7F62F8152}"/>
          </ac:spMkLst>
        </pc:spChg>
        <pc:spChg chg="mod">
          <ac:chgData name="MD. IFAJ HOSSAN OMI" userId="7c7a51f3-a462-4f72-b795-4bc9c54c12c2" providerId="ADAL" clId="{4A14CB36-86E7-4730-B471-BD1B1B92F066}" dt="2022-08-06T22:40:33.747" v="403" actId="1076"/>
          <ac:spMkLst>
            <pc:docMk/>
            <pc:sldMk cId="1988675679" sldId="2211"/>
            <ac:spMk id="267" creationId="{3F87AFFD-A435-C637-30C0-959D0ED0E01A}"/>
          </ac:spMkLst>
        </pc:spChg>
        <pc:spChg chg="mod">
          <ac:chgData name="MD. IFAJ HOSSAN OMI" userId="7c7a51f3-a462-4f72-b795-4bc9c54c12c2" providerId="ADAL" clId="{4A14CB36-86E7-4730-B471-BD1B1B92F066}" dt="2022-08-06T22:40:33.747" v="403" actId="1076"/>
          <ac:spMkLst>
            <pc:docMk/>
            <pc:sldMk cId="1988675679" sldId="2211"/>
            <ac:spMk id="268" creationId="{A2A43A30-C72E-F3F3-3670-D264F5371A32}"/>
          </ac:spMkLst>
        </pc:spChg>
        <pc:spChg chg="mod">
          <ac:chgData name="MD. IFAJ HOSSAN OMI" userId="7c7a51f3-a462-4f72-b795-4bc9c54c12c2" providerId="ADAL" clId="{4A14CB36-86E7-4730-B471-BD1B1B92F066}" dt="2022-08-06T22:40:33.747" v="403" actId="1076"/>
          <ac:spMkLst>
            <pc:docMk/>
            <pc:sldMk cId="1988675679" sldId="2211"/>
            <ac:spMk id="269" creationId="{35CF3F85-C0E9-D8FE-4515-DBA254D75E92}"/>
          </ac:spMkLst>
        </pc:spChg>
        <pc:spChg chg="mod">
          <ac:chgData name="MD. IFAJ HOSSAN OMI" userId="7c7a51f3-a462-4f72-b795-4bc9c54c12c2" providerId="ADAL" clId="{4A14CB36-86E7-4730-B471-BD1B1B92F066}" dt="2022-08-06T22:40:33.747" v="403" actId="1076"/>
          <ac:spMkLst>
            <pc:docMk/>
            <pc:sldMk cId="1988675679" sldId="2211"/>
            <ac:spMk id="270" creationId="{C6755AFE-51C6-4B16-ED26-051B79A908D9}"/>
          </ac:spMkLst>
        </pc:spChg>
        <pc:spChg chg="mod">
          <ac:chgData name="MD. IFAJ HOSSAN OMI" userId="7c7a51f3-a462-4f72-b795-4bc9c54c12c2" providerId="ADAL" clId="{4A14CB36-86E7-4730-B471-BD1B1B92F066}" dt="2022-08-06T22:40:33.747" v="403" actId="1076"/>
          <ac:spMkLst>
            <pc:docMk/>
            <pc:sldMk cId="1988675679" sldId="2211"/>
            <ac:spMk id="271" creationId="{24E32200-3A24-FF4A-AF81-67AF88836924}"/>
          </ac:spMkLst>
        </pc:spChg>
        <pc:spChg chg="mod">
          <ac:chgData name="MD. IFAJ HOSSAN OMI" userId="7c7a51f3-a462-4f72-b795-4bc9c54c12c2" providerId="ADAL" clId="{4A14CB36-86E7-4730-B471-BD1B1B92F066}" dt="2022-08-06T22:40:33.747" v="403" actId="1076"/>
          <ac:spMkLst>
            <pc:docMk/>
            <pc:sldMk cId="1988675679" sldId="2211"/>
            <ac:spMk id="272" creationId="{378D67E3-4BB0-AB5B-3AF9-21ED8FD7C282}"/>
          </ac:spMkLst>
        </pc:spChg>
        <pc:spChg chg="mod">
          <ac:chgData name="MD. IFAJ HOSSAN OMI" userId="7c7a51f3-a462-4f72-b795-4bc9c54c12c2" providerId="ADAL" clId="{4A14CB36-86E7-4730-B471-BD1B1B92F066}" dt="2022-08-06T22:40:33.747" v="403" actId="1076"/>
          <ac:spMkLst>
            <pc:docMk/>
            <pc:sldMk cId="1988675679" sldId="2211"/>
            <ac:spMk id="273" creationId="{9C45B32D-2035-1C2C-6F26-DF1ACF5F8401}"/>
          </ac:spMkLst>
        </pc:spChg>
        <pc:spChg chg="mod">
          <ac:chgData name="MD. IFAJ HOSSAN OMI" userId="7c7a51f3-a462-4f72-b795-4bc9c54c12c2" providerId="ADAL" clId="{4A14CB36-86E7-4730-B471-BD1B1B92F066}" dt="2022-08-06T22:40:33.747" v="403" actId="1076"/>
          <ac:spMkLst>
            <pc:docMk/>
            <pc:sldMk cId="1988675679" sldId="2211"/>
            <ac:spMk id="274" creationId="{A65561CB-7AB0-C4B0-D38E-2D302B157FAD}"/>
          </ac:spMkLst>
        </pc:spChg>
        <pc:spChg chg="mod">
          <ac:chgData name="MD. IFAJ HOSSAN OMI" userId="7c7a51f3-a462-4f72-b795-4bc9c54c12c2" providerId="ADAL" clId="{4A14CB36-86E7-4730-B471-BD1B1B92F066}" dt="2022-08-06T22:40:33.747" v="403" actId="1076"/>
          <ac:spMkLst>
            <pc:docMk/>
            <pc:sldMk cId="1988675679" sldId="2211"/>
            <ac:spMk id="275" creationId="{878E5A76-017A-95EE-C826-AB2BF6B44DC2}"/>
          </ac:spMkLst>
        </pc:spChg>
        <pc:spChg chg="mod">
          <ac:chgData name="MD. IFAJ HOSSAN OMI" userId="7c7a51f3-a462-4f72-b795-4bc9c54c12c2" providerId="ADAL" clId="{4A14CB36-86E7-4730-B471-BD1B1B92F066}" dt="2022-08-06T22:40:33.747" v="403" actId="1076"/>
          <ac:spMkLst>
            <pc:docMk/>
            <pc:sldMk cId="1988675679" sldId="2211"/>
            <ac:spMk id="276" creationId="{9B72D973-9C65-AA5F-F3F8-7E9ED226FD65}"/>
          </ac:spMkLst>
        </pc:spChg>
        <pc:spChg chg="mod">
          <ac:chgData name="MD. IFAJ HOSSAN OMI" userId="7c7a51f3-a462-4f72-b795-4bc9c54c12c2" providerId="ADAL" clId="{4A14CB36-86E7-4730-B471-BD1B1B92F066}" dt="2022-08-06T22:40:33.747" v="403" actId="1076"/>
          <ac:spMkLst>
            <pc:docMk/>
            <pc:sldMk cId="1988675679" sldId="2211"/>
            <ac:spMk id="277" creationId="{E14F45FA-6D31-5D1C-8253-BD6135330ED9}"/>
          </ac:spMkLst>
        </pc:spChg>
        <pc:spChg chg="mod">
          <ac:chgData name="MD. IFAJ HOSSAN OMI" userId="7c7a51f3-a462-4f72-b795-4bc9c54c12c2" providerId="ADAL" clId="{4A14CB36-86E7-4730-B471-BD1B1B92F066}" dt="2022-08-06T22:40:33.747" v="403" actId="1076"/>
          <ac:spMkLst>
            <pc:docMk/>
            <pc:sldMk cId="1988675679" sldId="2211"/>
            <ac:spMk id="278" creationId="{673A7749-6459-0910-7A41-E9459E536F65}"/>
          </ac:spMkLst>
        </pc:spChg>
        <pc:spChg chg="mod">
          <ac:chgData name="MD. IFAJ HOSSAN OMI" userId="7c7a51f3-a462-4f72-b795-4bc9c54c12c2" providerId="ADAL" clId="{4A14CB36-86E7-4730-B471-BD1B1B92F066}" dt="2022-08-06T22:40:33.747" v="403" actId="1076"/>
          <ac:spMkLst>
            <pc:docMk/>
            <pc:sldMk cId="1988675679" sldId="2211"/>
            <ac:spMk id="279" creationId="{5CC06242-45FB-87F0-A8A2-745F640CD297}"/>
          </ac:spMkLst>
        </pc:spChg>
        <pc:spChg chg="mod">
          <ac:chgData name="MD. IFAJ HOSSAN OMI" userId="7c7a51f3-a462-4f72-b795-4bc9c54c12c2" providerId="ADAL" clId="{4A14CB36-86E7-4730-B471-BD1B1B92F066}" dt="2022-08-06T22:40:33.747" v="403" actId="1076"/>
          <ac:spMkLst>
            <pc:docMk/>
            <pc:sldMk cId="1988675679" sldId="2211"/>
            <ac:spMk id="280" creationId="{9B313B84-2123-EB4D-9F4A-1F3147E49470}"/>
          </ac:spMkLst>
        </pc:spChg>
        <pc:spChg chg="mod">
          <ac:chgData name="MD. IFAJ HOSSAN OMI" userId="7c7a51f3-a462-4f72-b795-4bc9c54c12c2" providerId="ADAL" clId="{4A14CB36-86E7-4730-B471-BD1B1B92F066}" dt="2022-08-06T22:40:33.747" v="403" actId="1076"/>
          <ac:spMkLst>
            <pc:docMk/>
            <pc:sldMk cId="1988675679" sldId="2211"/>
            <ac:spMk id="281" creationId="{8934306A-831C-6E85-F86B-1B800F3A763D}"/>
          </ac:spMkLst>
        </pc:spChg>
        <pc:spChg chg="mod">
          <ac:chgData name="MD. IFAJ HOSSAN OMI" userId="7c7a51f3-a462-4f72-b795-4bc9c54c12c2" providerId="ADAL" clId="{4A14CB36-86E7-4730-B471-BD1B1B92F066}" dt="2022-08-06T22:40:33.747" v="403" actId="1076"/>
          <ac:spMkLst>
            <pc:docMk/>
            <pc:sldMk cId="1988675679" sldId="2211"/>
            <ac:spMk id="282" creationId="{B17326CE-C927-283F-268B-0908696E5663}"/>
          </ac:spMkLst>
        </pc:spChg>
        <pc:spChg chg="mod">
          <ac:chgData name="MD. IFAJ HOSSAN OMI" userId="7c7a51f3-a462-4f72-b795-4bc9c54c12c2" providerId="ADAL" clId="{4A14CB36-86E7-4730-B471-BD1B1B92F066}" dt="2022-08-06T22:40:33.747" v="403" actId="1076"/>
          <ac:spMkLst>
            <pc:docMk/>
            <pc:sldMk cId="1988675679" sldId="2211"/>
            <ac:spMk id="283" creationId="{7FFF4CF1-986D-52BF-26FB-F9EE1BAB521A}"/>
          </ac:spMkLst>
        </pc:spChg>
        <pc:spChg chg="mod">
          <ac:chgData name="MD. IFAJ HOSSAN OMI" userId="7c7a51f3-a462-4f72-b795-4bc9c54c12c2" providerId="ADAL" clId="{4A14CB36-86E7-4730-B471-BD1B1B92F066}" dt="2022-08-06T22:40:33.747" v="403" actId="1076"/>
          <ac:spMkLst>
            <pc:docMk/>
            <pc:sldMk cId="1988675679" sldId="2211"/>
            <ac:spMk id="284" creationId="{5AAF4EAF-162E-2484-D7A0-EB51D5E180A0}"/>
          </ac:spMkLst>
        </pc:spChg>
        <pc:spChg chg="mod">
          <ac:chgData name="MD. IFAJ HOSSAN OMI" userId="7c7a51f3-a462-4f72-b795-4bc9c54c12c2" providerId="ADAL" clId="{4A14CB36-86E7-4730-B471-BD1B1B92F066}" dt="2022-08-06T22:40:33.747" v="403" actId="1076"/>
          <ac:spMkLst>
            <pc:docMk/>
            <pc:sldMk cId="1988675679" sldId="2211"/>
            <ac:spMk id="285" creationId="{6AA80546-09DB-000F-03C8-844254A08F1A}"/>
          </ac:spMkLst>
        </pc:spChg>
        <pc:spChg chg="mod">
          <ac:chgData name="MD. IFAJ HOSSAN OMI" userId="7c7a51f3-a462-4f72-b795-4bc9c54c12c2" providerId="ADAL" clId="{4A14CB36-86E7-4730-B471-BD1B1B92F066}" dt="2022-08-06T22:40:33.747" v="403" actId="1076"/>
          <ac:spMkLst>
            <pc:docMk/>
            <pc:sldMk cId="1988675679" sldId="2211"/>
            <ac:spMk id="286" creationId="{5C76EB6D-50DC-E43B-C4B9-FD47E0FCE549}"/>
          </ac:spMkLst>
        </pc:spChg>
        <pc:spChg chg="mod">
          <ac:chgData name="MD. IFAJ HOSSAN OMI" userId="7c7a51f3-a462-4f72-b795-4bc9c54c12c2" providerId="ADAL" clId="{4A14CB36-86E7-4730-B471-BD1B1B92F066}" dt="2022-08-06T22:40:33.747" v="403" actId="1076"/>
          <ac:spMkLst>
            <pc:docMk/>
            <pc:sldMk cId="1988675679" sldId="2211"/>
            <ac:spMk id="287" creationId="{27F80065-3720-527B-9472-23A5D582F90E}"/>
          </ac:spMkLst>
        </pc:spChg>
        <pc:spChg chg="mod">
          <ac:chgData name="MD. IFAJ HOSSAN OMI" userId="7c7a51f3-a462-4f72-b795-4bc9c54c12c2" providerId="ADAL" clId="{4A14CB36-86E7-4730-B471-BD1B1B92F066}" dt="2022-08-06T22:40:33.747" v="403" actId="1076"/>
          <ac:spMkLst>
            <pc:docMk/>
            <pc:sldMk cId="1988675679" sldId="2211"/>
            <ac:spMk id="288" creationId="{CBD89926-B5C2-721A-3C12-7DCFD6E735DD}"/>
          </ac:spMkLst>
        </pc:spChg>
        <pc:spChg chg="mod">
          <ac:chgData name="MD. IFAJ HOSSAN OMI" userId="7c7a51f3-a462-4f72-b795-4bc9c54c12c2" providerId="ADAL" clId="{4A14CB36-86E7-4730-B471-BD1B1B92F066}" dt="2022-08-06T22:40:33.747" v="403" actId="1076"/>
          <ac:spMkLst>
            <pc:docMk/>
            <pc:sldMk cId="1988675679" sldId="2211"/>
            <ac:spMk id="289" creationId="{7C7DFAE6-97B4-A2CF-284B-C22417813D79}"/>
          </ac:spMkLst>
        </pc:spChg>
        <pc:spChg chg="mod">
          <ac:chgData name="MD. IFAJ HOSSAN OMI" userId="7c7a51f3-a462-4f72-b795-4bc9c54c12c2" providerId="ADAL" clId="{4A14CB36-86E7-4730-B471-BD1B1B92F066}" dt="2022-08-06T22:40:33.747" v="403" actId="1076"/>
          <ac:spMkLst>
            <pc:docMk/>
            <pc:sldMk cId="1988675679" sldId="2211"/>
            <ac:spMk id="290" creationId="{F6D64AC7-68EA-38E4-41A0-7AE8016BAA1D}"/>
          </ac:spMkLst>
        </pc:spChg>
        <pc:spChg chg="mod">
          <ac:chgData name="MD. IFAJ HOSSAN OMI" userId="7c7a51f3-a462-4f72-b795-4bc9c54c12c2" providerId="ADAL" clId="{4A14CB36-86E7-4730-B471-BD1B1B92F066}" dt="2022-08-06T22:40:33.747" v="403" actId="1076"/>
          <ac:spMkLst>
            <pc:docMk/>
            <pc:sldMk cId="1988675679" sldId="2211"/>
            <ac:spMk id="291" creationId="{40AC4669-D138-359D-B7C5-5F9CEB9194AB}"/>
          </ac:spMkLst>
        </pc:spChg>
        <pc:spChg chg="mod">
          <ac:chgData name="MD. IFAJ HOSSAN OMI" userId="7c7a51f3-a462-4f72-b795-4bc9c54c12c2" providerId="ADAL" clId="{4A14CB36-86E7-4730-B471-BD1B1B92F066}" dt="2022-08-06T22:40:33.747" v="403" actId="1076"/>
          <ac:spMkLst>
            <pc:docMk/>
            <pc:sldMk cId="1988675679" sldId="2211"/>
            <ac:spMk id="292" creationId="{F91F43F1-4391-6C83-0078-BDEDEA7EAFAC}"/>
          </ac:spMkLst>
        </pc:spChg>
        <pc:spChg chg="mod">
          <ac:chgData name="MD. IFAJ HOSSAN OMI" userId="7c7a51f3-a462-4f72-b795-4bc9c54c12c2" providerId="ADAL" clId="{4A14CB36-86E7-4730-B471-BD1B1B92F066}" dt="2022-08-06T22:40:33.747" v="403" actId="1076"/>
          <ac:spMkLst>
            <pc:docMk/>
            <pc:sldMk cId="1988675679" sldId="2211"/>
            <ac:spMk id="293" creationId="{5EE32060-FBFC-392C-5F66-3D49D06506EE}"/>
          </ac:spMkLst>
        </pc:spChg>
        <pc:spChg chg="mod">
          <ac:chgData name="MD. IFAJ HOSSAN OMI" userId="7c7a51f3-a462-4f72-b795-4bc9c54c12c2" providerId="ADAL" clId="{4A14CB36-86E7-4730-B471-BD1B1B92F066}" dt="2022-08-06T22:40:33.747" v="403" actId="1076"/>
          <ac:spMkLst>
            <pc:docMk/>
            <pc:sldMk cId="1988675679" sldId="2211"/>
            <ac:spMk id="294" creationId="{65E81BE6-FB1C-3C8E-6E28-FE7C65EE31E3}"/>
          </ac:spMkLst>
        </pc:spChg>
        <pc:spChg chg="mod">
          <ac:chgData name="MD. IFAJ HOSSAN OMI" userId="7c7a51f3-a462-4f72-b795-4bc9c54c12c2" providerId="ADAL" clId="{4A14CB36-86E7-4730-B471-BD1B1B92F066}" dt="2022-08-06T22:40:33.747" v="403" actId="1076"/>
          <ac:spMkLst>
            <pc:docMk/>
            <pc:sldMk cId="1988675679" sldId="2211"/>
            <ac:spMk id="295" creationId="{C1779D11-F404-CAA0-7714-74591685FF10}"/>
          </ac:spMkLst>
        </pc:spChg>
        <pc:spChg chg="mod">
          <ac:chgData name="MD. IFAJ HOSSAN OMI" userId="7c7a51f3-a462-4f72-b795-4bc9c54c12c2" providerId="ADAL" clId="{4A14CB36-86E7-4730-B471-BD1B1B92F066}" dt="2022-08-06T22:40:33.747" v="403" actId="1076"/>
          <ac:spMkLst>
            <pc:docMk/>
            <pc:sldMk cId="1988675679" sldId="2211"/>
            <ac:spMk id="296" creationId="{09C19187-7CAA-027D-F5E1-52B4711FA86F}"/>
          </ac:spMkLst>
        </pc:spChg>
        <pc:spChg chg="mod">
          <ac:chgData name="MD. IFAJ HOSSAN OMI" userId="7c7a51f3-a462-4f72-b795-4bc9c54c12c2" providerId="ADAL" clId="{4A14CB36-86E7-4730-B471-BD1B1B92F066}" dt="2022-08-06T22:40:33.747" v="403" actId="1076"/>
          <ac:spMkLst>
            <pc:docMk/>
            <pc:sldMk cId="1988675679" sldId="2211"/>
            <ac:spMk id="297" creationId="{C210F050-0E41-327A-5D49-60EAE7C2FF11}"/>
          </ac:spMkLst>
        </pc:spChg>
        <pc:spChg chg="mod">
          <ac:chgData name="MD. IFAJ HOSSAN OMI" userId="7c7a51f3-a462-4f72-b795-4bc9c54c12c2" providerId="ADAL" clId="{4A14CB36-86E7-4730-B471-BD1B1B92F066}" dt="2022-08-06T22:40:33.747" v="403" actId="1076"/>
          <ac:spMkLst>
            <pc:docMk/>
            <pc:sldMk cId="1988675679" sldId="2211"/>
            <ac:spMk id="298" creationId="{4E5E9501-CF6A-2990-1460-4E4DEB7ED970}"/>
          </ac:spMkLst>
        </pc:spChg>
        <pc:spChg chg="mod">
          <ac:chgData name="MD. IFAJ HOSSAN OMI" userId="7c7a51f3-a462-4f72-b795-4bc9c54c12c2" providerId="ADAL" clId="{4A14CB36-86E7-4730-B471-BD1B1B92F066}" dt="2022-08-06T22:40:33.747" v="403" actId="1076"/>
          <ac:spMkLst>
            <pc:docMk/>
            <pc:sldMk cId="1988675679" sldId="2211"/>
            <ac:spMk id="299" creationId="{516B4BB2-6F2C-0939-A803-5BDD99FEA6E8}"/>
          </ac:spMkLst>
        </pc:spChg>
        <pc:spChg chg="mod">
          <ac:chgData name="MD. IFAJ HOSSAN OMI" userId="7c7a51f3-a462-4f72-b795-4bc9c54c12c2" providerId="ADAL" clId="{4A14CB36-86E7-4730-B471-BD1B1B92F066}" dt="2022-08-06T22:40:33.747" v="403" actId="1076"/>
          <ac:spMkLst>
            <pc:docMk/>
            <pc:sldMk cId="1988675679" sldId="2211"/>
            <ac:spMk id="300" creationId="{76558C16-E491-C16A-3092-D555CF6223C7}"/>
          </ac:spMkLst>
        </pc:spChg>
        <pc:spChg chg="mod">
          <ac:chgData name="MD. IFAJ HOSSAN OMI" userId="7c7a51f3-a462-4f72-b795-4bc9c54c12c2" providerId="ADAL" clId="{4A14CB36-86E7-4730-B471-BD1B1B92F066}" dt="2022-08-06T22:40:33.747" v="403" actId="1076"/>
          <ac:spMkLst>
            <pc:docMk/>
            <pc:sldMk cId="1988675679" sldId="2211"/>
            <ac:spMk id="301" creationId="{82E294A2-7681-A190-A925-B1EB90DB008B}"/>
          </ac:spMkLst>
        </pc:spChg>
        <pc:spChg chg="mod">
          <ac:chgData name="MD. IFAJ HOSSAN OMI" userId="7c7a51f3-a462-4f72-b795-4bc9c54c12c2" providerId="ADAL" clId="{4A14CB36-86E7-4730-B471-BD1B1B92F066}" dt="2022-08-06T22:40:33.747" v="403" actId="1076"/>
          <ac:spMkLst>
            <pc:docMk/>
            <pc:sldMk cId="1988675679" sldId="2211"/>
            <ac:spMk id="302" creationId="{88A063AF-F57A-0392-6052-80F1C5CBE752}"/>
          </ac:spMkLst>
        </pc:spChg>
        <pc:spChg chg="mod">
          <ac:chgData name="MD. IFAJ HOSSAN OMI" userId="7c7a51f3-a462-4f72-b795-4bc9c54c12c2" providerId="ADAL" clId="{4A14CB36-86E7-4730-B471-BD1B1B92F066}" dt="2022-08-06T22:40:33.747" v="403" actId="1076"/>
          <ac:spMkLst>
            <pc:docMk/>
            <pc:sldMk cId="1988675679" sldId="2211"/>
            <ac:spMk id="303" creationId="{74395972-EF03-F90D-1645-E8C5A0A1911C}"/>
          </ac:spMkLst>
        </pc:spChg>
        <pc:spChg chg="mod">
          <ac:chgData name="MD. IFAJ HOSSAN OMI" userId="7c7a51f3-a462-4f72-b795-4bc9c54c12c2" providerId="ADAL" clId="{4A14CB36-86E7-4730-B471-BD1B1B92F066}" dt="2022-08-06T22:40:33.747" v="403" actId="1076"/>
          <ac:spMkLst>
            <pc:docMk/>
            <pc:sldMk cId="1988675679" sldId="2211"/>
            <ac:spMk id="304" creationId="{AB177D9A-3531-5388-793E-A68838ECDC3D}"/>
          </ac:spMkLst>
        </pc:spChg>
        <pc:spChg chg="mod">
          <ac:chgData name="MD. IFAJ HOSSAN OMI" userId="7c7a51f3-a462-4f72-b795-4bc9c54c12c2" providerId="ADAL" clId="{4A14CB36-86E7-4730-B471-BD1B1B92F066}" dt="2022-08-06T22:40:33.747" v="403" actId="1076"/>
          <ac:spMkLst>
            <pc:docMk/>
            <pc:sldMk cId="1988675679" sldId="2211"/>
            <ac:spMk id="305" creationId="{71D79E0A-46F4-7CB6-7916-400E317631DA}"/>
          </ac:spMkLst>
        </pc:spChg>
        <pc:spChg chg="mod">
          <ac:chgData name="MD. IFAJ HOSSAN OMI" userId="7c7a51f3-a462-4f72-b795-4bc9c54c12c2" providerId="ADAL" clId="{4A14CB36-86E7-4730-B471-BD1B1B92F066}" dt="2022-08-06T22:40:33.747" v="403" actId="1076"/>
          <ac:spMkLst>
            <pc:docMk/>
            <pc:sldMk cId="1988675679" sldId="2211"/>
            <ac:spMk id="306" creationId="{6E86474B-D0C5-0960-5349-1267CBC9C3EE}"/>
          </ac:spMkLst>
        </pc:spChg>
        <pc:spChg chg="mod">
          <ac:chgData name="MD. IFAJ HOSSAN OMI" userId="7c7a51f3-a462-4f72-b795-4bc9c54c12c2" providerId="ADAL" clId="{4A14CB36-86E7-4730-B471-BD1B1B92F066}" dt="2022-08-06T22:40:33.747" v="403" actId="1076"/>
          <ac:spMkLst>
            <pc:docMk/>
            <pc:sldMk cId="1988675679" sldId="2211"/>
            <ac:spMk id="307" creationId="{33C01FF3-2673-8311-7A14-A50E32DA9D42}"/>
          </ac:spMkLst>
        </pc:spChg>
        <pc:spChg chg="mod">
          <ac:chgData name="MD. IFAJ HOSSAN OMI" userId="7c7a51f3-a462-4f72-b795-4bc9c54c12c2" providerId="ADAL" clId="{4A14CB36-86E7-4730-B471-BD1B1B92F066}" dt="2022-08-06T22:40:33.747" v="403" actId="1076"/>
          <ac:spMkLst>
            <pc:docMk/>
            <pc:sldMk cId="1988675679" sldId="2211"/>
            <ac:spMk id="308" creationId="{F4A5328A-52C7-6380-F209-5D7A371B0508}"/>
          </ac:spMkLst>
        </pc:spChg>
        <pc:spChg chg="mod">
          <ac:chgData name="MD. IFAJ HOSSAN OMI" userId="7c7a51f3-a462-4f72-b795-4bc9c54c12c2" providerId="ADAL" clId="{4A14CB36-86E7-4730-B471-BD1B1B92F066}" dt="2022-08-06T22:40:33.747" v="403" actId="1076"/>
          <ac:spMkLst>
            <pc:docMk/>
            <pc:sldMk cId="1988675679" sldId="2211"/>
            <ac:spMk id="309" creationId="{88FCBEE4-962D-F48D-9E60-CE31A7CF2DD3}"/>
          </ac:spMkLst>
        </pc:spChg>
        <pc:spChg chg="mod">
          <ac:chgData name="MD. IFAJ HOSSAN OMI" userId="7c7a51f3-a462-4f72-b795-4bc9c54c12c2" providerId="ADAL" clId="{4A14CB36-86E7-4730-B471-BD1B1B92F066}" dt="2022-08-06T22:40:33.747" v="403" actId="1076"/>
          <ac:spMkLst>
            <pc:docMk/>
            <pc:sldMk cId="1988675679" sldId="2211"/>
            <ac:spMk id="310" creationId="{4580F1AD-30CB-7057-2A3F-D5AC27D17B7B}"/>
          </ac:spMkLst>
        </pc:spChg>
        <pc:spChg chg="mod">
          <ac:chgData name="MD. IFAJ HOSSAN OMI" userId="7c7a51f3-a462-4f72-b795-4bc9c54c12c2" providerId="ADAL" clId="{4A14CB36-86E7-4730-B471-BD1B1B92F066}" dt="2022-08-06T22:40:33.747" v="403" actId="1076"/>
          <ac:spMkLst>
            <pc:docMk/>
            <pc:sldMk cId="1988675679" sldId="2211"/>
            <ac:spMk id="311" creationId="{1F2969C8-D2C8-55EB-87A5-39EA82F9853D}"/>
          </ac:spMkLst>
        </pc:spChg>
        <pc:spChg chg="mod">
          <ac:chgData name="MD. IFAJ HOSSAN OMI" userId="7c7a51f3-a462-4f72-b795-4bc9c54c12c2" providerId="ADAL" clId="{4A14CB36-86E7-4730-B471-BD1B1B92F066}" dt="2022-08-06T22:40:33.747" v="403" actId="1076"/>
          <ac:spMkLst>
            <pc:docMk/>
            <pc:sldMk cId="1988675679" sldId="2211"/>
            <ac:spMk id="312" creationId="{F7302667-AB28-895C-6554-6DF73A276CEF}"/>
          </ac:spMkLst>
        </pc:spChg>
        <pc:spChg chg="mod">
          <ac:chgData name="MD. IFAJ HOSSAN OMI" userId="7c7a51f3-a462-4f72-b795-4bc9c54c12c2" providerId="ADAL" clId="{4A14CB36-86E7-4730-B471-BD1B1B92F066}" dt="2022-08-06T22:40:33.747" v="403" actId="1076"/>
          <ac:spMkLst>
            <pc:docMk/>
            <pc:sldMk cId="1988675679" sldId="2211"/>
            <ac:spMk id="313" creationId="{D9B75618-B14E-0601-57F1-8B0911BF2563}"/>
          </ac:spMkLst>
        </pc:spChg>
        <pc:spChg chg="mod">
          <ac:chgData name="MD. IFAJ HOSSAN OMI" userId="7c7a51f3-a462-4f72-b795-4bc9c54c12c2" providerId="ADAL" clId="{4A14CB36-86E7-4730-B471-BD1B1B92F066}" dt="2022-08-06T22:40:33.747" v="403" actId="1076"/>
          <ac:spMkLst>
            <pc:docMk/>
            <pc:sldMk cId="1988675679" sldId="2211"/>
            <ac:spMk id="314" creationId="{5D83D7AB-1D1F-124D-D347-A1E005D109F6}"/>
          </ac:spMkLst>
        </pc:spChg>
        <pc:spChg chg="mod">
          <ac:chgData name="MD. IFAJ HOSSAN OMI" userId="7c7a51f3-a462-4f72-b795-4bc9c54c12c2" providerId="ADAL" clId="{4A14CB36-86E7-4730-B471-BD1B1B92F066}" dt="2022-08-06T22:40:33.747" v="403" actId="1076"/>
          <ac:spMkLst>
            <pc:docMk/>
            <pc:sldMk cId="1988675679" sldId="2211"/>
            <ac:spMk id="315" creationId="{21195562-42F1-3494-9EDD-B639625D971D}"/>
          </ac:spMkLst>
        </pc:spChg>
        <pc:spChg chg="mod">
          <ac:chgData name="MD. IFAJ HOSSAN OMI" userId="7c7a51f3-a462-4f72-b795-4bc9c54c12c2" providerId="ADAL" clId="{4A14CB36-86E7-4730-B471-BD1B1B92F066}" dt="2022-08-06T22:40:33.747" v="403" actId="1076"/>
          <ac:spMkLst>
            <pc:docMk/>
            <pc:sldMk cId="1988675679" sldId="2211"/>
            <ac:spMk id="316" creationId="{D3C8AC4B-3C10-67DF-276F-2A3A043BCCC0}"/>
          </ac:spMkLst>
        </pc:spChg>
        <pc:spChg chg="mod">
          <ac:chgData name="MD. IFAJ HOSSAN OMI" userId="7c7a51f3-a462-4f72-b795-4bc9c54c12c2" providerId="ADAL" clId="{4A14CB36-86E7-4730-B471-BD1B1B92F066}" dt="2022-08-06T22:40:33.747" v="403" actId="1076"/>
          <ac:spMkLst>
            <pc:docMk/>
            <pc:sldMk cId="1988675679" sldId="2211"/>
            <ac:spMk id="317" creationId="{5D6A5A7C-0436-D5A7-6CC3-F326AB586328}"/>
          </ac:spMkLst>
        </pc:spChg>
        <pc:spChg chg="mod">
          <ac:chgData name="MD. IFAJ HOSSAN OMI" userId="7c7a51f3-a462-4f72-b795-4bc9c54c12c2" providerId="ADAL" clId="{4A14CB36-86E7-4730-B471-BD1B1B92F066}" dt="2022-08-06T22:40:33.747" v="403" actId="1076"/>
          <ac:spMkLst>
            <pc:docMk/>
            <pc:sldMk cId="1988675679" sldId="2211"/>
            <ac:spMk id="318" creationId="{85934505-F52F-51BF-BE4E-BA5B6659E762}"/>
          </ac:spMkLst>
        </pc:spChg>
        <pc:spChg chg="mod">
          <ac:chgData name="MD. IFAJ HOSSAN OMI" userId="7c7a51f3-a462-4f72-b795-4bc9c54c12c2" providerId="ADAL" clId="{4A14CB36-86E7-4730-B471-BD1B1B92F066}" dt="2022-08-06T22:40:33.747" v="403" actId="1076"/>
          <ac:spMkLst>
            <pc:docMk/>
            <pc:sldMk cId="1988675679" sldId="2211"/>
            <ac:spMk id="319" creationId="{78906884-67EE-5DEA-5BF2-5A1D811B6BAB}"/>
          </ac:spMkLst>
        </pc:spChg>
        <pc:spChg chg="mod">
          <ac:chgData name="MD. IFAJ HOSSAN OMI" userId="7c7a51f3-a462-4f72-b795-4bc9c54c12c2" providerId="ADAL" clId="{4A14CB36-86E7-4730-B471-BD1B1B92F066}" dt="2022-08-06T22:40:33.747" v="403" actId="1076"/>
          <ac:spMkLst>
            <pc:docMk/>
            <pc:sldMk cId="1988675679" sldId="2211"/>
            <ac:spMk id="320" creationId="{899741A9-FCF8-7C4C-84F4-67470E2384FB}"/>
          </ac:spMkLst>
        </pc:spChg>
        <pc:spChg chg="mod">
          <ac:chgData name="MD. IFAJ HOSSAN OMI" userId="7c7a51f3-a462-4f72-b795-4bc9c54c12c2" providerId="ADAL" clId="{4A14CB36-86E7-4730-B471-BD1B1B92F066}" dt="2022-08-06T22:40:33.747" v="403" actId="1076"/>
          <ac:spMkLst>
            <pc:docMk/>
            <pc:sldMk cId="1988675679" sldId="2211"/>
            <ac:spMk id="321" creationId="{64BFDD4E-F53E-88AD-DCC2-43D94990E51A}"/>
          </ac:spMkLst>
        </pc:spChg>
        <pc:spChg chg="mod">
          <ac:chgData name="MD. IFAJ HOSSAN OMI" userId="7c7a51f3-a462-4f72-b795-4bc9c54c12c2" providerId="ADAL" clId="{4A14CB36-86E7-4730-B471-BD1B1B92F066}" dt="2022-08-06T22:40:33.747" v="403" actId="1076"/>
          <ac:spMkLst>
            <pc:docMk/>
            <pc:sldMk cId="1988675679" sldId="2211"/>
            <ac:spMk id="322" creationId="{B2B179C9-782E-32B2-1D47-FB9A7504FF94}"/>
          </ac:spMkLst>
        </pc:spChg>
        <pc:spChg chg="mod">
          <ac:chgData name="MD. IFAJ HOSSAN OMI" userId="7c7a51f3-a462-4f72-b795-4bc9c54c12c2" providerId="ADAL" clId="{4A14CB36-86E7-4730-B471-BD1B1B92F066}" dt="2022-08-06T22:40:33.747" v="403" actId="1076"/>
          <ac:spMkLst>
            <pc:docMk/>
            <pc:sldMk cId="1988675679" sldId="2211"/>
            <ac:spMk id="323" creationId="{19068B45-0B81-E55D-0B33-D05D39DF78A1}"/>
          </ac:spMkLst>
        </pc:spChg>
        <pc:spChg chg="mod">
          <ac:chgData name="MD. IFAJ HOSSAN OMI" userId="7c7a51f3-a462-4f72-b795-4bc9c54c12c2" providerId="ADAL" clId="{4A14CB36-86E7-4730-B471-BD1B1B92F066}" dt="2022-08-06T22:40:33.747" v="403" actId="1076"/>
          <ac:spMkLst>
            <pc:docMk/>
            <pc:sldMk cId="1988675679" sldId="2211"/>
            <ac:spMk id="324" creationId="{39978841-584C-CA5F-95E3-73C265752188}"/>
          </ac:spMkLst>
        </pc:spChg>
        <pc:spChg chg="mod">
          <ac:chgData name="MD. IFAJ HOSSAN OMI" userId="7c7a51f3-a462-4f72-b795-4bc9c54c12c2" providerId="ADAL" clId="{4A14CB36-86E7-4730-B471-BD1B1B92F066}" dt="2022-08-06T22:40:33.747" v="403" actId="1076"/>
          <ac:spMkLst>
            <pc:docMk/>
            <pc:sldMk cId="1988675679" sldId="2211"/>
            <ac:spMk id="325" creationId="{18E19EB9-6D7A-DF7D-9F5E-EF9821C33B6C}"/>
          </ac:spMkLst>
        </pc:spChg>
        <pc:spChg chg="mod">
          <ac:chgData name="MD. IFAJ HOSSAN OMI" userId="7c7a51f3-a462-4f72-b795-4bc9c54c12c2" providerId="ADAL" clId="{4A14CB36-86E7-4730-B471-BD1B1B92F066}" dt="2022-08-06T22:40:33.747" v="403" actId="1076"/>
          <ac:spMkLst>
            <pc:docMk/>
            <pc:sldMk cId="1988675679" sldId="2211"/>
            <ac:spMk id="326" creationId="{FC8C5E46-DCD2-266C-750E-F31A0EBCD68D}"/>
          </ac:spMkLst>
        </pc:spChg>
        <pc:spChg chg="mod">
          <ac:chgData name="MD. IFAJ HOSSAN OMI" userId="7c7a51f3-a462-4f72-b795-4bc9c54c12c2" providerId="ADAL" clId="{4A14CB36-86E7-4730-B471-BD1B1B92F066}" dt="2022-08-06T22:40:33.747" v="403" actId="1076"/>
          <ac:spMkLst>
            <pc:docMk/>
            <pc:sldMk cId="1988675679" sldId="2211"/>
            <ac:spMk id="327" creationId="{B08C9C05-CFD9-EE8B-CC5F-F322085E1280}"/>
          </ac:spMkLst>
        </pc:spChg>
        <pc:spChg chg="mod">
          <ac:chgData name="MD. IFAJ HOSSAN OMI" userId="7c7a51f3-a462-4f72-b795-4bc9c54c12c2" providerId="ADAL" clId="{4A14CB36-86E7-4730-B471-BD1B1B92F066}" dt="2022-08-06T22:40:33.747" v="403" actId="1076"/>
          <ac:spMkLst>
            <pc:docMk/>
            <pc:sldMk cId="1988675679" sldId="2211"/>
            <ac:spMk id="328" creationId="{CD08B6F9-1744-F0E5-1B67-7771434D5BBA}"/>
          </ac:spMkLst>
        </pc:spChg>
        <pc:spChg chg="mod">
          <ac:chgData name="MD. IFAJ HOSSAN OMI" userId="7c7a51f3-a462-4f72-b795-4bc9c54c12c2" providerId="ADAL" clId="{4A14CB36-86E7-4730-B471-BD1B1B92F066}" dt="2022-08-06T22:40:33.747" v="403" actId="1076"/>
          <ac:spMkLst>
            <pc:docMk/>
            <pc:sldMk cId="1988675679" sldId="2211"/>
            <ac:spMk id="329" creationId="{551CF3C3-41CE-F849-54D9-EB7099CFEC7F}"/>
          </ac:spMkLst>
        </pc:spChg>
        <pc:spChg chg="mod">
          <ac:chgData name="MD. IFAJ HOSSAN OMI" userId="7c7a51f3-a462-4f72-b795-4bc9c54c12c2" providerId="ADAL" clId="{4A14CB36-86E7-4730-B471-BD1B1B92F066}" dt="2022-08-06T22:40:33.747" v="403" actId="1076"/>
          <ac:spMkLst>
            <pc:docMk/>
            <pc:sldMk cId="1988675679" sldId="2211"/>
            <ac:spMk id="330" creationId="{992F0688-B269-0260-7E3C-C96E62189255}"/>
          </ac:spMkLst>
        </pc:spChg>
        <pc:spChg chg="mod">
          <ac:chgData name="MD. IFAJ HOSSAN OMI" userId="7c7a51f3-a462-4f72-b795-4bc9c54c12c2" providerId="ADAL" clId="{4A14CB36-86E7-4730-B471-BD1B1B92F066}" dt="2022-08-06T22:40:33.747" v="403" actId="1076"/>
          <ac:spMkLst>
            <pc:docMk/>
            <pc:sldMk cId="1988675679" sldId="2211"/>
            <ac:spMk id="331" creationId="{776B69DA-0761-B52D-43BA-8959D008EC12}"/>
          </ac:spMkLst>
        </pc:spChg>
        <pc:spChg chg="mod">
          <ac:chgData name="MD. IFAJ HOSSAN OMI" userId="7c7a51f3-a462-4f72-b795-4bc9c54c12c2" providerId="ADAL" clId="{4A14CB36-86E7-4730-B471-BD1B1B92F066}" dt="2022-08-06T22:40:33.747" v="403" actId="1076"/>
          <ac:spMkLst>
            <pc:docMk/>
            <pc:sldMk cId="1988675679" sldId="2211"/>
            <ac:spMk id="332" creationId="{7A559125-75E2-1886-E8CF-F35E63459371}"/>
          </ac:spMkLst>
        </pc:spChg>
        <pc:spChg chg="mod">
          <ac:chgData name="MD. IFAJ HOSSAN OMI" userId="7c7a51f3-a462-4f72-b795-4bc9c54c12c2" providerId="ADAL" clId="{4A14CB36-86E7-4730-B471-BD1B1B92F066}" dt="2022-08-06T22:40:33.747" v="403" actId="1076"/>
          <ac:spMkLst>
            <pc:docMk/>
            <pc:sldMk cId="1988675679" sldId="2211"/>
            <ac:spMk id="333" creationId="{867377F0-0D19-991A-7522-66FB225203E0}"/>
          </ac:spMkLst>
        </pc:spChg>
        <pc:grpChg chg="add del mod">
          <ac:chgData name="MD. IFAJ HOSSAN OMI" userId="7c7a51f3-a462-4f72-b795-4bc9c54c12c2" providerId="ADAL" clId="{4A14CB36-86E7-4730-B471-BD1B1B92F066}" dt="2022-08-06T22:50:30.103" v="490" actId="478"/>
          <ac:grpSpMkLst>
            <pc:docMk/>
            <pc:sldMk cId="1988675679" sldId="2211"/>
            <ac:grpSpMk id="8" creationId="{2A9D5D7D-1DB4-DFB0-0EF5-0E2B281D983E}"/>
          </ac:grpSpMkLst>
        </pc:grpChg>
        <pc:grpChg chg="mod">
          <ac:chgData name="MD. IFAJ HOSSAN OMI" userId="7c7a51f3-a462-4f72-b795-4bc9c54c12c2" providerId="ADAL" clId="{4A14CB36-86E7-4730-B471-BD1B1B92F066}" dt="2022-08-06T22:40:33.747" v="403" actId="1076"/>
          <ac:grpSpMkLst>
            <pc:docMk/>
            <pc:sldMk cId="1988675679" sldId="2211"/>
            <ac:grpSpMk id="14" creationId="{A97B8B64-F7C2-4104-8C6D-75CCC8B6B642}"/>
          </ac:grpSpMkLst>
        </pc:grpChg>
        <pc:grpChg chg="mod">
          <ac:chgData name="MD. IFAJ HOSSAN OMI" userId="7c7a51f3-a462-4f72-b795-4bc9c54c12c2" providerId="ADAL" clId="{4A14CB36-86E7-4730-B471-BD1B1B92F066}" dt="2022-08-06T22:40:33.747" v="403" actId="1076"/>
          <ac:grpSpMkLst>
            <pc:docMk/>
            <pc:sldMk cId="1988675679" sldId="2211"/>
            <ac:grpSpMk id="15" creationId="{327E37B7-7D70-5A98-D3E6-6005E00C86E0}"/>
          </ac:grpSpMkLst>
        </pc:grpChg>
        <pc:grpChg chg="mod">
          <ac:chgData name="MD. IFAJ HOSSAN OMI" userId="7c7a51f3-a462-4f72-b795-4bc9c54c12c2" providerId="ADAL" clId="{4A14CB36-86E7-4730-B471-BD1B1B92F066}" dt="2022-08-06T22:40:33.747" v="403" actId="1076"/>
          <ac:grpSpMkLst>
            <pc:docMk/>
            <pc:sldMk cId="1988675679" sldId="2211"/>
            <ac:grpSpMk id="16" creationId="{6A2FC439-6C30-2BFA-E6DB-2A904384CEEB}"/>
          </ac:grpSpMkLst>
        </pc:grpChg>
        <pc:grpChg chg="mod">
          <ac:chgData name="MD. IFAJ HOSSAN OMI" userId="7c7a51f3-a462-4f72-b795-4bc9c54c12c2" providerId="ADAL" clId="{4A14CB36-86E7-4730-B471-BD1B1B92F066}" dt="2022-08-06T22:40:33.747" v="403" actId="1076"/>
          <ac:grpSpMkLst>
            <pc:docMk/>
            <pc:sldMk cId="1988675679" sldId="2211"/>
            <ac:grpSpMk id="17" creationId="{09E58D32-E0DF-5DFC-8E78-725010D5248C}"/>
          </ac:grpSpMkLst>
        </pc:grpChg>
        <pc:grpChg chg="mod">
          <ac:chgData name="MD. IFAJ HOSSAN OMI" userId="7c7a51f3-a462-4f72-b795-4bc9c54c12c2" providerId="ADAL" clId="{4A14CB36-86E7-4730-B471-BD1B1B92F066}" dt="2022-08-06T22:40:33.747" v="403" actId="1076"/>
          <ac:grpSpMkLst>
            <pc:docMk/>
            <pc:sldMk cId="1988675679" sldId="2211"/>
            <ac:grpSpMk id="18" creationId="{F21E4C8B-E101-825F-4317-A65624F64012}"/>
          </ac:grpSpMkLst>
        </pc:grpChg>
        <pc:grpChg chg="mod">
          <ac:chgData name="MD. IFAJ HOSSAN OMI" userId="7c7a51f3-a462-4f72-b795-4bc9c54c12c2" providerId="ADAL" clId="{4A14CB36-86E7-4730-B471-BD1B1B92F066}" dt="2022-08-06T22:40:33.747" v="403" actId="1076"/>
          <ac:grpSpMkLst>
            <pc:docMk/>
            <pc:sldMk cId="1988675679" sldId="2211"/>
            <ac:grpSpMk id="19" creationId="{0BFE1195-39A0-4C8F-5ED0-D9CB419B9D85}"/>
          </ac:grpSpMkLst>
        </pc:grpChg>
        <pc:grpChg chg="mod">
          <ac:chgData name="MD. IFAJ HOSSAN OMI" userId="7c7a51f3-a462-4f72-b795-4bc9c54c12c2" providerId="ADAL" clId="{4A14CB36-86E7-4730-B471-BD1B1B92F066}" dt="2022-08-06T22:40:33.747" v="403" actId="1076"/>
          <ac:grpSpMkLst>
            <pc:docMk/>
            <pc:sldMk cId="1988675679" sldId="2211"/>
            <ac:grpSpMk id="20" creationId="{C6F002E7-26E1-4E0B-8DF1-D34B6B453DB2}"/>
          </ac:grpSpMkLst>
        </pc:grpChg>
        <pc:grpChg chg="mod">
          <ac:chgData name="MD. IFAJ HOSSAN OMI" userId="7c7a51f3-a462-4f72-b795-4bc9c54c12c2" providerId="ADAL" clId="{4A14CB36-86E7-4730-B471-BD1B1B92F066}" dt="2022-08-06T22:40:33.747" v="403" actId="1076"/>
          <ac:grpSpMkLst>
            <pc:docMk/>
            <pc:sldMk cId="1988675679" sldId="2211"/>
            <ac:grpSpMk id="21" creationId="{5F4812C5-A74A-681C-4CDF-A496264F2EE8}"/>
          </ac:grpSpMkLst>
        </pc:grpChg>
        <pc:grpChg chg="mod">
          <ac:chgData name="MD. IFAJ HOSSAN OMI" userId="7c7a51f3-a462-4f72-b795-4bc9c54c12c2" providerId="ADAL" clId="{4A14CB36-86E7-4730-B471-BD1B1B92F066}" dt="2022-08-06T22:40:33.747" v="403" actId="1076"/>
          <ac:grpSpMkLst>
            <pc:docMk/>
            <pc:sldMk cId="1988675679" sldId="2211"/>
            <ac:grpSpMk id="22" creationId="{7D6F2ED7-1DC5-0E53-D11B-52F15FC5BBCF}"/>
          </ac:grpSpMkLst>
        </pc:grpChg>
        <pc:grpChg chg="mod">
          <ac:chgData name="MD. IFAJ HOSSAN OMI" userId="7c7a51f3-a462-4f72-b795-4bc9c54c12c2" providerId="ADAL" clId="{4A14CB36-86E7-4730-B471-BD1B1B92F066}" dt="2022-08-06T22:40:33.747" v="403" actId="1076"/>
          <ac:grpSpMkLst>
            <pc:docMk/>
            <pc:sldMk cId="1988675679" sldId="2211"/>
            <ac:grpSpMk id="23" creationId="{C93EE519-FB22-1595-AC1C-8E6086C3E501}"/>
          </ac:grpSpMkLst>
        </pc:grpChg>
        <pc:grpChg chg="mod">
          <ac:chgData name="MD. IFAJ HOSSAN OMI" userId="7c7a51f3-a462-4f72-b795-4bc9c54c12c2" providerId="ADAL" clId="{4A14CB36-86E7-4730-B471-BD1B1B92F066}" dt="2022-08-06T22:40:33.747" v="403" actId="1076"/>
          <ac:grpSpMkLst>
            <pc:docMk/>
            <pc:sldMk cId="1988675679" sldId="2211"/>
            <ac:grpSpMk id="24" creationId="{A8BBE886-65A6-7093-4BAB-3BA895E2AEA4}"/>
          </ac:grpSpMkLst>
        </pc:grpChg>
        <pc:grpChg chg="mod">
          <ac:chgData name="MD. IFAJ HOSSAN OMI" userId="7c7a51f3-a462-4f72-b795-4bc9c54c12c2" providerId="ADAL" clId="{4A14CB36-86E7-4730-B471-BD1B1B92F066}" dt="2022-08-06T22:40:33.747" v="403" actId="1076"/>
          <ac:grpSpMkLst>
            <pc:docMk/>
            <pc:sldMk cId="1988675679" sldId="2211"/>
            <ac:grpSpMk id="101" creationId="{8008BF1B-44E8-7AED-1081-7A95A2B03CA4}"/>
          </ac:grpSpMkLst>
        </pc:grpChg>
        <pc:picChg chg="add mod">
          <ac:chgData name="MD. IFAJ HOSSAN OMI" userId="7c7a51f3-a462-4f72-b795-4bc9c54c12c2" providerId="ADAL" clId="{4A14CB36-86E7-4730-B471-BD1B1B92F066}" dt="2022-08-06T23:49:24.603" v="1057" actId="1035"/>
          <ac:picMkLst>
            <pc:docMk/>
            <pc:sldMk cId="1988675679" sldId="2211"/>
            <ac:picMk id="4" creationId="{A083B2B7-9966-E4C7-D4DC-34D8E569E672}"/>
          </ac:picMkLst>
        </pc:picChg>
        <pc:picChg chg="del">
          <ac:chgData name="MD. IFAJ HOSSAN OMI" userId="7c7a51f3-a462-4f72-b795-4bc9c54c12c2" providerId="ADAL" clId="{4A14CB36-86E7-4730-B471-BD1B1B92F066}" dt="2022-08-06T22:34:45.802" v="359" actId="478"/>
          <ac:picMkLst>
            <pc:docMk/>
            <pc:sldMk cId="1988675679" sldId="2211"/>
            <ac:picMk id="6" creationId="{64025BD2-8D51-B7B5-0A39-92DD4E54F691}"/>
          </ac:picMkLst>
        </pc:picChg>
        <pc:picChg chg="add del mod">
          <ac:chgData name="MD. IFAJ HOSSAN OMI" userId="7c7a51f3-a462-4f72-b795-4bc9c54c12c2" providerId="ADAL" clId="{4A14CB36-86E7-4730-B471-BD1B1B92F066}" dt="2022-08-06T23:49:15.826" v="1053" actId="478"/>
          <ac:picMkLst>
            <pc:docMk/>
            <pc:sldMk cId="1988675679" sldId="2211"/>
            <ac:picMk id="7" creationId="{174BF5F8-A30F-AAD6-7050-F0E07E03CC44}"/>
          </ac:picMkLst>
        </pc:picChg>
        <pc:picChg chg="del">
          <ac:chgData name="MD. IFAJ HOSSAN OMI" userId="7c7a51f3-a462-4f72-b795-4bc9c54c12c2" providerId="ADAL" clId="{4A14CB36-86E7-4730-B471-BD1B1B92F066}" dt="2022-08-06T22:34:54.713" v="363" actId="478"/>
          <ac:picMkLst>
            <pc:docMk/>
            <pc:sldMk cId="1988675679" sldId="2211"/>
            <ac:picMk id="9" creationId="{9F04A795-931B-D3BD-8D0D-D659DB9F41E9}"/>
          </ac:picMkLst>
        </pc:picChg>
      </pc:sldChg>
      <pc:sldChg chg="add">
        <pc:chgData name="MD. IFAJ HOSSAN OMI" userId="7c7a51f3-a462-4f72-b795-4bc9c54c12c2" providerId="ADAL" clId="{4A14CB36-86E7-4730-B471-BD1B1B92F066}" dt="2022-08-06T22:36:45.185" v="372" actId="2890"/>
        <pc:sldMkLst>
          <pc:docMk/>
          <pc:sldMk cId="2913280088" sldId="2212"/>
        </pc:sldMkLst>
      </pc:sldChg>
      <pc:sldChg chg="add del setBg">
        <pc:chgData name="MD. IFAJ HOSSAN OMI" userId="7c7a51f3-a462-4f72-b795-4bc9c54c12c2" providerId="ADAL" clId="{4A14CB36-86E7-4730-B471-BD1B1B92F066}" dt="2022-08-06T22:40:20.280" v="397"/>
        <pc:sldMkLst>
          <pc:docMk/>
          <pc:sldMk cId="3653119671" sldId="2213"/>
        </pc:sldMkLst>
      </pc:sldChg>
      <pc:sldChg chg="modSp add mod ord">
        <pc:chgData name="MD. IFAJ HOSSAN OMI" userId="7c7a51f3-a462-4f72-b795-4bc9c54c12c2" providerId="ADAL" clId="{4A14CB36-86E7-4730-B471-BD1B1B92F066}" dt="2022-08-06T23:49:54.142" v="1060" actId="14100"/>
        <pc:sldMkLst>
          <pc:docMk/>
          <pc:sldMk cId="1566871758" sldId="2275"/>
        </pc:sldMkLst>
        <pc:spChg chg="mod">
          <ac:chgData name="MD. IFAJ HOSSAN OMI" userId="7c7a51f3-a462-4f72-b795-4bc9c54c12c2" providerId="ADAL" clId="{4A14CB36-86E7-4730-B471-BD1B1B92F066}" dt="2022-08-06T22:45:46.788" v="443" actId="207"/>
          <ac:spMkLst>
            <pc:docMk/>
            <pc:sldMk cId="1566871758" sldId="2275"/>
            <ac:spMk id="7" creationId="{6831BFA7-C6BA-4CBE-98A7-9C0414DE850D}"/>
          </ac:spMkLst>
        </pc:spChg>
        <pc:spChg chg="mod">
          <ac:chgData name="MD. IFAJ HOSSAN OMI" userId="7c7a51f3-a462-4f72-b795-4bc9c54c12c2" providerId="ADAL" clId="{4A14CB36-86E7-4730-B471-BD1B1B92F066}" dt="2022-08-06T22:46:59.051" v="479" actId="20577"/>
          <ac:spMkLst>
            <pc:docMk/>
            <pc:sldMk cId="1566871758" sldId="2275"/>
            <ac:spMk id="9" creationId="{1F374F95-4326-4B73-A688-0F44F85420D3}"/>
          </ac:spMkLst>
        </pc:spChg>
        <pc:spChg chg="mod">
          <ac:chgData name="MD. IFAJ HOSSAN OMI" userId="7c7a51f3-a462-4f72-b795-4bc9c54c12c2" providerId="ADAL" clId="{4A14CB36-86E7-4730-B471-BD1B1B92F066}" dt="2022-08-06T22:46:52.758" v="477" actId="6549"/>
          <ac:spMkLst>
            <pc:docMk/>
            <pc:sldMk cId="1566871758" sldId="2275"/>
            <ac:spMk id="10" creationId="{030996DC-A372-4E83-A08E-E66BE342034B}"/>
          </ac:spMkLst>
        </pc:spChg>
        <pc:spChg chg="mod">
          <ac:chgData name="MD. IFAJ HOSSAN OMI" userId="7c7a51f3-a462-4f72-b795-4bc9c54c12c2" providerId="ADAL" clId="{4A14CB36-86E7-4730-B471-BD1B1B92F066}" dt="2022-08-06T23:49:37.143" v="1058" actId="1076"/>
          <ac:spMkLst>
            <pc:docMk/>
            <pc:sldMk cId="1566871758" sldId="2275"/>
            <ac:spMk id="11" creationId="{9081438F-22FF-4FBF-AE53-0F451377DE34}"/>
          </ac:spMkLst>
        </pc:spChg>
        <pc:spChg chg="mod">
          <ac:chgData name="MD. IFAJ HOSSAN OMI" userId="7c7a51f3-a462-4f72-b795-4bc9c54c12c2" providerId="ADAL" clId="{4A14CB36-86E7-4730-B471-BD1B1B92F066}" dt="2022-08-06T23:49:54.142" v="1060" actId="14100"/>
          <ac:spMkLst>
            <pc:docMk/>
            <pc:sldMk cId="1566871758" sldId="2275"/>
            <ac:spMk id="12" creationId="{8D6B521F-C185-413A-914D-FF9971CF99AF}"/>
          </ac:spMkLst>
        </pc:spChg>
        <pc:picChg chg="mod ord">
          <ac:chgData name="MD. IFAJ HOSSAN OMI" userId="7c7a51f3-a462-4f72-b795-4bc9c54c12c2" providerId="ADAL" clId="{4A14CB36-86E7-4730-B471-BD1B1B92F066}" dt="2022-08-06T22:44:45.261" v="442" actId="167"/>
          <ac:picMkLst>
            <pc:docMk/>
            <pc:sldMk cId="1566871758" sldId="2275"/>
            <ac:picMk id="6" creationId="{76862E2E-CD6C-4B49-91C1-7C1CC9219911}"/>
          </ac:picMkLst>
        </pc:picChg>
      </pc:sldChg>
      <pc:sldChg chg="addSp delSp modSp add mod ord modAnim">
        <pc:chgData name="MD. IFAJ HOSSAN OMI" userId="7c7a51f3-a462-4f72-b795-4bc9c54c12c2" providerId="ADAL" clId="{4A14CB36-86E7-4730-B471-BD1B1B92F066}" dt="2022-08-06T23:50:04.036" v="1062"/>
        <pc:sldMkLst>
          <pc:docMk/>
          <pc:sldMk cId="856966105" sldId="2276"/>
        </pc:sldMkLst>
        <pc:spChg chg="add del">
          <ac:chgData name="MD. IFAJ HOSSAN OMI" userId="7c7a51f3-a462-4f72-b795-4bc9c54c12c2" providerId="ADAL" clId="{4A14CB36-86E7-4730-B471-BD1B1B92F066}" dt="2022-08-06T22:55:02.361" v="581" actId="478"/>
          <ac:spMkLst>
            <pc:docMk/>
            <pc:sldMk cId="856966105" sldId="2276"/>
            <ac:spMk id="2" creationId="{6235FF76-D110-4B89-9E14-C80A526DBCD9}"/>
          </ac:spMkLst>
        </pc:spChg>
        <pc:spChg chg="add mod">
          <ac:chgData name="MD. IFAJ HOSSAN OMI" userId="7c7a51f3-a462-4f72-b795-4bc9c54c12c2" providerId="ADAL" clId="{4A14CB36-86E7-4730-B471-BD1B1B92F066}" dt="2022-08-06T22:54:49.388" v="579" actId="1076"/>
          <ac:spMkLst>
            <pc:docMk/>
            <pc:sldMk cId="856966105" sldId="2276"/>
            <ac:spMk id="3" creationId="{BFA40EB9-7040-DA2B-3176-E649FBE4F81B}"/>
          </ac:spMkLst>
        </pc:spChg>
        <pc:spChg chg="mod">
          <ac:chgData name="MD. IFAJ HOSSAN OMI" userId="7c7a51f3-a462-4f72-b795-4bc9c54c12c2" providerId="ADAL" clId="{4A14CB36-86E7-4730-B471-BD1B1B92F066}" dt="2022-08-06T22:53:04.408" v="568" actId="20577"/>
          <ac:spMkLst>
            <pc:docMk/>
            <pc:sldMk cId="856966105" sldId="2276"/>
            <ac:spMk id="65" creationId="{7CE0942A-6529-401A-83BC-542F5B2E136E}"/>
          </ac:spMkLst>
        </pc:spChg>
        <pc:picChg chg="del">
          <ac:chgData name="MD. IFAJ HOSSAN OMI" userId="7c7a51f3-a462-4f72-b795-4bc9c54c12c2" providerId="ADAL" clId="{4A14CB36-86E7-4730-B471-BD1B1B92F066}" dt="2022-08-06T22:54:09.702" v="570" actId="478"/>
          <ac:picMkLst>
            <pc:docMk/>
            <pc:sldMk cId="856966105" sldId="2276"/>
            <ac:picMk id="4" creationId="{A083B2B7-9966-E4C7-D4DC-34D8E569E672}"/>
          </ac:picMkLst>
        </pc:picChg>
        <pc:picChg chg="del">
          <ac:chgData name="MD. IFAJ HOSSAN OMI" userId="7c7a51f3-a462-4f72-b795-4bc9c54c12c2" providerId="ADAL" clId="{4A14CB36-86E7-4730-B471-BD1B1B92F066}" dt="2022-08-06T22:54:41.583" v="576" actId="478"/>
          <ac:picMkLst>
            <pc:docMk/>
            <pc:sldMk cId="856966105" sldId="2276"/>
            <ac:picMk id="7" creationId="{174BF5F8-A30F-AAD6-7050-F0E07E03CC44}"/>
          </ac:picMkLst>
        </pc:picChg>
      </pc:sldChg>
      <pc:sldChg chg="modSp add del mod">
        <pc:chgData name="MD. IFAJ HOSSAN OMI" userId="7c7a51f3-a462-4f72-b795-4bc9c54c12c2" providerId="ADAL" clId="{4A14CB36-86E7-4730-B471-BD1B1B92F066}" dt="2022-08-06T22:44:38.764" v="440"/>
        <pc:sldMkLst>
          <pc:docMk/>
          <pc:sldMk cId="1693849527" sldId="2276"/>
        </pc:sldMkLst>
        <pc:picChg chg="mod ord">
          <ac:chgData name="MD. IFAJ HOSSAN OMI" userId="7c7a51f3-a462-4f72-b795-4bc9c54c12c2" providerId="ADAL" clId="{4A14CB36-86E7-4730-B471-BD1B1B92F066}" dt="2022-08-06T22:44:38.195" v="439" actId="1362"/>
          <ac:picMkLst>
            <pc:docMk/>
            <pc:sldMk cId="1693849527" sldId="2276"/>
            <ac:picMk id="6" creationId="{76862E2E-CD6C-4B49-91C1-7C1CC9219911}"/>
          </ac:picMkLst>
        </pc:picChg>
      </pc:sldChg>
      <pc:sldChg chg="addSp delSp modSp add mod ord">
        <pc:chgData name="MD. IFAJ HOSSAN OMI" userId="7c7a51f3-a462-4f72-b795-4bc9c54c12c2" providerId="ADAL" clId="{4A14CB36-86E7-4730-B471-BD1B1B92F066}" dt="2022-08-07T00:11:09.575" v="1296" actId="1440"/>
        <pc:sldMkLst>
          <pc:docMk/>
          <pc:sldMk cId="754485315" sldId="2277"/>
        </pc:sldMkLst>
        <pc:spChg chg="del mod">
          <ac:chgData name="MD. IFAJ HOSSAN OMI" userId="7c7a51f3-a462-4f72-b795-4bc9c54c12c2" providerId="ADAL" clId="{4A14CB36-86E7-4730-B471-BD1B1B92F066}" dt="2022-08-06T22:58:38.680" v="617" actId="478"/>
          <ac:spMkLst>
            <pc:docMk/>
            <pc:sldMk cId="754485315" sldId="2277"/>
            <ac:spMk id="3" creationId="{BFA40EB9-7040-DA2B-3176-E649FBE4F81B}"/>
          </ac:spMkLst>
        </pc:spChg>
        <pc:spChg chg="mod">
          <ac:chgData name="MD. IFAJ HOSSAN OMI" userId="7c7a51f3-a462-4f72-b795-4bc9c54c12c2" providerId="ADAL" clId="{4A14CB36-86E7-4730-B471-BD1B1B92F066}" dt="2022-08-06T23:02:31.124" v="641" actId="20577"/>
          <ac:spMkLst>
            <pc:docMk/>
            <pc:sldMk cId="754485315" sldId="2277"/>
            <ac:spMk id="65" creationId="{7CE0942A-6529-401A-83BC-542F5B2E136E}"/>
          </ac:spMkLst>
        </pc:spChg>
        <pc:picChg chg="add del mod">
          <ac:chgData name="MD. IFAJ HOSSAN OMI" userId="7c7a51f3-a462-4f72-b795-4bc9c54c12c2" providerId="ADAL" clId="{4A14CB36-86E7-4730-B471-BD1B1B92F066}" dt="2022-08-06T23:00:03.732" v="624" actId="478"/>
          <ac:picMkLst>
            <pc:docMk/>
            <pc:sldMk cId="754485315" sldId="2277"/>
            <ac:picMk id="5" creationId="{9F0D6B91-1EC6-8868-726C-567E770C86A4}"/>
          </ac:picMkLst>
        </pc:picChg>
        <pc:picChg chg="add mod">
          <ac:chgData name="MD. IFAJ HOSSAN OMI" userId="7c7a51f3-a462-4f72-b795-4bc9c54c12c2" providerId="ADAL" clId="{4A14CB36-86E7-4730-B471-BD1B1B92F066}" dt="2022-08-07T00:11:09.575" v="1296" actId="1440"/>
          <ac:picMkLst>
            <pc:docMk/>
            <pc:sldMk cId="754485315" sldId="2277"/>
            <ac:picMk id="7" creationId="{6E48E37C-093C-D216-41D9-4FC3C80F1508}"/>
          </ac:picMkLst>
        </pc:picChg>
        <pc:picChg chg="add mod">
          <ac:chgData name="MD. IFAJ HOSSAN OMI" userId="7c7a51f3-a462-4f72-b795-4bc9c54c12c2" providerId="ADAL" clId="{4A14CB36-86E7-4730-B471-BD1B1B92F066}" dt="2022-08-06T23:01:09.388" v="638" actId="1076"/>
          <ac:picMkLst>
            <pc:docMk/>
            <pc:sldMk cId="754485315" sldId="2277"/>
            <ac:picMk id="9" creationId="{F8D04CC7-835B-3F79-D21C-C464CAC3789A}"/>
          </ac:picMkLst>
        </pc:picChg>
      </pc:sldChg>
      <pc:sldChg chg="add">
        <pc:chgData name="MD. IFAJ HOSSAN OMI" userId="7c7a51f3-a462-4f72-b795-4bc9c54c12c2" providerId="ADAL" clId="{4A14CB36-86E7-4730-B471-BD1B1B92F066}" dt="2022-08-06T22:55:51.093" v="583" actId="2890"/>
        <pc:sldMkLst>
          <pc:docMk/>
          <pc:sldMk cId="1706084449" sldId="2278"/>
        </pc:sldMkLst>
      </pc:sldChg>
      <pc:sldChg chg="modSp add modAnim">
        <pc:chgData name="MD. IFAJ HOSSAN OMI" userId="7c7a51f3-a462-4f72-b795-4bc9c54c12c2" providerId="ADAL" clId="{4A14CB36-86E7-4730-B471-BD1B1B92F066}" dt="2022-08-06T23:02:42.174" v="655" actId="20577"/>
        <pc:sldMkLst>
          <pc:docMk/>
          <pc:sldMk cId="1694479447" sldId="2279"/>
        </pc:sldMkLst>
        <pc:spChg chg="mod">
          <ac:chgData name="MD. IFAJ HOSSAN OMI" userId="7c7a51f3-a462-4f72-b795-4bc9c54c12c2" providerId="ADAL" clId="{4A14CB36-86E7-4730-B471-BD1B1B92F066}" dt="2022-08-06T23:02:42.174" v="655" actId="20577"/>
          <ac:spMkLst>
            <pc:docMk/>
            <pc:sldMk cId="1694479447" sldId="2279"/>
            <ac:spMk id="65" creationId="{7CE0942A-6529-401A-83BC-542F5B2E136E}"/>
          </ac:spMkLst>
        </pc:spChg>
      </pc:sldChg>
      <pc:sldChg chg="addSp delSp modSp add mod ord addAnim delAnim modAnim">
        <pc:chgData name="MD. IFAJ HOSSAN OMI" userId="7c7a51f3-a462-4f72-b795-4bc9c54c12c2" providerId="ADAL" clId="{4A14CB36-86E7-4730-B471-BD1B1B92F066}" dt="2022-08-06T23:22:36.891" v="709" actId="478"/>
        <pc:sldMkLst>
          <pc:docMk/>
          <pc:sldMk cId="3558104810" sldId="2280"/>
        </pc:sldMkLst>
        <pc:spChg chg="del">
          <ac:chgData name="MD. IFAJ HOSSAN OMI" userId="7c7a51f3-a462-4f72-b795-4bc9c54c12c2" providerId="ADAL" clId="{4A14CB36-86E7-4730-B471-BD1B1B92F066}" dt="2022-08-06T23:22:36.891" v="709" actId="478"/>
          <ac:spMkLst>
            <pc:docMk/>
            <pc:sldMk cId="3558104810" sldId="2280"/>
            <ac:spMk id="2" creationId="{6235FF76-D110-4B89-9E14-C80A526DBCD9}"/>
          </ac:spMkLst>
        </pc:spChg>
        <pc:spChg chg="del">
          <ac:chgData name="MD. IFAJ HOSSAN OMI" userId="7c7a51f3-a462-4f72-b795-4bc9c54c12c2" providerId="ADAL" clId="{4A14CB36-86E7-4730-B471-BD1B1B92F066}" dt="2022-08-06T23:19:11.601" v="690" actId="478"/>
          <ac:spMkLst>
            <pc:docMk/>
            <pc:sldMk cId="3558104810" sldId="2280"/>
            <ac:spMk id="3" creationId="{BFA40EB9-7040-DA2B-3176-E649FBE4F81B}"/>
          </ac:spMkLst>
        </pc:spChg>
        <pc:spChg chg="del mod">
          <ac:chgData name="MD. IFAJ HOSSAN OMI" userId="7c7a51f3-a462-4f72-b795-4bc9c54c12c2" providerId="ADAL" clId="{4A14CB36-86E7-4730-B471-BD1B1B92F066}" dt="2022-08-06T23:19:38.418" v="699"/>
          <ac:spMkLst>
            <pc:docMk/>
            <pc:sldMk cId="3558104810" sldId="2280"/>
            <ac:spMk id="65" creationId="{7CE0942A-6529-401A-83BC-542F5B2E136E}"/>
          </ac:spMkLst>
        </pc:spChg>
        <pc:spChg chg="add del mod">
          <ac:chgData name="MD. IFAJ HOSSAN OMI" userId="7c7a51f3-a462-4f72-b795-4bc9c54c12c2" providerId="ADAL" clId="{4A14CB36-86E7-4730-B471-BD1B1B92F066}" dt="2022-08-06T23:22:33.778" v="708" actId="478"/>
          <ac:spMkLst>
            <pc:docMk/>
            <pc:sldMk cId="3558104810" sldId="2280"/>
            <ac:spMk id="253" creationId="{B563CFE1-A85F-4E5B-A456-C83245926ABB}"/>
          </ac:spMkLst>
        </pc:spChg>
        <pc:picChg chg="add mod">
          <ac:chgData name="MD. IFAJ HOSSAN OMI" userId="7c7a51f3-a462-4f72-b795-4bc9c54c12c2" providerId="ADAL" clId="{4A14CB36-86E7-4730-B471-BD1B1B92F066}" dt="2022-08-06T23:19:40.651" v="700" actId="1076"/>
          <ac:picMkLst>
            <pc:docMk/>
            <pc:sldMk cId="3558104810" sldId="2280"/>
            <ac:picMk id="4" creationId="{35F816E5-8C87-9540-45B6-E93C84C84610}"/>
          </ac:picMkLst>
        </pc:picChg>
      </pc:sldChg>
      <pc:sldChg chg="addSp delSp modSp add mod modAnim">
        <pc:chgData name="MD. IFAJ HOSSAN OMI" userId="7c7a51f3-a462-4f72-b795-4bc9c54c12c2" providerId="ADAL" clId="{4A14CB36-86E7-4730-B471-BD1B1B92F066}" dt="2022-08-06T23:33:04.795" v="771" actId="1076"/>
        <pc:sldMkLst>
          <pc:docMk/>
          <pc:sldMk cId="2248634516" sldId="2281"/>
        </pc:sldMkLst>
        <pc:spChg chg="add del mod">
          <ac:chgData name="MD. IFAJ HOSSAN OMI" userId="7c7a51f3-a462-4f72-b795-4bc9c54c12c2" providerId="ADAL" clId="{4A14CB36-86E7-4730-B471-BD1B1B92F066}" dt="2022-08-06T23:32:49.471" v="766"/>
          <ac:spMkLst>
            <pc:docMk/>
            <pc:sldMk cId="2248634516" sldId="2281"/>
            <ac:spMk id="4" creationId="{5AEEFFDF-AD38-AED9-D3B9-53DEF3E9B444}"/>
          </ac:spMkLst>
        </pc:spChg>
        <pc:spChg chg="add mod">
          <ac:chgData name="MD. IFAJ HOSSAN OMI" userId="7c7a51f3-a462-4f72-b795-4bc9c54c12c2" providerId="ADAL" clId="{4A14CB36-86E7-4730-B471-BD1B1B92F066}" dt="2022-08-06T23:32:55.354" v="769" actId="1076"/>
          <ac:spMkLst>
            <pc:docMk/>
            <pc:sldMk cId="2248634516" sldId="2281"/>
            <ac:spMk id="5" creationId="{89406CA4-7C7C-E67C-8E40-47C34710F17B}"/>
          </ac:spMkLst>
        </pc:spChg>
        <pc:spChg chg="add mod">
          <ac:chgData name="MD. IFAJ HOSSAN OMI" userId="7c7a51f3-a462-4f72-b795-4bc9c54c12c2" providerId="ADAL" clId="{4A14CB36-86E7-4730-B471-BD1B1B92F066}" dt="2022-08-06T23:33:04.795" v="771" actId="1076"/>
          <ac:spMkLst>
            <pc:docMk/>
            <pc:sldMk cId="2248634516" sldId="2281"/>
            <ac:spMk id="6" creationId="{6259B4F0-4251-C8FD-DCC2-86530E0D2450}"/>
          </ac:spMkLst>
        </pc:spChg>
      </pc:sldChg>
      <pc:sldChg chg="add ord">
        <pc:chgData name="MD. IFAJ HOSSAN OMI" userId="7c7a51f3-a462-4f72-b795-4bc9c54c12c2" providerId="ADAL" clId="{4A14CB36-86E7-4730-B471-BD1B1B92F066}" dt="2022-08-06T23:34:24.908" v="789"/>
        <pc:sldMkLst>
          <pc:docMk/>
          <pc:sldMk cId="596339440" sldId="2282"/>
        </pc:sldMkLst>
      </pc:sldChg>
      <pc:sldChg chg="addSp delSp modSp add mod ord delAnim modAnim">
        <pc:chgData name="MD. IFAJ HOSSAN OMI" userId="7c7a51f3-a462-4f72-b795-4bc9c54c12c2" providerId="ADAL" clId="{4A14CB36-86E7-4730-B471-BD1B1B92F066}" dt="2022-08-07T00:24:52.274" v="1426"/>
        <pc:sldMkLst>
          <pc:docMk/>
          <pc:sldMk cId="1717527973" sldId="2283"/>
        </pc:sldMkLst>
        <pc:spChg chg="del">
          <ac:chgData name="MD. IFAJ HOSSAN OMI" userId="7c7a51f3-a462-4f72-b795-4bc9c54c12c2" providerId="ADAL" clId="{4A14CB36-86E7-4730-B471-BD1B1B92F066}" dt="2022-08-06T23:47:06.780" v="1045" actId="478"/>
          <ac:spMkLst>
            <pc:docMk/>
            <pc:sldMk cId="1717527973" sldId="2283"/>
            <ac:spMk id="2" creationId="{AC25D6F9-B8BA-F853-D273-5E759E587940}"/>
          </ac:spMkLst>
        </pc:spChg>
        <pc:spChg chg="add mod">
          <ac:chgData name="MD. IFAJ HOSSAN OMI" userId="7c7a51f3-a462-4f72-b795-4bc9c54c12c2" providerId="ADAL" clId="{4A14CB36-86E7-4730-B471-BD1B1B92F066}" dt="2022-08-06T23:47:50.362" v="1052" actId="1036"/>
          <ac:spMkLst>
            <pc:docMk/>
            <pc:sldMk cId="1717527973" sldId="2283"/>
            <ac:spMk id="3" creationId="{B3AFB96F-B83A-E80F-3D6E-36F6EBE1C07A}"/>
          </ac:spMkLst>
        </pc:spChg>
        <pc:spChg chg="mod">
          <ac:chgData name="MD. IFAJ HOSSAN OMI" userId="7c7a51f3-a462-4f72-b795-4bc9c54c12c2" providerId="ADAL" clId="{4A14CB36-86E7-4730-B471-BD1B1B92F066}" dt="2022-08-06T23:47:22.026" v="1049" actId="1076"/>
          <ac:spMkLst>
            <pc:docMk/>
            <pc:sldMk cId="1717527973" sldId="2283"/>
            <ac:spMk id="37" creationId="{78EC236A-AD1E-4792-2243-412C6D50AD67}"/>
          </ac:spMkLst>
        </pc:spChg>
        <pc:spChg chg="add mod ord">
          <ac:chgData name="MD. IFAJ HOSSAN OMI" userId="7c7a51f3-a462-4f72-b795-4bc9c54c12c2" providerId="ADAL" clId="{4A14CB36-86E7-4730-B471-BD1B1B92F066}" dt="2022-08-07T00:18:29.091" v="1353" actId="167"/>
          <ac:spMkLst>
            <pc:docMk/>
            <pc:sldMk cId="1717527973" sldId="2283"/>
            <ac:spMk id="38" creationId="{81106280-8310-9A4F-0AFF-8C68C5F5C900}"/>
          </ac:spMkLst>
        </pc:spChg>
      </pc:sldChg>
      <pc:sldChg chg="addSp delSp modSp add mod ord">
        <pc:chgData name="MD. IFAJ HOSSAN OMI" userId="7c7a51f3-a462-4f72-b795-4bc9c54c12c2" providerId="ADAL" clId="{4A14CB36-86E7-4730-B471-BD1B1B92F066}" dt="2022-08-07T00:02:56.821" v="1239" actId="1035"/>
        <pc:sldMkLst>
          <pc:docMk/>
          <pc:sldMk cId="378430111" sldId="2284"/>
        </pc:sldMkLst>
        <pc:spChg chg="mod">
          <ac:chgData name="MD. IFAJ HOSSAN OMI" userId="7c7a51f3-a462-4f72-b795-4bc9c54c12c2" providerId="ADAL" clId="{4A14CB36-86E7-4730-B471-BD1B1B92F066}" dt="2022-08-06T23:59:17.880" v="1191" actId="1076"/>
          <ac:spMkLst>
            <pc:docMk/>
            <pc:sldMk cId="378430111" sldId="2284"/>
            <ac:spMk id="65" creationId="{7CE0942A-6529-401A-83BC-542F5B2E136E}"/>
          </ac:spMkLst>
        </pc:spChg>
        <pc:spChg chg="mod">
          <ac:chgData name="MD. IFAJ HOSSAN OMI" userId="7c7a51f3-a462-4f72-b795-4bc9c54c12c2" providerId="ADAL" clId="{4A14CB36-86E7-4730-B471-BD1B1B92F066}" dt="2022-08-06T23:58:40.193" v="1185"/>
          <ac:spMkLst>
            <pc:docMk/>
            <pc:sldMk cId="378430111" sldId="2284"/>
            <ac:spMk id="253" creationId="{B563CFE1-A85F-4E5B-A456-C83245926ABB}"/>
          </ac:spMkLst>
        </pc:spChg>
        <pc:picChg chg="add del mod">
          <ac:chgData name="MD. IFAJ HOSSAN OMI" userId="7c7a51f3-a462-4f72-b795-4bc9c54c12c2" providerId="ADAL" clId="{4A14CB36-86E7-4730-B471-BD1B1B92F066}" dt="2022-08-06T23:59:31.651" v="1195"/>
          <ac:picMkLst>
            <pc:docMk/>
            <pc:sldMk cId="378430111" sldId="2284"/>
            <ac:picMk id="3" creationId="{AFF016D6-1287-E788-C400-3E7708EBC082}"/>
          </ac:picMkLst>
        </pc:picChg>
        <pc:picChg chg="add del mod">
          <ac:chgData name="MD. IFAJ HOSSAN OMI" userId="7c7a51f3-a462-4f72-b795-4bc9c54c12c2" providerId="ADAL" clId="{4A14CB36-86E7-4730-B471-BD1B1B92F066}" dt="2022-08-06T23:59:31.651" v="1195"/>
          <ac:picMkLst>
            <pc:docMk/>
            <pc:sldMk cId="378430111" sldId="2284"/>
            <ac:picMk id="4" creationId="{C74618FB-3AA1-E6C5-7746-F67C7394DB37}"/>
          </ac:picMkLst>
        </pc:picChg>
        <pc:picChg chg="add del mod">
          <ac:chgData name="MD. IFAJ HOSSAN OMI" userId="7c7a51f3-a462-4f72-b795-4bc9c54c12c2" providerId="ADAL" clId="{4A14CB36-86E7-4730-B471-BD1B1B92F066}" dt="2022-08-06T23:59:31.651" v="1195"/>
          <ac:picMkLst>
            <pc:docMk/>
            <pc:sldMk cId="378430111" sldId="2284"/>
            <ac:picMk id="5" creationId="{AB3089AF-D2A0-C5DB-5A09-947AED3E40DF}"/>
          </ac:picMkLst>
        </pc:picChg>
        <pc:picChg chg="del">
          <ac:chgData name="MD. IFAJ HOSSAN OMI" userId="7c7a51f3-a462-4f72-b795-4bc9c54c12c2" providerId="ADAL" clId="{4A14CB36-86E7-4730-B471-BD1B1B92F066}" dt="2022-08-06T23:59:04.679" v="1187" actId="478"/>
          <ac:picMkLst>
            <pc:docMk/>
            <pc:sldMk cId="378430111" sldId="2284"/>
            <ac:picMk id="6" creationId="{64025BD2-8D51-B7B5-0A39-92DD4E54F691}"/>
          </ac:picMkLst>
        </pc:picChg>
        <pc:picChg chg="del">
          <ac:chgData name="MD. IFAJ HOSSAN OMI" userId="7c7a51f3-a462-4f72-b795-4bc9c54c12c2" providerId="ADAL" clId="{4A14CB36-86E7-4730-B471-BD1B1B92F066}" dt="2022-08-06T23:59:06.439" v="1188" actId="478"/>
          <ac:picMkLst>
            <pc:docMk/>
            <pc:sldMk cId="378430111" sldId="2284"/>
            <ac:picMk id="9" creationId="{9F04A795-931B-D3BD-8D0D-D659DB9F41E9}"/>
          </ac:picMkLst>
        </pc:picChg>
        <pc:picChg chg="add del">
          <ac:chgData name="MD. IFAJ HOSSAN OMI" userId="7c7a51f3-a462-4f72-b795-4bc9c54c12c2" providerId="ADAL" clId="{4A14CB36-86E7-4730-B471-BD1B1B92F066}" dt="2022-08-07T00:00:08.010" v="1197"/>
          <ac:picMkLst>
            <pc:docMk/>
            <pc:sldMk cId="378430111" sldId="2284"/>
            <ac:picMk id="1026" creationId="{639799CD-96F5-F6C7-0F6F-4411F891BCD6}"/>
          </ac:picMkLst>
        </pc:picChg>
        <pc:picChg chg="add mod">
          <ac:chgData name="MD. IFAJ HOSSAN OMI" userId="7c7a51f3-a462-4f72-b795-4bc9c54c12c2" providerId="ADAL" clId="{4A14CB36-86E7-4730-B471-BD1B1B92F066}" dt="2022-08-07T00:02:56.821" v="1239" actId="1035"/>
          <ac:picMkLst>
            <pc:docMk/>
            <pc:sldMk cId="378430111" sldId="2284"/>
            <ac:picMk id="1028" creationId="{0FBC1978-F6F8-EF71-2496-AF796567D6AE}"/>
          </ac:picMkLst>
        </pc:picChg>
        <pc:picChg chg="add del">
          <ac:chgData name="MD. IFAJ HOSSAN OMI" userId="7c7a51f3-a462-4f72-b795-4bc9c54c12c2" providerId="ADAL" clId="{4A14CB36-86E7-4730-B471-BD1B1B92F066}" dt="2022-08-07T00:00:51.956" v="1205"/>
          <ac:picMkLst>
            <pc:docMk/>
            <pc:sldMk cId="378430111" sldId="2284"/>
            <ac:picMk id="1030" creationId="{46691FB7-A265-6D92-2C95-EA291D985A0D}"/>
          </ac:picMkLst>
        </pc:picChg>
        <pc:picChg chg="add del">
          <ac:chgData name="MD. IFAJ HOSSAN OMI" userId="7c7a51f3-a462-4f72-b795-4bc9c54c12c2" providerId="ADAL" clId="{4A14CB36-86E7-4730-B471-BD1B1B92F066}" dt="2022-08-07T00:00:59.569" v="1207"/>
          <ac:picMkLst>
            <pc:docMk/>
            <pc:sldMk cId="378430111" sldId="2284"/>
            <ac:picMk id="1032" creationId="{D82A27E7-A197-5545-8623-FE387C2C1A78}"/>
          </ac:picMkLst>
        </pc:picChg>
        <pc:picChg chg="add del">
          <ac:chgData name="MD. IFAJ HOSSAN OMI" userId="7c7a51f3-a462-4f72-b795-4bc9c54c12c2" providerId="ADAL" clId="{4A14CB36-86E7-4730-B471-BD1B1B92F066}" dt="2022-08-07T00:01:08.373" v="1209"/>
          <ac:picMkLst>
            <pc:docMk/>
            <pc:sldMk cId="378430111" sldId="2284"/>
            <ac:picMk id="1034" creationId="{2DC44FC9-94FB-B98F-D6CA-7E10EC3D78F0}"/>
          </ac:picMkLst>
        </pc:picChg>
        <pc:picChg chg="add del">
          <ac:chgData name="MD. IFAJ HOSSAN OMI" userId="7c7a51f3-a462-4f72-b795-4bc9c54c12c2" providerId="ADAL" clId="{4A14CB36-86E7-4730-B471-BD1B1B92F066}" dt="2022-08-07T00:01:15.472" v="1211"/>
          <ac:picMkLst>
            <pc:docMk/>
            <pc:sldMk cId="378430111" sldId="2284"/>
            <ac:picMk id="1036" creationId="{B76C8DEC-368F-C331-F70C-DD4B25BBDE2A}"/>
          </ac:picMkLst>
        </pc:picChg>
        <pc:picChg chg="add mod">
          <ac:chgData name="MD. IFAJ HOSSAN OMI" userId="7c7a51f3-a462-4f72-b795-4bc9c54c12c2" providerId="ADAL" clId="{4A14CB36-86E7-4730-B471-BD1B1B92F066}" dt="2022-08-07T00:02:56.821" v="1239" actId="1035"/>
          <ac:picMkLst>
            <pc:docMk/>
            <pc:sldMk cId="378430111" sldId="2284"/>
            <ac:picMk id="1038" creationId="{290600EF-6C87-4823-21A6-3837EC3733BA}"/>
          </ac:picMkLst>
        </pc:picChg>
        <pc:picChg chg="add del">
          <ac:chgData name="MD. IFAJ HOSSAN OMI" userId="7c7a51f3-a462-4f72-b795-4bc9c54c12c2" providerId="ADAL" clId="{4A14CB36-86E7-4730-B471-BD1B1B92F066}" dt="2022-08-07T00:01:59.296" v="1216"/>
          <ac:picMkLst>
            <pc:docMk/>
            <pc:sldMk cId="378430111" sldId="2284"/>
            <ac:picMk id="1040" creationId="{09E4B100-F82F-043A-DB92-F7CAD94CB4CF}"/>
          </ac:picMkLst>
        </pc:picChg>
        <pc:picChg chg="add del mod">
          <ac:chgData name="MD. IFAJ HOSSAN OMI" userId="7c7a51f3-a462-4f72-b795-4bc9c54c12c2" providerId="ADAL" clId="{4A14CB36-86E7-4730-B471-BD1B1B92F066}" dt="2022-08-07T00:02:17.183" v="1220"/>
          <ac:picMkLst>
            <pc:docMk/>
            <pc:sldMk cId="378430111" sldId="2284"/>
            <ac:picMk id="1042" creationId="{DF81BB6D-D51F-9834-CEE8-9E85D697813E}"/>
          </ac:picMkLst>
        </pc:picChg>
        <pc:picChg chg="add mod">
          <ac:chgData name="MD. IFAJ HOSSAN OMI" userId="7c7a51f3-a462-4f72-b795-4bc9c54c12c2" providerId="ADAL" clId="{4A14CB36-86E7-4730-B471-BD1B1B92F066}" dt="2022-08-07T00:02:56.821" v="1239" actId="1035"/>
          <ac:picMkLst>
            <pc:docMk/>
            <pc:sldMk cId="378430111" sldId="2284"/>
            <ac:picMk id="1044" creationId="{E7F0A6CF-A404-B971-B321-84894F590EEC}"/>
          </ac:picMkLst>
        </pc:picChg>
      </pc:sldChg>
      <pc:sldChg chg="addSp delSp modSp add mod ord modAnim">
        <pc:chgData name="MD. IFAJ HOSSAN OMI" userId="7c7a51f3-a462-4f72-b795-4bc9c54c12c2" providerId="ADAL" clId="{4A14CB36-86E7-4730-B471-BD1B1B92F066}" dt="2022-08-07T00:25:51.496" v="1456" actId="14100"/>
        <pc:sldMkLst>
          <pc:docMk/>
          <pc:sldMk cId="1541041169" sldId="2285"/>
        </pc:sldMkLst>
        <pc:spChg chg="mod">
          <ac:chgData name="MD. IFAJ HOSSAN OMI" userId="7c7a51f3-a462-4f72-b795-4bc9c54c12c2" providerId="ADAL" clId="{4A14CB36-86E7-4730-B471-BD1B1B92F066}" dt="2022-08-07T00:25:51.496" v="1456" actId="14100"/>
          <ac:spMkLst>
            <pc:docMk/>
            <pc:sldMk cId="1541041169" sldId="2285"/>
            <ac:spMk id="2" creationId="{6235FF76-D110-4B89-9E14-C80A526DBCD9}"/>
          </ac:spMkLst>
        </pc:spChg>
        <pc:spChg chg="mod">
          <ac:chgData name="MD. IFAJ HOSSAN OMI" userId="7c7a51f3-a462-4f72-b795-4bc9c54c12c2" providerId="ADAL" clId="{4A14CB36-86E7-4730-B471-BD1B1B92F066}" dt="2022-08-07T00:13:44.316" v="1312"/>
          <ac:spMkLst>
            <pc:docMk/>
            <pc:sldMk cId="1541041169" sldId="2285"/>
            <ac:spMk id="4" creationId="{8565E84C-0CDC-9066-92A0-820E79BCDDD7}"/>
          </ac:spMkLst>
        </pc:spChg>
        <pc:spChg chg="mod">
          <ac:chgData name="MD. IFAJ HOSSAN OMI" userId="7c7a51f3-a462-4f72-b795-4bc9c54c12c2" providerId="ADAL" clId="{4A14CB36-86E7-4730-B471-BD1B1B92F066}" dt="2022-08-07T00:10:04.543" v="1294" actId="1076"/>
          <ac:spMkLst>
            <pc:docMk/>
            <pc:sldMk cId="1541041169" sldId="2285"/>
            <ac:spMk id="65" creationId="{7CE0942A-6529-401A-83BC-542F5B2E136E}"/>
          </ac:spMkLst>
        </pc:spChg>
        <pc:spChg chg="mod">
          <ac:chgData name="MD. IFAJ HOSSAN OMI" userId="7c7a51f3-a462-4f72-b795-4bc9c54c12c2" providerId="ADAL" clId="{4A14CB36-86E7-4730-B471-BD1B1B92F066}" dt="2022-08-07T00:25:43.217" v="1454" actId="1076"/>
          <ac:spMkLst>
            <pc:docMk/>
            <pc:sldMk cId="1541041169" sldId="2285"/>
            <ac:spMk id="253" creationId="{B563CFE1-A85F-4E5B-A456-C83245926ABB}"/>
          </ac:spMkLst>
        </pc:spChg>
        <pc:grpChg chg="add del mod">
          <ac:chgData name="MD. IFAJ HOSSAN OMI" userId="7c7a51f3-a462-4f72-b795-4bc9c54c12c2" providerId="ADAL" clId="{4A14CB36-86E7-4730-B471-BD1B1B92F066}" dt="2022-08-07T00:13:54.719" v="1317"/>
          <ac:grpSpMkLst>
            <pc:docMk/>
            <pc:sldMk cId="1541041169" sldId="2285"/>
            <ac:grpSpMk id="3" creationId="{E0435FEE-0CE2-A5DD-33C5-2D6F56C1FAB1}"/>
          </ac:grpSpMkLst>
        </pc:grpChg>
        <pc:grpChg chg="mod">
          <ac:chgData name="MD. IFAJ HOSSAN OMI" userId="7c7a51f3-a462-4f72-b795-4bc9c54c12c2" providerId="ADAL" clId="{4A14CB36-86E7-4730-B471-BD1B1B92F066}" dt="2022-08-07T00:13:50.498" v="1315" actId="1076"/>
          <ac:grpSpMkLst>
            <pc:docMk/>
            <pc:sldMk cId="1541041169" sldId="2285"/>
            <ac:grpSpMk id="58" creationId="{196C2AE1-BF98-4255-9DB4-9F13D0FF27E3}"/>
          </ac:grpSpMkLst>
        </pc:grpChg>
        <pc:picChg chg="mod">
          <ac:chgData name="MD. IFAJ HOSSAN OMI" userId="7c7a51f3-a462-4f72-b795-4bc9c54c12c2" providerId="ADAL" clId="{4A14CB36-86E7-4730-B471-BD1B1B92F066}" dt="2022-08-07T00:10:00.896" v="1293" actId="1076"/>
          <ac:picMkLst>
            <pc:docMk/>
            <pc:sldMk cId="1541041169" sldId="2285"/>
            <ac:picMk id="1028" creationId="{0FBC1978-F6F8-EF71-2496-AF796567D6AE}"/>
          </ac:picMkLst>
        </pc:picChg>
        <pc:picChg chg="mod">
          <ac:chgData name="MD. IFAJ HOSSAN OMI" userId="7c7a51f3-a462-4f72-b795-4bc9c54c12c2" providerId="ADAL" clId="{4A14CB36-86E7-4730-B471-BD1B1B92F066}" dt="2022-08-07T00:10:00.896" v="1293" actId="1076"/>
          <ac:picMkLst>
            <pc:docMk/>
            <pc:sldMk cId="1541041169" sldId="2285"/>
            <ac:picMk id="1038" creationId="{290600EF-6C87-4823-21A6-3837EC3733BA}"/>
          </ac:picMkLst>
        </pc:picChg>
        <pc:picChg chg="mod">
          <ac:chgData name="MD. IFAJ HOSSAN OMI" userId="7c7a51f3-a462-4f72-b795-4bc9c54c12c2" providerId="ADAL" clId="{4A14CB36-86E7-4730-B471-BD1B1B92F066}" dt="2022-08-07T00:10:00.896" v="1293" actId="1076"/>
          <ac:picMkLst>
            <pc:docMk/>
            <pc:sldMk cId="1541041169" sldId="2285"/>
            <ac:picMk id="1044" creationId="{E7F0A6CF-A404-B971-B321-84894F590EEC}"/>
          </ac:picMkLst>
        </pc:picChg>
        <pc:picChg chg="add del">
          <ac:chgData name="MD. IFAJ HOSSAN OMI" userId="7c7a51f3-a462-4f72-b795-4bc9c54c12c2" providerId="ADAL" clId="{4A14CB36-86E7-4730-B471-BD1B1B92F066}" dt="2022-08-07T00:06:07.448" v="1254"/>
          <ac:picMkLst>
            <pc:docMk/>
            <pc:sldMk cId="1541041169" sldId="2285"/>
            <ac:picMk id="2050" creationId="{16F7D21D-9217-0C1F-FD9C-EC92FF635745}"/>
          </ac:picMkLst>
        </pc:picChg>
        <pc:picChg chg="add del">
          <ac:chgData name="MD. IFAJ HOSSAN OMI" userId="7c7a51f3-a462-4f72-b795-4bc9c54c12c2" providerId="ADAL" clId="{4A14CB36-86E7-4730-B471-BD1B1B92F066}" dt="2022-08-07T00:06:27.152" v="1258"/>
          <ac:picMkLst>
            <pc:docMk/>
            <pc:sldMk cId="1541041169" sldId="2285"/>
            <ac:picMk id="2052" creationId="{9061210D-FD54-A545-ED63-3C6628B0C44C}"/>
          </ac:picMkLst>
        </pc:picChg>
        <pc:picChg chg="add del">
          <ac:chgData name="MD. IFAJ HOSSAN OMI" userId="7c7a51f3-a462-4f72-b795-4bc9c54c12c2" providerId="ADAL" clId="{4A14CB36-86E7-4730-B471-BD1B1B92F066}" dt="2022-08-07T00:06:26.918" v="1257"/>
          <ac:picMkLst>
            <pc:docMk/>
            <pc:sldMk cId="1541041169" sldId="2285"/>
            <ac:picMk id="2054" creationId="{4A6C00B5-7E1E-9E8E-0BD6-DB2C50E47FEC}"/>
          </ac:picMkLst>
        </pc:picChg>
        <pc:picChg chg="add del">
          <ac:chgData name="MD. IFAJ HOSSAN OMI" userId="7c7a51f3-a462-4f72-b795-4bc9c54c12c2" providerId="ADAL" clId="{4A14CB36-86E7-4730-B471-BD1B1B92F066}" dt="2022-08-07T00:06:51.555" v="1260"/>
          <ac:picMkLst>
            <pc:docMk/>
            <pc:sldMk cId="1541041169" sldId="2285"/>
            <ac:picMk id="2056" creationId="{E51787A0-28EB-A42E-1C43-747C6F2C6A4C}"/>
          </ac:picMkLst>
        </pc:picChg>
        <pc:picChg chg="add del">
          <ac:chgData name="MD. IFAJ HOSSAN OMI" userId="7c7a51f3-a462-4f72-b795-4bc9c54c12c2" providerId="ADAL" clId="{4A14CB36-86E7-4730-B471-BD1B1B92F066}" dt="2022-08-07T00:07:11.567" v="1262"/>
          <ac:picMkLst>
            <pc:docMk/>
            <pc:sldMk cId="1541041169" sldId="2285"/>
            <ac:picMk id="2058" creationId="{23616DE4-43A4-F216-5EDD-61A21751B7DD}"/>
          </ac:picMkLst>
        </pc:picChg>
        <pc:picChg chg="add del">
          <ac:chgData name="MD. IFAJ HOSSAN OMI" userId="7c7a51f3-a462-4f72-b795-4bc9c54c12c2" providerId="ADAL" clId="{4A14CB36-86E7-4730-B471-BD1B1B92F066}" dt="2022-08-07T00:07:32.678" v="1264"/>
          <ac:picMkLst>
            <pc:docMk/>
            <pc:sldMk cId="1541041169" sldId="2285"/>
            <ac:picMk id="2060" creationId="{BAF3088C-9A8E-F034-2333-5B68FB3D0E04}"/>
          </ac:picMkLst>
        </pc:picChg>
        <pc:picChg chg="add mod">
          <ac:chgData name="MD. IFAJ HOSSAN OMI" userId="7c7a51f3-a462-4f72-b795-4bc9c54c12c2" providerId="ADAL" clId="{4A14CB36-86E7-4730-B471-BD1B1B92F066}" dt="2022-08-07T00:10:00.896" v="1293" actId="1076"/>
          <ac:picMkLst>
            <pc:docMk/>
            <pc:sldMk cId="1541041169" sldId="2285"/>
            <ac:picMk id="2062" creationId="{CE868C9F-912A-86FB-A9E7-12BBAC3C12F6}"/>
          </ac:picMkLst>
        </pc:picChg>
        <pc:picChg chg="add mod">
          <ac:chgData name="MD. IFAJ HOSSAN OMI" userId="7c7a51f3-a462-4f72-b795-4bc9c54c12c2" providerId="ADAL" clId="{4A14CB36-86E7-4730-B471-BD1B1B92F066}" dt="2022-08-07T00:10:00.896" v="1293" actId="1076"/>
          <ac:picMkLst>
            <pc:docMk/>
            <pc:sldMk cId="1541041169" sldId="2285"/>
            <ac:picMk id="2064" creationId="{AAEE0586-29B3-D64C-FA7F-6AC8DE486411}"/>
          </ac:picMkLst>
        </pc:picChg>
        <pc:cxnChg chg="mod">
          <ac:chgData name="MD. IFAJ HOSSAN OMI" userId="7c7a51f3-a462-4f72-b795-4bc9c54c12c2" providerId="ADAL" clId="{4A14CB36-86E7-4730-B471-BD1B1B92F066}" dt="2022-08-07T00:13:44.316" v="1312"/>
          <ac:cxnSpMkLst>
            <pc:docMk/>
            <pc:sldMk cId="1541041169" sldId="2285"/>
            <ac:cxnSpMk id="5" creationId="{19FDBF1A-17CE-3EE4-AE9A-A3CD97A1A0FC}"/>
          </ac:cxnSpMkLst>
        </pc:cxnChg>
      </pc:sldChg>
      <pc:sldChg chg="modSp add ord">
        <pc:chgData name="MD. IFAJ HOSSAN OMI" userId="7c7a51f3-a462-4f72-b795-4bc9c54c12c2" providerId="ADAL" clId="{4A14CB36-86E7-4730-B471-BD1B1B92F066}" dt="2022-08-07T00:12:32.691" v="1311" actId="20577"/>
        <pc:sldMkLst>
          <pc:docMk/>
          <pc:sldMk cId="475227893" sldId="2286"/>
        </pc:sldMkLst>
        <pc:spChg chg="mod">
          <ac:chgData name="MD. IFAJ HOSSAN OMI" userId="7c7a51f3-a462-4f72-b795-4bc9c54c12c2" providerId="ADAL" clId="{4A14CB36-86E7-4730-B471-BD1B1B92F066}" dt="2022-08-07T00:12:32.691" v="1311" actId="20577"/>
          <ac:spMkLst>
            <pc:docMk/>
            <pc:sldMk cId="475227893" sldId="2286"/>
            <ac:spMk id="18" creationId="{15CAF475-E1D1-441D-8360-E4065C19A0CF}"/>
          </ac:spMkLst>
        </pc:spChg>
      </pc:sldChg>
      <pc:sldChg chg="addSp delSp modSp add mod ord modAnim">
        <pc:chgData name="MD. IFAJ HOSSAN OMI" userId="7c7a51f3-a462-4f72-b795-4bc9c54c12c2" providerId="ADAL" clId="{4A14CB36-86E7-4730-B471-BD1B1B92F066}" dt="2022-08-07T00:28:45.085" v="1483"/>
        <pc:sldMkLst>
          <pc:docMk/>
          <pc:sldMk cId="4250381652" sldId="2287"/>
        </pc:sldMkLst>
        <pc:spChg chg="add mod">
          <ac:chgData name="MD. IFAJ HOSSAN OMI" userId="7c7a51f3-a462-4f72-b795-4bc9c54c12c2" providerId="ADAL" clId="{4A14CB36-86E7-4730-B471-BD1B1B92F066}" dt="2022-08-07T00:22:31.285" v="1401" actId="1076"/>
          <ac:spMkLst>
            <pc:docMk/>
            <pc:sldMk cId="4250381652" sldId="2287"/>
            <ac:spMk id="2" creationId="{E2232DCE-3B65-97CE-D8C6-12E90E65FCC5}"/>
          </ac:spMkLst>
        </pc:spChg>
        <pc:picChg chg="del">
          <ac:chgData name="MD. IFAJ HOSSAN OMI" userId="7c7a51f3-a462-4f72-b795-4bc9c54c12c2" providerId="ADAL" clId="{4A14CB36-86E7-4730-B471-BD1B1B92F066}" dt="2022-08-07T00:22:26.443" v="1399" actId="478"/>
          <ac:picMkLst>
            <pc:docMk/>
            <pc:sldMk cId="4250381652" sldId="2287"/>
            <ac:picMk id="4" creationId="{C364F4A1-96B8-38F0-1AC9-50F7D4138F12}"/>
          </ac:picMkLst>
        </pc:picChg>
      </pc:sldChg>
      <pc:sldChg chg="addSp delSp modSp add ord modAnim">
        <pc:chgData name="MD. IFAJ HOSSAN OMI" userId="7c7a51f3-a462-4f72-b795-4bc9c54c12c2" providerId="ADAL" clId="{4A14CB36-86E7-4730-B471-BD1B1B92F066}" dt="2022-08-07T00:28:41.688" v="1481"/>
        <pc:sldMkLst>
          <pc:docMk/>
          <pc:sldMk cId="444655328" sldId="2288"/>
        </pc:sldMkLst>
        <pc:spChg chg="add del mod">
          <ac:chgData name="MD. IFAJ HOSSAN OMI" userId="7c7a51f3-a462-4f72-b795-4bc9c54c12c2" providerId="ADAL" clId="{4A14CB36-86E7-4730-B471-BD1B1B92F066}" dt="2022-08-07T00:27:06.359" v="1466"/>
          <ac:spMkLst>
            <pc:docMk/>
            <pc:sldMk cId="444655328" sldId="2288"/>
            <ac:spMk id="2" creationId="{BA511C9A-2C5E-412C-6C9C-37BBE017A723}"/>
          </ac:spMkLst>
        </pc:spChg>
        <pc:spChg chg="mod">
          <ac:chgData name="MD. IFAJ HOSSAN OMI" userId="7c7a51f3-a462-4f72-b795-4bc9c54c12c2" providerId="ADAL" clId="{4A14CB36-86E7-4730-B471-BD1B1B92F066}" dt="2022-08-07T00:27:05.842" v="1465" actId="1076"/>
          <ac:spMkLst>
            <pc:docMk/>
            <pc:sldMk cId="444655328" sldId="2288"/>
            <ac:spMk id="5" creationId="{8CB259EA-E4A8-89AA-3759-A91B702946A1}"/>
          </ac:spMkLst>
        </pc:spChg>
        <pc:spChg chg="mod">
          <ac:chgData name="MD. IFAJ HOSSAN OMI" userId="7c7a51f3-a462-4f72-b795-4bc9c54c12c2" providerId="ADAL" clId="{4A14CB36-86E7-4730-B471-BD1B1B92F066}" dt="2022-08-07T00:27:05.842" v="1465" actId="1076"/>
          <ac:spMkLst>
            <pc:docMk/>
            <pc:sldMk cId="444655328" sldId="2288"/>
            <ac:spMk id="6" creationId="{EED83F74-AA66-066E-B850-054E05081139}"/>
          </ac:spMkLst>
        </pc:spChg>
        <pc:spChg chg="mod">
          <ac:chgData name="MD. IFAJ HOSSAN OMI" userId="7c7a51f3-a462-4f72-b795-4bc9c54c12c2" providerId="ADAL" clId="{4A14CB36-86E7-4730-B471-BD1B1B92F066}" dt="2022-08-07T00:27:05.842" v="1465" actId="1076"/>
          <ac:spMkLst>
            <pc:docMk/>
            <pc:sldMk cId="444655328" sldId="2288"/>
            <ac:spMk id="7" creationId="{62903BF7-AFBA-952F-1952-290678DB5AE3}"/>
          </ac:spMkLst>
        </pc:spChg>
        <pc:spChg chg="mod">
          <ac:chgData name="MD. IFAJ HOSSAN OMI" userId="7c7a51f3-a462-4f72-b795-4bc9c54c12c2" providerId="ADAL" clId="{4A14CB36-86E7-4730-B471-BD1B1B92F066}" dt="2022-08-07T00:27:05.842" v="1465" actId="1076"/>
          <ac:spMkLst>
            <pc:docMk/>
            <pc:sldMk cId="444655328" sldId="2288"/>
            <ac:spMk id="8" creationId="{DD8F3D39-4F6D-346B-DB63-EEA6324F3D85}"/>
          </ac:spMkLst>
        </pc:spChg>
        <pc:spChg chg="mod">
          <ac:chgData name="MD. IFAJ HOSSAN OMI" userId="7c7a51f3-a462-4f72-b795-4bc9c54c12c2" providerId="ADAL" clId="{4A14CB36-86E7-4730-B471-BD1B1B92F066}" dt="2022-08-07T00:27:05.842" v="1465" actId="1076"/>
          <ac:spMkLst>
            <pc:docMk/>
            <pc:sldMk cId="444655328" sldId="2288"/>
            <ac:spMk id="9" creationId="{B019AC92-3860-66FC-8D56-B7912B7F0961}"/>
          </ac:spMkLst>
        </pc:spChg>
        <pc:spChg chg="mod">
          <ac:chgData name="MD. IFAJ HOSSAN OMI" userId="7c7a51f3-a462-4f72-b795-4bc9c54c12c2" providerId="ADAL" clId="{4A14CB36-86E7-4730-B471-BD1B1B92F066}" dt="2022-08-07T00:27:05.842" v="1465" actId="1076"/>
          <ac:spMkLst>
            <pc:docMk/>
            <pc:sldMk cId="444655328" sldId="2288"/>
            <ac:spMk id="10" creationId="{D0D84127-0EBF-E85F-3841-AB83D31D3517}"/>
          </ac:spMkLst>
        </pc:spChg>
        <pc:spChg chg="mod">
          <ac:chgData name="MD. IFAJ HOSSAN OMI" userId="7c7a51f3-a462-4f72-b795-4bc9c54c12c2" providerId="ADAL" clId="{4A14CB36-86E7-4730-B471-BD1B1B92F066}" dt="2022-08-07T00:27:05.842" v="1465" actId="1076"/>
          <ac:spMkLst>
            <pc:docMk/>
            <pc:sldMk cId="444655328" sldId="2288"/>
            <ac:spMk id="11" creationId="{E4216350-8771-3568-4094-BF99C71315AC}"/>
          </ac:spMkLst>
        </pc:spChg>
        <pc:spChg chg="mod">
          <ac:chgData name="MD. IFAJ HOSSAN OMI" userId="7c7a51f3-a462-4f72-b795-4bc9c54c12c2" providerId="ADAL" clId="{4A14CB36-86E7-4730-B471-BD1B1B92F066}" dt="2022-08-07T00:27:05.842" v="1465" actId="1076"/>
          <ac:spMkLst>
            <pc:docMk/>
            <pc:sldMk cId="444655328" sldId="2288"/>
            <ac:spMk id="12" creationId="{C53C4968-AFD5-56DD-005B-BE0C86C3091F}"/>
          </ac:spMkLst>
        </pc:spChg>
        <pc:spChg chg="mod">
          <ac:chgData name="MD. IFAJ HOSSAN OMI" userId="7c7a51f3-a462-4f72-b795-4bc9c54c12c2" providerId="ADAL" clId="{4A14CB36-86E7-4730-B471-BD1B1B92F066}" dt="2022-08-07T00:27:05.842" v="1465" actId="1076"/>
          <ac:spMkLst>
            <pc:docMk/>
            <pc:sldMk cId="444655328" sldId="2288"/>
            <ac:spMk id="13" creationId="{24853E54-9424-FAB1-AB1C-C6BACF2728B2}"/>
          </ac:spMkLst>
        </pc:spChg>
        <pc:spChg chg="mod">
          <ac:chgData name="MD. IFAJ HOSSAN OMI" userId="7c7a51f3-a462-4f72-b795-4bc9c54c12c2" providerId="ADAL" clId="{4A14CB36-86E7-4730-B471-BD1B1B92F066}" dt="2022-08-07T00:27:05.842" v="1465" actId="1076"/>
          <ac:spMkLst>
            <pc:docMk/>
            <pc:sldMk cId="444655328" sldId="2288"/>
            <ac:spMk id="14" creationId="{CF55F558-3EE7-90C9-ED9F-8C45DA047ECA}"/>
          </ac:spMkLst>
        </pc:spChg>
        <pc:spChg chg="mod">
          <ac:chgData name="MD. IFAJ HOSSAN OMI" userId="7c7a51f3-a462-4f72-b795-4bc9c54c12c2" providerId="ADAL" clId="{4A14CB36-86E7-4730-B471-BD1B1B92F066}" dt="2022-08-07T00:27:05.842" v="1465" actId="1076"/>
          <ac:spMkLst>
            <pc:docMk/>
            <pc:sldMk cId="444655328" sldId="2288"/>
            <ac:spMk id="16" creationId="{8DFCF029-9A51-677F-B74C-6718E8C26D69}"/>
          </ac:spMkLst>
        </pc:spChg>
        <pc:spChg chg="mod">
          <ac:chgData name="MD. IFAJ HOSSAN OMI" userId="7c7a51f3-a462-4f72-b795-4bc9c54c12c2" providerId="ADAL" clId="{4A14CB36-86E7-4730-B471-BD1B1B92F066}" dt="2022-08-07T00:27:05.842" v="1465" actId="1076"/>
          <ac:spMkLst>
            <pc:docMk/>
            <pc:sldMk cId="444655328" sldId="2288"/>
            <ac:spMk id="17" creationId="{119AD39F-638F-005B-7850-319ECB2E263B}"/>
          </ac:spMkLst>
        </pc:spChg>
        <pc:spChg chg="mod">
          <ac:chgData name="MD. IFAJ HOSSAN OMI" userId="7c7a51f3-a462-4f72-b795-4bc9c54c12c2" providerId="ADAL" clId="{4A14CB36-86E7-4730-B471-BD1B1B92F066}" dt="2022-08-07T00:27:05.842" v="1465" actId="1076"/>
          <ac:spMkLst>
            <pc:docMk/>
            <pc:sldMk cId="444655328" sldId="2288"/>
            <ac:spMk id="18" creationId="{39BBC909-3470-C4C7-F18D-DBE710B99DCD}"/>
          </ac:spMkLst>
        </pc:spChg>
        <pc:spChg chg="mod">
          <ac:chgData name="MD. IFAJ HOSSAN OMI" userId="7c7a51f3-a462-4f72-b795-4bc9c54c12c2" providerId="ADAL" clId="{4A14CB36-86E7-4730-B471-BD1B1B92F066}" dt="2022-08-07T00:27:05.842" v="1465" actId="1076"/>
          <ac:spMkLst>
            <pc:docMk/>
            <pc:sldMk cId="444655328" sldId="2288"/>
            <ac:spMk id="19" creationId="{C76A039B-EF7C-8BF9-2DB8-2125A8C2BA83}"/>
          </ac:spMkLst>
        </pc:spChg>
        <pc:spChg chg="mod">
          <ac:chgData name="MD. IFAJ HOSSAN OMI" userId="7c7a51f3-a462-4f72-b795-4bc9c54c12c2" providerId="ADAL" clId="{4A14CB36-86E7-4730-B471-BD1B1B92F066}" dt="2022-08-07T00:27:05.842" v="1465" actId="1076"/>
          <ac:spMkLst>
            <pc:docMk/>
            <pc:sldMk cId="444655328" sldId="2288"/>
            <ac:spMk id="20" creationId="{C772E125-0285-102E-332B-54455AD9CFE4}"/>
          </ac:spMkLst>
        </pc:spChg>
        <pc:spChg chg="mod">
          <ac:chgData name="MD. IFAJ HOSSAN OMI" userId="7c7a51f3-a462-4f72-b795-4bc9c54c12c2" providerId="ADAL" clId="{4A14CB36-86E7-4730-B471-BD1B1B92F066}" dt="2022-08-07T00:27:05.842" v="1465" actId="1076"/>
          <ac:spMkLst>
            <pc:docMk/>
            <pc:sldMk cId="444655328" sldId="2288"/>
            <ac:spMk id="21" creationId="{41F82CF0-3D95-F93D-EC67-2DF5B222B93A}"/>
          </ac:spMkLst>
        </pc:spChg>
        <pc:spChg chg="mod">
          <ac:chgData name="MD. IFAJ HOSSAN OMI" userId="7c7a51f3-a462-4f72-b795-4bc9c54c12c2" providerId="ADAL" clId="{4A14CB36-86E7-4730-B471-BD1B1B92F066}" dt="2022-08-07T00:27:05.842" v="1465" actId="1076"/>
          <ac:spMkLst>
            <pc:docMk/>
            <pc:sldMk cId="444655328" sldId="2288"/>
            <ac:spMk id="22" creationId="{E2CC1A29-B215-611B-939B-B741486B9D23}"/>
          </ac:spMkLst>
        </pc:spChg>
        <pc:spChg chg="mod">
          <ac:chgData name="MD. IFAJ HOSSAN OMI" userId="7c7a51f3-a462-4f72-b795-4bc9c54c12c2" providerId="ADAL" clId="{4A14CB36-86E7-4730-B471-BD1B1B92F066}" dt="2022-08-07T00:27:05.842" v="1465" actId="1076"/>
          <ac:spMkLst>
            <pc:docMk/>
            <pc:sldMk cId="444655328" sldId="2288"/>
            <ac:spMk id="24" creationId="{D868A91F-2DA9-989D-995C-C030C4023678}"/>
          </ac:spMkLst>
        </pc:spChg>
        <pc:spChg chg="mod">
          <ac:chgData name="MD. IFAJ HOSSAN OMI" userId="7c7a51f3-a462-4f72-b795-4bc9c54c12c2" providerId="ADAL" clId="{4A14CB36-86E7-4730-B471-BD1B1B92F066}" dt="2022-08-07T00:27:05.842" v="1465" actId="1076"/>
          <ac:spMkLst>
            <pc:docMk/>
            <pc:sldMk cId="444655328" sldId="2288"/>
            <ac:spMk id="25" creationId="{E4127CDD-BDD2-D34B-B1CB-D5273173D4FC}"/>
          </ac:spMkLst>
        </pc:spChg>
        <pc:spChg chg="mod">
          <ac:chgData name="MD. IFAJ HOSSAN OMI" userId="7c7a51f3-a462-4f72-b795-4bc9c54c12c2" providerId="ADAL" clId="{4A14CB36-86E7-4730-B471-BD1B1B92F066}" dt="2022-08-07T00:27:05.842" v="1465" actId="1076"/>
          <ac:spMkLst>
            <pc:docMk/>
            <pc:sldMk cId="444655328" sldId="2288"/>
            <ac:spMk id="26" creationId="{A8F503E2-5F2B-8B95-E6AD-94B0CE7E4EC4}"/>
          </ac:spMkLst>
        </pc:spChg>
        <pc:spChg chg="mod">
          <ac:chgData name="MD. IFAJ HOSSAN OMI" userId="7c7a51f3-a462-4f72-b795-4bc9c54c12c2" providerId="ADAL" clId="{4A14CB36-86E7-4730-B471-BD1B1B92F066}" dt="2022-08-07T00:27:05.842" v="1465" actId="1076"/>
          <ac:spMkLst>
            <pc:docMk/>
            <pc:sldMk cId="444655328" sldId="2288"/>
            <ac:spMk id="27" creationId="{27F99F29-D6E7-CF83-554D-B3DD43D2F5D5}"/>
          </ac:spMkLst>
        </pc:spChg>
        <pc:spChg chg="mod">
          <ac:chgData name="MD. IFAJ HOSSAN OMI" userId="7c7a51f3-a462-4f72-b795-4bc9c54c12c2" providerId="ADAL" clId="{4A14CB36-86E7-4730-B471-BD1B1B92F066}" dt="2022-08-07T00:27:05.842" v="1465" actId="1076"/>
          <ac:spMkLst>
            <pc:docMk/>
            <pc:sldMk cId="444655328" sldId="2288"/>
            <ac:spMk id="29" creationId="{180F0FA9-C754-7383-1788-AFAA04F5D613}"/>
          </ac:spMkLst>
        </pc:spChg>
        <pc:spChg chg="mod">
          <ac:chgData name="MD. IFAJ HOSSAN OMI" userId="7c7a51f3-a462-4f72-b795-4bc9c54c12c2" providerId="ADAL" clId="{4A14CB36-86E7-4730-B471-BD1B1B92F066}" dt="2022-08-07T00:27:05.842" v="1465" actId="1076"/>
          <ac:spMkLst>
            <pc:docMk/>
            <pc:sldMk cId="444655328" sldId="2288"/>
            <ac:spMk id="30" creationId="{AACD93FE-8356-5DCB-BAB7-E9B6E3D46906}"/>
          </ac:spMkLst>
        </pc:spChg>
        <pc:spChg chg="mod">
          <ac:chgData name="MD. IFAJ HOSSAN OMI" userId="7c7a51f3-a462-4f72-b795-4bc9c54c12c2" providerId="ADAL" clId="{4A14CB36-86E7-4730-B471-BD1B1B92F066}" dt="2022-08-07T00:27:05.842" v="1465" actId="1076"/>
          <ac:spMkLst>
            <pc:docMk/>
            <pc:sldMk cId="444655328" sldId="2288"/>
            <ac:spMk id="31" creationId="{1973EEB2-732C-6C97-5FAD-4CF6685B15A5}"/>
          </ac:spMkLst>
        </pc:spChg>
        <pc:spChg chg="mod">
          <ac:chgData name="MD. IFAJ HOSSAN OMI" userId="7c7a51f3-a462-4f72-b795-4bc9c54c12c2" providerId="ADAL" clId="{4A14CB36-86E7-4730-B471-BD1B1B92F066}" dt="2022-08-07T00:27:05.842" v="1465" actId="1076"/>
          <ac:spMkLst>
            <pc:docMk/>
            <pc:sldMk cId="444655328" sldId="2288"/>
            <ac:spMk id="32" creationId="{8DB6397E-9F27-CD87-3433-8AC5447B535E}"/>
          </ac:spMkLst>
        </pc:spChg>
        <pc:spChg chg="mod">
          <ac:chgData name="MD. IFAJ HOSSAN OMI" userId="7c7a51f3-a462-4f72-b795-4bc9c54c12c2" providerId="ADAL" clId="{4A14CB36-86E7-4730-B471-BD1B1B92F066}" dt="2022-08-07T00:27:05.842" v="1465" actId="1076"/>
          <ac:spMkLst>
            <pc:docMk/>
            <pc:sldMk cId="444655328" sldId="2288"/>
            <ac:spMk id="33" creationId="{5CE1D528-D18E-8CE5-B5F0-01987C2B08E9}"/>
          </ac:spMkLst>
        </pc:spChg>
        <pc:spChg chg="mod">
          <ac:chgData name="MD. IFAJ HOSSAN OMI" userId="7c7a51f3-a462-4f72-b795-4bc9c54c12c2" providerId="ADAL" clId="{4A14CB36-86E7-4730-B471-BD1B1B92F066}" dt="2022-08-07T00:27:05.842" v="1465" actId="1076"/>
          <ac:spMkLst>
            <pc:docMk/>
            <pc:sldMk cId="444655328" sldId="2288"/>
            <ac:spMk id="34" creationId="{22E49883-023D-54AF-8886-DED81FEFFD12}"/>
          </ac:spMkLst>
        </pc:spChg>
        <pc:spChg chg="mod">
          <ac:chgData name="MD. IFAJ HOSSAN OMI" userId="7c7a51f3-a462-4f72-b795-4bc9c54c12c2" providerId="ADAL" clId="{4A14CB36-86E7-4730-B471-BD1B1B92F066}" dt="2022-08-07T00:27:05.842" v="1465" actId="1076"/>
          <ac:spMkLst>
            <pc:docMk/>
            <pc:sldMk cId="444655328" sldId="2288"/>
            <ac:spMk id="35" creationId="{1DC82994-D524-6119-A840-B7567776FFAC}"/>
          </ac:spMkLst>
        </pc:spChg>
        <pc:spChg chg="mod">
          <ac:chgData name="MD. IFAJ HOSSAN OMI" userId="7c7a51f3-a462-4f72-b795-4bc9c54c12c2" providerId="ADAL" clId="{4A14CB36-86E7-4730-B471-BD1B1B92F066}" dt="2022-08-07T00:27:05.842" v="1465" actId="1076"/>
          <ac:spMkLst>
            <pc:docMk/>
            <pc:sldMk cId="444655328" sldId="2288"/>
            <ac:spMk id="36" creationId="{D73E1005-CBDA-B771-FFCB-F61BD1DAB8C2}"/>
          </ac:spMkLst>
        </pc:spChg>
        <pc:spChg chg="mod">
          <ac:chgData name="MD. IFAJ HOSSAN OMI" userId="7c7a51f3-a462-4f72-b795-4bc9c54c12c2" providerId="ADAL" clId="{4A14CB36-86E7-4730-B471-BD1B1B92F066}" dt="2022-08-07T00:27:05.842" v="1465" actId="1076"/>
          <ac:spMkLst>
            <pc:docMk/>
            <pc:sldMk cId="444655328" sldId="2288"/>
            <ac:spMk id="37" creationId="{05280E0E-DCF1-A20A-8F1A-EE9F7ED8F24F}"/>
          </ac:spMkLst>
        </pc:spChg>
        <pc:spChg chg="mod">
          <ac:chgData name="MD. IFAJ HOSSAN OMI" userId="7c7a51f3-a462-4f72-b795-4bc9c54c12c2" providerId="ADAL" clId="{4A14CB36-86E7-4730-B471-BD1B1B92F066}" dt="2022-08-07T00:27:05.842" v="1465" actId="1076"/>
          <ac:spMkLst>
            <pc:docMk/>
            <pc:sldMk cId="444655328" sldId="2288"/>
            <ac:spMk id="38" creationId="{31B9F8F6-F2FE-6DDF-5F17-FA8DBF62EF73}"/>
          </ac:spMkLst>
        </pc:spChg>
        <pc:spChg chg="mod">
          <ac:chgData name="MD. IFAJ HOSSAN OMI" userId="7c7a51f3-a462-4f72-b795-4bc9c54c12c2" providerId="ADAL" clId="{4A14CB36-86E7-4730-B471-BD1B1B92F066}" dt="2022-08-07T00:27:05.842" v="1465" actId="1076"/>
          <ac:spMkLst>
            <pc:docMk/>
            <pc:sldMk cId="444655328" sldId="2288"/>
            <ac:spMk id="39" creationId="{284C2BD1-1E3B-4D80-B1F6-55D2E12EE854}"/>
          </ac:spMkLst>
        </pc:spChg>
        <pc:spChg chg="mod">
          <ac:chgData name="MD. IFAJ HOSSAN OMI" userId="7c7a51f3-a462-4f72-b795-4bc9c54c12c2" providerId="ADAL" clId="{4A14CB36-86E7-4730-B471-BD1B1B92F066}" dt="2022-08-07T00:27:05.842" v="1465" actId="1076"/>
          <ac:spMkLst>
            <pc:docMk/>
            <pc:sldMk cId="444655328" sldId="2288"/>
            <ac:spMk id="40" creationId="{9435F2C6-39F0-4E61-8EC5-41E4C58F62FF}"/>
          </ac:spMkLst>
        </pc:spChg>
        <pc:spChg chg="mod">
          <ac:chgData name="MD. IFAJ HOSSAN OMI" userId="7c7a51f3-a462-4f72-b795-4bc9c54c12c2" providerId="ADAL" clId="{4A14CB36-86E7-4730-B471-BD1B1B92F066}" dt="2022-08-07T00:27:05.842" v="1465" actId="1076"/>
          <ac:spMkLst>
            <pc:docMk/>
            <pc:sldMk cId="444655328" sldId="2288"/>
            <ac:spMk id="41" creationId="{EB93E3D2-275B-EB7C-6D00-3C4742DD9A3D}"/>
          </ac:spMkLst>
        </pc:spChg>
        <pc:spChg chg="mod">
          <ac:chgData name="MD. IFAJ HOSSAN OMI" userId="7c7a51f3-a462-4f72-b795-4bc9c54c12c2" providerId="ADAL" clId="{4A14CB36-86E7-4730-B471-BD1B1B92F066}" dt="2022-08-07T00:27:05.842" v="1465" actId="1076"/>
          <ac:spMkLst>
            <pc:docMk/>
            <pc:sldMk cId="444655328" sldId="2288"/>
            <ac:spMk id="42" creationId="{E2ACCEAC-13BE-EBC8-C20C-C838EC023635}"/>
          </ac:spMkLst>
        </pc:spChg>
        <pc:spChg chg="mod">
          <ac:chgData name="MD. IFAJ HOSSAN OMI" userId="7c7a51f3-a462-4f72-b795-4bc9c54c12c2" providerId="ADAL" clId="{4A14CB36-86E7-4730-B471-BD1B1B92F066}" dt="2022-08-07T00:27:05.842" v="1465" actId="1076"/>
          <ac:spMkLst>
            <pc:docMk/>
            <pc:sldMk cId="444655328" sldId="2288"/>
            <ac:spMk id="43" creationId="{28902BD3-D301-916F-1718-4625A6121F45}"/>
          </ac:spMkLst>
        </pc:spChg>
        <pc:spChg chg="mod">
          <ac:chgData name="MD. IFAJ HOSSAN OMI" userId="7c7a51f3-a462-4f72-b795-4bc9c54c12c2" providerId="ADAL" clId="{4A14CB36-86E7-4730-B471-BD1B1B92F066}" dt="2022-08-07T00:27:05.842" v="1465" actId="1076"/>
          <ac:spMkLst>
            <pc:docMk/>
            <pc:sldMk cId="444655328" sldId="2288"/>
            <ac:spMk id="44" creationId="{5186D5BA-DB81-E274-9150-EC8AA0C279E1}"/>
          </ac:spMkLst>
        </pc:spChg>
        <pc:spChg chg="mod">
          <ac:chgData name="MD. IFAJ HOSSAN OMI" userId="7c7a51f3-a462-4f72-b795-4bc9c54c12c2" providerId="ADAL" clId="{4A14CB36-86E7-4730-B471-BD1B1B92F066}" dt="2022-08-07T00:27:05.842" v="1465" actId="1076"/>
          <ac:spMkLst>
            <pc:docMk/>
            <pc:sldMk cId="444655328" sldId="2288"/>
            <ac:spMk id="45" creationId="{1E8C946B-4239-CC02-53A9-C3DA10A3B68B}"/>
          </ac:spMkLst>
        </pc:spChg>
        <pc:spChg chg="mod">
          <ac:chgData name="MD. IFAJ HOSSAN OMI" userId="7c7a51f3-a462-4f72-b795-4bc9c54c12c2" providerId="ADAL" clId="{4A14CB36-86E7-4730-B471-BD1B1B92F066}" dt="2022-08-07T00:27:05.842" v="1465" actId="1076"/>
          <ac:spMkLst>
            <pc:docMk/>
            <pc:sldMk cId="444655328" sldId="2288"/>
            <ac:spMk id="46" creationId="{8FE62707-D793-3B5E-CF30-0215F5830F90}"/>
          </ac:spMkLst>
        </pc:spChg>
        <pc:spChg chg="mod">
          <ac:chgData name="MD. IFAJ HOSSAN OMI" userId="7c7a51f3-a462-4f72-b795-4bc9c54c12c2" providerId="ADAL" clId="{4A14CB36-86E7-4730-B471-BD1B1B92F066}" dt="2022-08-07T00:27:05.842" v="1465" actId="1076"/>
          <ac:spMkLst>
            <pc:docMk/>
            <pc:sldMk cId="444655328" sldId="2288"/>
            <ac:spMk id="47" creationId="{AF27341F-CBB8-6047-A925-43FD2D103ADB}"/>
          </ac:spMkLst>
        </pc:spChg>
        <pc:spChg chg="mod">
          <ac:chgData name="MD. IFAJ HOSSAN OMI" userId="7c7a51f3-a462-4f72-b795-4bc9c54c12c2" providerId="ADAL" clId="{4A14CB36-86E7-4730-B471-BD1B1B92F066}" dt="2022-08-07T00:27:05.842" v="1465" actId="1076"/>
          <ac:spMkLst>
            <pc:docMk/>
            <pc:sldMk cId="444655328" sldId="2288"/>
            <ac:spMk id="48" creationId="{AA75F884-5982-68D6-E286-955B9A09E989}"/>
          </ac:spMkLst>
        </pc:spChg>
        <pc:spChg chg="mod">
          <ac:chgData name="MD. IFAJ HOSSAN OMI" userId="7c7a51f3-a462-4f72-b795-4bc9c54c12c2" providerId="ADAL" clId="{4A14CB36-86E7-4730-B471-BD1B1B92F066}" dt="2022-08-07T00:27:05.842" v="1465" actId="1076"/>
          <ac:spMkLst>
            <pc:docMk/>
            <pc:sldMk cId="444655328" sldId="2288"/>
            <ac:spMk id="49" creationId="{B871F4C9-A3AD-A381-88F8-7EC3D8568B88}"/>
          </ac:spMkLst>
        </pc:spChg>
        <pc:spChg chg="mod">
          <ac:chgData name="MD. IFAJ HOSSAN OMI" userId="7c7a51f3-a462-4f72-b795-4bc9c54c12c2" providerId="ADAL" clId="{4A14CB36-86E7-4730-B471-BD1B1B92F066}" dt="2022-08-07T00:27:05.842" v="1465" actId="1076"/>
          <ac:spMkLst>
            <pc:docMk/>
            <pc:sldMk cId="444655328" sldId="2288"/>
            <ac:spMk id="50" creationId="{58E22589-7BB1-BE0A-0A55-48B9DAE89DA2}"/>
          </ac:spMkLst>
        </pc:spChg>
        <pc:spChg chg="mod">
          <ac:chgData name="MD. IFAJ HOSSAN OMI" userId="7c7a51f3-a462-4f72-b795-4bc9c54c12c2" providerId="ADAL" clId="{4A14CB36-86E7-4730-B471-BD1B1B92F066}" dt="2022-08-07T00:27:05.842" v="1465" actId="1076"/>
          <ac:spMkLst>
            <pc:docMk/>
            <pc:sldMk cId="444655328" sldId="2288"/>
            <ac:spMk id="51" creationId="{EF54A8E7-3FDE-49F9-8351-C1CE294A973F}"/>
          </ac:spMkLst>
        </pc:spChg>
        <pc:spChg chg="mod">
          <ac:chgData name="MD. IFAJ HOSSAN OMI" userId="7c7a51f3-a462-4f72-b795-4bc9c54c12c2" providerId="ADAL" clId="{4A14CB36-86E7-4730-B471-BD1B1B92F066}" dt="2022-08-07T00:27:05.842" v="1465" actId="1076"/>
          <ac:spMkLst>
            <pc:docMk/>
            <pc:sldMk cId="444655328" sldId="2288"/>
            <ac:spMk id="52" creationId="{52AEEE84-227D-8041-59E3-A063E55236E1}"/>
          </ac:spMkLst>
        </pc:spChg>
        <pc:spChg chg="mod">
          <ac:chgData name="MD. IFAJ HOSSAN OMI" userId="7c7a51f3-a462-4f72-b795-4bc9c54c12c2" providerId="ADAL" clId="{4A14CB36-86E7-4730-B471-BD1B1B92F066}" dt="2022-08-07T00:27:05.842" v="1465" actId="1076"/>
          <ac:spMkLst>
            <pc:docMk/>
            <pc:sldMk cId="444655328" sldId="2288"/>
            <ac:spMk id="53" creationId="{A9DB6B0A-40E9-3A38-91CA-412ACF4E19CF}"/>
          </ac:spMkLst>
        </pc:spChg>
        <pc:spChg chg="mod">
          <ac:chgData name="MD. IFAJ HOSSAN OMI" userId="7c7a51f3-a462-4f72-b795-4bc9c54c12c2" providerId="ADAL" clId="{4A14CB36-86E7-4730-B471-BD1B1B92F066}" dt="2022-08-07T00:27:05.842" v="1465" actId="1076"/>
          <ac:spMkLst>
            <pc:docMk/>
            <pc:sldMk cId="444655328" sldId="2288"/>
            <ac:spMk id="54" creationId="{50C59CE3-2FA1-409B-00F1-F6D6C13FA6B7}"/>
          </ac:spMkLst>
        </pc:spChg>
        <pc:spChg chg="mod">
          <ac:chgData name="MD. IFAJ HOSSAN OMI" userId="7c7a51f3-a462-4f72-b795-4bc9c54c12c2" providerId="ADAL" clId="{4A14CB36-86E7-4730-B471-BD1B1B92F066}" dt="2022-08-07T00:27:05.842" v="1465" actId="1076"/>
          <ac:spMkLst>
            <pc:docMk/>
            <pc:sldMk cId="444655328" sldId="2288"/>
            <ac:spMk id="55" creationId="{6B783484-6E43-49F2-0E2B-59CAC03B0BAD}"/>
          </ac:spMkLst>
        </pc:spChg>
        <pc:spChg chg="mod">
          <ac:chgData name="MD. IFAJ HOSSAN OMI" userId="7c7a51f3-a462-4f72-b795-4bc9c54c12c2" providerId="ADAL" clId="{4A14CB36-86E7-4730-B471-BD1B1B92F066}" dt="2022-08-07T00:27:05.842" v="1465" actId="1076"/>
          <ac:spMkLst>
            <pc:docMk/>
            <pc:sldMk cId="444655328" sldId="2288"/>
            <ac:spMk id="56" creationId="{05626B30-FDB6-9898-BBC1-F1D72D5E74D4}"/>
          </ac:spMkLst>
        </pc:spChg>
        <pc:spChg chg="mod">
          <ac:chgData name="MD. IFAJ HOSSAN OMI" userId="7c7a51f3-a462-4f72-b795-4bc9c54c12c2" providerId="ADAL" clId="{4A14CB36-86E7-4730-B471-BD1B1B92F066}" dt="2022-08-07T00:27:05.842" v="1465" actId="1076"/>
          <ac:spMkLst>
            <pc:docMk/>
            <pc:sldMk cId="444655328" sldId="2288"/>
            <ac:spMk id="57" creationId="{B173B324-ED62-880F-9FA9-E6354339C6BA}"/>
          </ac:spMkLst>
        </pc:spChg>
        <pc:spChg chg="mod">
          <ac:chgData name="MD. IFAJ HOSSAN OMI" userId="7c7a51f3-a462-4f72-b795-4bc9c54c12c2" providerId="ADAL" clId="{4A14CB36-86E7-4730-B471-BD1B1B92F066}" dt="2022-08-07T00:27:05.842" v="1465" actId="1076"/>
          <ac:spMkLst>
            <pc:docMk/>
            <pc:sldMk cId="444655328" sldId="2288"/>
            <ac:spMk id="58" creationId="{770E64BE-5850-BE2E-8ED4-6C4CA72670A6}"/>
          </ac:spMkLst>
        </pc:spChg>
        <pc:spChg chg="mod">
          <ac:chgData name="MD. IFAJ HOSSAN OMI" userId="7c7a51f3-a462-4f72-b795-4bc9c54c12c2" providerId="ADAL" clId="{4A14CB36-86E7-4730-B471-BD1B1B92F066}" dt="2022-08-07T00:27:05.842" v="1465" actId="1076"/>
          <ac:spMkLst>
            <pc:docMk/>
            <pc:sldMk cId="444655328" sldId="2288"/>
            <ac:spMk id="59" creationId="{C2814171-B716-B07A-98F1-A565B6B1C1DC}"/>
          </ac:spMkLst>
        </pc:spChg>
        <pc:spChg chg="mod">
          <ac:chgData name="MD. IFAJ HOSSAN OMI" userId="7c7a51f3-a462-4f72-b795-4bc9c54c12c2" providerId="ADAL" clId="{4A14CB36-86E7-4730-B471-BD1B1B92F066}" dt="2022-08-07T00:27:05.842" v="1465" actId="1076"/>
          <ac:spMkLst>
            <pc:docMk/>
            <pc:sldMk cId="444655328" sldId="2288"/>
            <ac:spMk id="60" creationId="{4CA35DF5-B12F-96CB-5533-491ABBBABBE6}"/>
          </ac:spMkLst>
        </pc:spChg>
        <pc:spChg chg="mod">
          <ac:chgData name="MD. IFAJ HOSSAN OMI" userId="7c7a51f3-a462-4f72-b795-4bc9c54c12c2" providerId="ADAL" clId="{4A14CB36-86E7-4730-B471-BD1B1B92F066}" dt="2022-08-07T00:27:05.842" v="1465" actId="1076"/>
          <ac:spMkLst>
            <pc:docMk/>
            <pc:sldMk cId="444655328" sldId="2288"/>
            <ac:spMk id="61" creationId="{EFCF5AAD-E2C8-4C81-9C59-88395D9A40A1}"/>
          </ac:spMkLst>
        </pc:spChg>
        <pc:spChg chg="mod">
          <ac:chgData name="MD. IFAJ HOSSAN OMI" userId="7c7a51f3-a462-4f72-b795-4bc9c54c12c2" providerId="ADAL" clId="{4A14CB36-86E7-4730-B471-BD1B1B92F066}" dt="2022-08-07T00:27:05.842" v="1465" actId="1076"/>
          <ac:spMkLst>
            <pc:docMk/>
            <pc:sldMk cId="444655328" sldId="2288"/>
            <ac:spMk id="62" creationId="{B63378BE-0B0C-B1E7-4A05-70A8D9526417}"/>
          </ac:spMkLst>
        </pc:spChg>
        <pc:spChg chg="mod">
          <ac:chgData name="MD. IFAJ HOSSAN OMI" userId="7c7a51f3-a462-4f72-b795-4bc9c54c12c2" providerId="ADAL" clId="{4A14CB36-86E7-4730-B471-BD1B1B92F066}" dt="2022-08-07T00:27:05.842" v="1465" actId="1076"/>
          <ac:spMkLst>
            <pc:docMk/>
            <pc:sldMk cId="444655328" sldId="2288"/>
            <ac:spMk id="63" creationId="{864EEC22-13DD-EE89-D335-71AF37CCE839}"/>
          </ac:spMkLst>
        </pc:spChg>
        <pc:spChg chg="mod">
          <ac:chgData name="MD. IFAJ HOSSAN OMI" userId="7c7a51f3-a462-4f72-b795-4bc9c54c12c2" providerId="ADAL" clId="{4A14CB36-86E7-4730-B471-BD1B1B92F066}" dt="2022-08-07T00:27:05.842" v="1465" actId="1076"/>
          <ac:spMkLst>
            <pc:docMk/>
            <pc:sldMk cId="444655328" sldId="2288"/>
            <ac:spMk id="448" creationId="{892F238F-2C0C-E88E-E590-9379A6F16627}"/>
          </ac:spMkLst>
        </pc:spChg>
        <pc:spChg chg="mod">
          <ac:chgData name="MD. IFAJ HOSSAN OMI" userId="7c7a51f3-a462-4f72-b795-4bc9c54c12c2" providerId="ADAL" clId="{4A14CB36-86E7-4730-B471-BD1B1B92F066}" dt="2022-08-07T00:27:05.842" v="1465" actId="1076"/>
          <ac:spMkLst>
            <pc:docMk/>
            <pc:sldMk cId="444655328" sldId="2288"/>
            <ac:spMk id="449" creationId="{A59A0B5D-FC89-7F4A-4860-287A53AC14A1}"/>
          </ac:spMkLst>
        </pc:spChg>
        <pc:spChg chg="mod">
          <ac:chgData name="MD. IFAJ HOSSAN OMI" userId="7c7a51f3-a462-4f72-b795-4bc9c54c12c2" providerId="ADAL" clId="{4A14CB36-86E7-4730-B471-BD1B1B92F066}" dt="2022-08-07T00:27:05.842" v="1465" actId="1076"/>
          <ac:spMkLst>
            <pc:docMk/>
            <pc:sldMk cId="444655328" sldId="2288"/>
            <ac:spMk id="450" creationId="{48CBFA2E-95A2-7422-E903-FA5002FC6A88}"/>
          </ac:spMkLst>
        </pc:spChg>
        <pc:spChg chg="mod">
          <ac:chgData name="MD. IFAJ HOSSAN OMI" userId="7c7a51f3-a462-4f72-b795-4bc9c54c12c2" providerId="ADAL" clId="{4A14CB36-86E7-4730-B471-BD1B1B92F066}" dt="2022-08-07T00:27:05.842" v="1465" actId="1076"/>
          <ac:spMkLst>
            <pc:docMk/>
            <pc:sldMk cId="444655328" sldId="2288"/>
            <ac:spMk id="451" creationId="{D50CC531-70C1-6F4E-02F1-CDED727D0699}"/>
          </ac:spMkLst>
        </pc:spChg>
        <pc:spChg chg="mod">
          <ac:chgData name="MD. IFAJ HOSSAN OMI" userId="7c7a51f3-a462-4f72-b795-4bc9c54c12c2" providerId="ADAL" clId="{4A14CB36-86E7-4730-B471-BD1B1B92F066}" dt="2022-08-07T00:27:05.842" v="1465" actId="1076"/>
          <ac:spMkLst>
            <pc:docMk/>
            <pc:sldMk cId="444655328" sldId="2288"/>
            <ac:spMk id="452" creationId="{DF773949-384B-BFA2-D56F-36A5755D41B5}"/>
          </ac:spMkLst>
        </pc:spChg>
        <pc:spChg chg="mod">
          <ac:chgData name="MD. IFAJ HOSSAN OMI" userId="7c7a51f3-a462-4f72-b795-4bc9c54c12c2" providerId="ADAL" clId="{4A14CB36-86E7-4730-B471-BD1B1B92F066}" dt="2022-08-07T00:27:05.842" v="1465" actId="1076"/>
          <ac:spMkLst>
            <pc:docMk/>
            <pc:sldMk cId="444655328" sldId="2288"/>
            <ac:spMk id="453" creationId="{F3A3DAE0-0383-1B51-06F0-686D99B51441}"/>
          </ac:spMkLst>
        </pc:spChg>
        <pc:spChg chg="mod">
          <ac:chgData name="MD. IFAJ HOSSAN OMI" userId="7c7a51f3-a462-4f72-b795-4bc9c54c12c2" providerId="ADAL" clId="{4A14CB36-86E7-4730-B471-BD1B1B92F066}" dt="2022-08-07T00:27:05.842" v="1465" actId="1076"/>
          <ac:spMkLst>
            <pc:docMk/>
            <pc:sldMk cId="444655328" sldId="2288"/>
            <ac:spMk id="454" creationId="{6299E8DC-5DAE-F796-8BDE-E3F04BC8F304}"/>
          </ac:spMkLst>
        </pc:spChg>
        <pc:spChg chg="mod">
          <ac:chgData name="MD. IFAJ HOSSAN OMI" userId="7c7a51f3-a462-4f72-b795-4bc9c54c12c2" providerId="ADAL" clId="{4A14CB36-86E7-4730-B471-BD1B1B92F066}" dt="2022-08-07T00:27:05.842" v="1465" actId="1076"/>
          <ac:spMkLst>
            <pc:docMk/>
            <pc:sldMk cId="444655328" sldId="2288"/>
            <ac:spMk id="455" creationId="{5AA56016-DF0C-CC0C-271A-2FFF89310C99}"/>
          </ac:spMkLst>
        </pc:spChg>
        <pc:spChg chg="mod">
          <ac:chgData name="MD. IFAJ HOSSAN OMI" userId="7c7a51f3-a462-4f72-b795-4bc9c54c12c2" providerId="ADAL" clId="{4A14CB36-86E7-4730-B471-BD1B1B92F066}" dt="2022-08-07T00:27:05.842" v="1465" actId="1076"/>
          <ac:spMkLst>
            <pc:docMk/>
            <pc:sldMk cId="444655328" sldId="2288"/>
            <ac:spMk id="456" creationId="{689744D6-BF31-D793-93E4-3E26EC654E8E}"/>
          </ac:spMkLst>
        </pc:spChg>
        <pc:spChg chg="mod">
          <ac:chgData name="MD. IFAJ HOSSAN OMI" userId="7c7a51f3-a462-4f72-b795-4bc9c54c12c2" providerId="ADAL" clId="{4A14CB36-86E7-4730-B471-BD1B1B92F066}" dt="2022-08-07T00:27:05.842" v="1465" actId="1076"/>
          <ac:spMkLst>
            <pc:docMk/>
            <pc:sldMk cId="444655328" sldId="2288"/>
            <ac:spMk id="457" creationId="{20FB593A-6C95-B800-4FD0-FF964D151D21}"/>
          </ac:spMkLst>
        </pc:spChg>
        <pc:spChg chg="mod">
          <ac:chgData name="MD. IFAJ HOSSAN OMI" userId="7c7a51f3-a462-4f72-b795-4bc9c54c12c2" providerId="ADAL" clId="{4A14CB36-86E7-4730-B471-BD1B1B92F066}" dt="2022-08-07T00:27:05.842" v="1465" actId="1076"/>
          <ac:spMkLst>
            <pc:docMk/>
            <pc:sldMk cId="444655328" sldId="2288"/>
            <ac:spMk id="458" creationId="{34A1BFDC-0FEC-AAA2-DCEE-DC5FA7F0CF9A}"/>
          </ac:spMkLst>
        </pc:spChg>
        <pc:spChg chg="mod">
          <ac:chgData name="MD. IFAJ HOSSAN OMI" userId="7c7a51f3-a462-4f72-b795-4bc9c54c12c2" providerId="ADAL" clId="{4A14CB36-86E7-4730-B471-BD1B1B92F066}" dt="2022-08-07T00:27:05.842" v="1465" actId="1076"/>
          <ac:spMkLst>
            <pc:docMk/>
            <pc:sldMk cId="444655328" sldId="2288"/>
            <ac:spMk id="459" creationId="{94C52E2F-A1E4-4AF9-E7ED-6CCB3A487476}"/>
          </ac:spMkLst>
        </pc:spChg>
        <pc:spChg chg="mod">
          <ac:chgData name="MD. IFAJ HOSSAN OMI" userId="7c7a51f3-a462-4f72-b795-4bc9c54c12c2" providerId="ADAL" clId="{4A14CB36-86E7-4730-B471-BD1B1B92F066}" dt="2022-08-07T00:27:05.842" v="1465" actId="1076"/>
          <ac:spMkLst>
            <pc:docMk/>
            <pc:sldMk cId="444655328" sldId="2288"/>
            <ac:spMk id="460" creationId="{9923EAC6-612C-C99F-68BE-E82B070F62B4}"/>
          </ac:spMkLst>
        </pc:spChg>
        <pc:spChg chg="mod">
          <ac:chgData name="MD. IFAJ HOSSAN OMI" userId="7c7a51f3-a462-4f72-b795-4bc9c54c12c2" providerId="ADAL" clId="{4A14CB36-86E7-4730-B471-BD1B1B92F066}" dt="2022-08-07T00:27:05.842" v="1465" actId="1076"/>
          <ac:spMkLst>
            <pc:docMk/>
            <pc:sldMk cId="444655328" sldId="2288"/>
            <ac:spMk id="461" creationId="{8E9FB20F-2370-12A6-EAE1-04A64C831FDB}"/>
          </ac:spMkLst>
        </pc:spChg>
        <pc:spChg chg="add del">
          <ac:chgData name="MD. IFAJ HOSSAN OMI" userId="7c7a51f3-a462-4f72-b795-4bc9c54c12c2" providerId="ADAL" clId="{4A14CB36-86E7-4730-B471-BD1B1B92F066}" dt="2022-08-07T00:27:06.775" v="1467" actId="478"/>
          <ac:spMkLst>
            <pc:docMk/>
            <pc:sldMk cId="444655328" sldId="2288"/>
            <ac:spMk id="626" creationId="{9A21C2E9-04A6-4847-ADF8-6FFF11399251}"/>
          </ac:spMkLst>
        </pc:spChg>
        <pc:spChg chg="add del">
          <ac:chgData name="MD. IFAJ HOSSAN OMI" userId="7c7a51f3-a462-4f72-b795-4bc9c54c12c2" providerId="ADAL" clId="{4A14CB36-86E7-4730-B471-BD1B1B92F066}" dt="2022-08-07T00:27:06.775" v="1467" actId="478"/>
          <ac:spMkLst>
            <pc:docMk/>
            <pc:sldMk cId="444655328" sldId="2288"/>
            <ac:spMk id="627" creationId="{CB53B153-F677-4681-AF5D-0C0A454E091B}"/>
          </ac:spMkLst>
        </pc:spChg>
        <pc:spChg chg="mod">
          <ac:chgData name="MD. IFAJ HOSSAN OMI" userId="7c7a51f3-a462-4f72-b795-4bc9c54c12c2" providerId="ADAL" clId="{4A14CB36-86E7-4730-B471-BD1B1B92F066}" dt="2022-08-07T00:27:05.842" v="1465" actId="1076"/>
          <ac:spMkLst>
            <pc:docMk/>
            <pc:sldMk cId="444655328" sldId="2288"/>
            <ac:spMk id="800" creationId="{6E32C19E-B8A2-14CB-01EB-957A8B7AC3D8}"/>
          </ac:spMkLst>
        </pc:spChg>
        <pc:spChg chg="mod">
          <ac:chgData name="MD. IFAJ HOSSAN OMI" userId="7c7a51f3-a462-4f72-b795-4bc9c54c12c2" providerId="ADAL" clId="{4A14CB36-86E7-4730-B471-BD1B1B92F066}" dt="2022-08-07T00:27:05.842" v="1465" actId="1076"/>
          <ac:spMkLst>
            <pc:docMk/>
            <pc:sldMk cId="444655328" sldId="2288"/>
            <ac:spMk id="807" creationId="{3EFB579E-986F-410B-E75B-50B8A597B8A6}"/>
          </ac:spMkLst>
        </pc:spChg>
        <pc:spChg chg="mod">
          <ac:chgData name="MD. IFAJ HOSSAN OMI" userId="7c7a51f3-a462-4f72-b795-4bc9c54c12c2" providerId="ADAL" clId="{4A14CB36-86E7-4730-B471-BD1B1B92F066}" dt="2022-08-07T00:27:05.842" v="1465" actId="1076"/>
          <ac:spMkLst>
            <pc:docMk/>
            <pc:sldMk cId="444655328" sldId="2288"/>
            <ac:spMk id="809" creationId="{8F62FC9F-DEF2-4F44-BD66-7EFE3C622CB2}"/>
          </ac:spMkLst>
        </pc:spChg>
        <pc:spChg chg="mod">
          <ac:chgData name="MD. IFAJ HOSSAN OMI" userId="7c7a51f3-a462-4f72-b795-4bc9c54c12c2" providerId="ADAL" clId="{4A14CB36-86E7-4730-B471-BD1B1B92F066}" dt="2022-08-07T00:27:05.842" v="1465" actId="1076"/>
          <ac:spMkLst>
            <pc:docMk/>
            <pc:sldMk cId="444655328" sldId="2288"/>
            <ac:spMk id="810" creationId="{4AB6D820-7285-83ED-96A6-1E76F6F91338}"/>
          </ac:spMkLst>
        </pc:spChg>
        <pc:spChg chg="mod">
          <ac:chgData name="MD. IFAJ HOSSAN OMI" userId="7c7a51f3-a462-4f72-b795-4bc9c54c12c2" providerId="ADAL" clId="{4A14CB36-86E7-4730-B471-BD1B1B92F066}" dt="2022-08-07T00:27:05.842" v="1465" actId="1076"/>
          <ac:spMkLst>
            <pc:docMk/>
            <pc:sldMk cId="444655328" sldId="2288"/>
            <ac:spMk id="812" creationId="{CC801626-9ED3-F27A-582E-5AF98C70E909}"/>
          </ac:spMkLst>
        </pc:spChg>
        <pc:spChg chg="mod">
          <ac:chgData name="MD. IFAJ HOSSAN OMI" userId="7c7a51f3-a462-4f72-b795-4bc9c54c12c2" providerId="ADAL" clId="{4A14CB36-86E7-4730-B471-BD1B1B92F066}" dt="2022-08-07T00:27:05.842" v="1465" actId="1076"/>
          <ac:spMkLst>
            <pc:docMk/>
            <pc:sldMk cId="444655328" sldId="2288"/>
            <ac:spMk id="813" creationId="{6AE933C4-7C0A-71EC-6CFC-B0D8F4AE66FE}"/>
          </ac:spMkLst>
        </pc:spChg>
        <pc:spChg chg="mod">
          <ac:chgData name="MD. IFAJ HOSSAN OMI" userId="7c7a51f3-a462-4f72-b795-4bc9c54c12c2" providerId="ADAL" clId="{4A14CB36-86E7-4730-B471-BD1B1B92F066}" dt="2022-08-07T00:27:05.842" v="1465" actId="1076"/>
          <ac:spMkLst>
            <pc:docMk/>
            <pc:sldMk cId="444655328" sldId="2288"/>
            <ac:spMk id="814" creationId="{6CAE4900-18FE-4439-6B4D-25BD1D61BC80}"/>
          </ac:spMkLst>
        </pc:spChg>
        <pc:spChg chg="mod">
          <ac:chgData name="MD. IFAJ HOSSAN OMI" userId="7c7a51f3-a462-4f72-b795-4bc9c54c12c2" providerId="ADAL" clId="{4A14CB36-86E7-4730-B471-BD1B1B92F066}" dt="2022-08-07T00:27:05.842" v="1465" actId="1076"/>
          <ac:spMkLst>
            <pc:docMk/>
            <pc:sldMk cId="444655328" sldId="2288"/>
            <ac:spMk id="815" creationId="{05075DE8-A213-1BD8-72E6-E8B7938B9602}"/>
          </ac:spMkLst>
        </pc:spChg>
        <pc:spChg chg="mod">
          <ac:chgData name="MD. IFAJ HOSSAN OMI" userId="7c7a51f3-a462-4f72-b795-4bc9c54c12c2" providerId="ADAL" clId="{4A14CB36-86E7-4730-B471-BD1B1B92F066}" dt="2022-08-07T00:27:05.842" v="1465" actId="1076"/>
          <ac:spMkLst>
            <pc:docMk/>
            <pc:sldMk cId="444655328" sldId="2288"/>
            <ac:spMk id="816" creationId="{B58ECE2B-CB28-A7FA-D3F0-B86B675952C5}"/>
          </ac:spMkLst>
        </pc:spChg>
        <pc:spChg chg="mod">
          <ac:chgData name="MD. IFAJ HOSSAN OMI" userId="7c7a51f3-a462-4f72-b795-4bc9c54c12c2" providerId="ADAL" clId="{4A14CB36-86E7-4730-B471-BD1B1B92F066}" dt="2022-08-07T00:27:05.842" v="1465" actId="1076"/>
          <ac:spMkLst>
            <pc:docMk/>
            <pc:sldMk cId="444655328" sldId="2288"/>
            <ac:spMk id="817" creationId="{89CE878C-E234-2EDD-A558-F9BC691BEFF2}"/>
          </ac:spMkLst>
        </pc:spChg>
        <pc:spChg chg="mod">
          <ac:chgData name="MD. IFAJ HOSSAN OMI" userId="7c7a51f3-a462-4f72-b795-4bc9c54c12c2" providerId="ADAL" clId="{4A14CB36-86E7-4730-B471-BD1B1B92F066}" dt="2022-08-07T00:27:05.842" v="1465" actId="1076"/>
          <ac:spMkLst>
            <pc:docMk/>
            <pc:sldMk cId="444655328" sldId="2288"/>
            <ac:spMk id="818" creationId="{5542A789-A4FE-C966-1CC1-FC23AF2945DD}"/>
          </ac:spMkLst>
        </pc:spChg>
        <pc:spChg chg="mod">
          <ac:chgData name="MD. IFAJ HOSSAN OMI" userId="7c7a51f3-a462-4f72-b795-4bc9c54c12c2" providerId="ADAL" clId="{4A14CB36-86E7-4730-B471-BD1B1B92F066}" dt="2022-08-07T00:27:05.842" v="1465" actId="1076"/>
          <ac:spMkLst>
            <pc:docMk/>
            <pc:sldMk cId="444655328" sldId="2288"/>
            <ac:spMk id="819" creationId="{AB91BB2B-A99A-2902-43BA-FFFF88C96B14}"/>
          </ac:spMkLst>
        </pc:spChg>
        <pc:spChg chg="mod">
          <ac:chgData name="MD. IFAJ HOSSAN OMI" userId="7c7a51f3-a462-4f72-b795-4bc9c54c12c2" providerId="ADAL" clId="{4A14CB36-86E7-4730-B471-BD1B1B92F066}" dt="2022-08-07T00:27:05.842" v="1465" actId="1076"/>
          <ac:spMkLst>
            <pc:docMk/>
            <pc:sldMk cId="444655328" sldId="2288"/>
            <ac:spMk id="820" creationId="{33D9C451-E4E5-3D9C-632A-22EE354E4D67}"/>
          </ac:spMkLst>
        </pc:spChg>
        <pc:spChg chg="mod">
          <ac:chgData name="MD. IFAJ HOSSAN OMI" userId="7c7a51f3-a462-4f72-b795-4bc9c54c12c2" providerId="ADAL" clId="{4A14CB36-86E7-4730-B471-BD1B1B92F066}" dt="2022-08-07T00:27:05.842" v="1465" actId="1076"/>
          <ac:spMkLst>
            <pc:docMk/>
            <pc:sldMk cId="444655328" sldId="2288"/>
            <ac:spMk id="821" creationId="{E5974764-8E7E-ECE3-73A9-588DDAEF743D}"/>
          </ac:spMkLst>
        </pc:spChg>
        <pc:spChg chg="mod">
          <ac:chgData name="MD. IFAJ HOSSAN OMI" userId="7c7a51f3-a462-4f72-b795-4bc9c54c12c2" providerId="ADAL" clId="{4A14CB36-86E7-4730-B471-BD1B1B92F066}" dt="2022-08-07T00:27:05.842" v="1465" actId="1076"/>
          <ac:spMkLst>
            <pc:docMk/>
            <pc:sldMk cId="444655328" sldId="2288"/>
            <ac:spMk id="822" creationId="{8613A23B-1F6C-B419-3D87-B30C017A9360}"/>
          </ac:spMkLst>
        </pc:spChg>
        <pc:spChg chg="mod">
          <ac:chgData name="MD. IFAJ HOSSAN OMI" userId="7c7a51f3-a462-4f72-b795-4bc9c54c12c2" providerId="ADAL" clId="{4A14CB36-86E7-4730-B471-BD1B1B92F066}" dt="2022-08-07T00:27:05.842" v="1465" actId="1076"/>
          <ac:spMkLst>
            <pc:docMk/>
            <pc:sldMk cId="444655328" sldId="2288"/>
            <ac:spMk id="823" creationId="{5690835F-3600-9F45-C6C1-D3235D19C535}"/>
          </ac:spMkLst>
        </pc:spChg>
        <pc:spChg chg="mod">
          <ac:chgData name="MD. IFAJ HOSSAN OMI" userId="7c7a51f3-a462-4f72-b795-4bc9c54c12c2" providerId="ADAL" clId="{4A14CB36-86E7-4730-B471-BD1B1B92F066}" dt="2022-08-07T00:27:05.842" v="1465" actId="1076"/>
          <ac:spMkLst>
            <pc:docMk/>
            <pc:sldMk cId="444655328" sldId="2288"/>
            <ac:spMk id="824" creationId="{EC106149-3519-AF68-D6A5-8C58445D6C65}"/>
          </ac:spMkLst>
        </pc:spChg>
        <pc:spChg chg="mod">
          <ac:chgData name="MD. IFAJ HOSSAN OMI" userId="7c7a51f3-a462-4f72-b795-4bc9c54c12c2" providerId="ADAL" clId="{4A14CB36-86E7-4730-B471-BD1B1B92F066}" dt="2022-08-07T00:27:05.842" v="1465" actId="1076"/>
          <ac:spMkLst>
            <pc:docMk/>
            <pc:sldMk cId="444655328" sldId="2288"/>
            <ac:spMk id="825" creationId="{270BF16F-C8F2-C009-E5D9-BE1A842107D9}"/>
          </ac:spMkLst>
        </pc:spChg>
        <pc:spChg chg="mod">
          <ac:chgData name="MD. IFAJ HOSSAN OMI" userId="7c7a51f3-a462-4f72-b795-4bc9c54c12c2" providerId="ADAL" clId="{4A14CB36-86E7-4730-B471-BD1B1B92F066}" dt="2022-08-07T00:27:05.842" v="1465" actId="1076"/>
          <ac:spMkLst>
            <pc:docMk/>
            <pc:sldMk cId="444655328" sldId="2288"/>
            <ac:spMk id="826" creationId="{6F118D53-2AF4-88B3-1CC2-00D9C9B21E70}"/>
          </ac:spMkLst>
        </pc:spChg>
        <pc:spChg chg="mod">
          <ac:chgData name="MD. IFAJ HOSSAN OMI" userId="7c7a51f3-a462-4f72-b795-4bc9c54c12c2" providerId="ADAL" clId="{4A14CB36-86E7-4730-B471-BD1B1B92F066}" dt="2022-08-07T00:27:05.842" v="1465" actId="1076"/>
          <ac:spMkLst>
            <pc:docMk/>
            <pc:sldMk cId="444655328" sldId="2288"/>
            <ac:spMk id="827" creationId="{3537AFEE-2D13-7DF3-194B-9339EEF95B1C}"/>
          </ac:spMkLst>
        </pc:spChg>
        <pc:spChg chg="mod">
          <ac:chgData name="MD. IFAJ HOSSAN OMI" userId="7c7a51f3-a462-4f72-b795-4bc9c54c12c2" providerId="ADAL" clId="{4A14CB36-86E7-4730-B471-BD1B1B92F066}" dt="2022-08-07T00:27:05.842" v="1465" actId="1076"/>
          <ac:spMkLst>
            <pc:docMk/>
            <pc:sldMk cId="444655328" sldId="2288"/>
            <ac:spMk id="828" creationId="{F2F3D629-411E-22FE-E694-968F3FE6E601}"/>
          </ac:spMkLst>
        </pc:spChg>
        <pc:spChg chg="mod">
          <ac:chgData name="MD. IFAJ HOSSAN OMI" userId="7c7a51f3-a462-4f72-b795-4bc9c54c12c2" providerId="ADAL" clId="{4A14CB36-86E7-4730-B471-BD1B1B92F066}" dt="2022-08-07T00:27:05.842" v="1465" actId="1076"/>
          <ac:spMkLst>
            <pc:docMk/>
            <pc:sldMk cId="444655328" sldId="2288"/>
            <ac:spMk id="829" creationId="{C1ED3A8C-4957-9C6E-05A3-378BC22CE104}"/>
          </ac:spMkLst>
        </pc:spChg>
        <pc:spChg chg="mod">
          <ac:chgData name="MD. IFAJ HOSSAN OMI" userId="7c7a51f3-a462-4f72-b795-4bc9c54c12c2" providerId="ADAL" clId="{4A14CB36-86E7-4730-B471-BD1B1B92F066}" dt="2022-08-07T00:27:05.842" v="1465" actId="1076"/>
          <ac:spMkLst>
            <pc:docMk/>
            <pc:sldMk cId="444655328" sldId="2288"/>
            <ac:spMk id="830" creationId="{9640AFC7-8955-0C0B-04CB-ED740772FEDD}"/>
          </ac:spMkLst>
        </pc:spChg>
        <pc:spChg chg="mod">
          <ac:chgData name="MD. IFAJ HOSSAN OMI" userId="7c7a51f3-a462-4f72-b795-4bc9c54c12c2" providerId="ADAL" clId="{4A14CB36-86E7-4730-B471-BD1B1B92F066}" dt="2022-08-07T00:27:05.842" v="1465" actId="1076"/>
          <ac:spMkLst>
            <pc:docMk/>
            <pc:sldMk cId="444655328" sldId="2288"/>
            <ac:spMk id="831" creationId="{80B6E092-718D-C9AC-CC59-935649D8D8EA}"/>
          </ac:spMkLst>
        </pc:spChg>
        <pc:spChg chg="mod">
          <ac:chgData name="MD. IFAJ HOSSAN OMI" userId="7c7a51f3-a462-4f72-b795-4bc9c54c12c2" providerId="ADAL" clId="{4A14CB36-86E7-4730-B471-BD1B1B92F066}" dt="2022-08-07T00:27:05.842" v="1465" actId="1076"/>
          <ac:spMkLst>
            <pc:docMk/>
            <pc:sldMk cId="444655328" sldId="2288"/>
            <ac:spMk id="832" creationId="{D344C59F-0E1F-9F65-19D6-0A3EA780C3DB}"/>
          </ac:spMkLst>
        </pc:spChg>
        <pc:spChg chg="mod">
          <ac:chgData name="MD. IFAJ HOSSAN OMI" userId="7c7a51f3-a462-4f72-b795-4bc9c54c12c2" providerId="ADAL" clId="{4A14CB36-86E7-4730-B471-BD1B1B92F066}" dt="2022-08-07T00:27:05.842" v="1465" actId="1076"/>
          <ac:spMkLst>
            <pc:docMk/>
            <pc:sldMk cId="444655328" sldId="2288"/>
            <ac:spMk id="833" creationId="{1C76BD7C-2C03-6EA4-C91F-D9C70BD8B37E}"/>
          </ac:spMkLst>
        </pc:spChg>
        <pc:spChg chg="mod">
          <ac:chgData name="MD. IFAJ HOSSAN OMI" userId="7c7a51f3-a462-4f72-b795-4bc9c54c12c2" providerId="ADAL" clId="{4A14CB36-86E7-4730-B471-BD1B1B92F066}" dt="2022-08-07T00:27:05.842" v="1465" actId="1076"/>
          <ac:spMkLst>
            <pc:docMk/>
            <pc:sldMk cId="444655328" sldId="2288"/>
            <ac:spMk id="834" creationId="{93D6A4E5-199B-8052-833D-2366FE924A74}"/>
          </ac:spMkLst>
        </pc:spChg>
        <pc:spChg chg="mod">
          <ac:chgData name="MD. IFAJ HOSSAN OMI" userId="7c7a51f3-a462-4f72-b795-4bc9c54c12c2" providerId="ADAL" clId="{4A14CB36-86E7-4730-B471-BD1B1B92F066}" dt="2022-08-07T00:27:05.842" v="1465" actId="1076"/>
          <ac:spMkLst>
            <pc:docMk/>
            <pc:sldMk cId="444655328" sldId="2288"/>
            <ac:spMk id="835" creationId="{BE27567F-257B-5CC3-6163-00D9694FF514}"/>
          </ac:spMkLst>
        </pc:spChg>
        <pc:spChg chg="mod">
          <ac:chgData name="MD. IFAJ HOSSAN OMI" userId="7c7a51f3-a462-4f72-b795-4bc9c54c12c2" providerId="ADAL" clId="{4A14CB36-86E7-4730-B471-BD1B1B92F066}" dt="2022-08-07T00:27:05.842" v="1465" actId="1076"/>
          <ac:spMkLst>
            <pc:docMk/>
            <pc:sldMk cId="444655328" sldId="2288"/>
            <ac:spMk id="836" creationId="{D06707AB-AAE6-85DD-3186-C98A3203E204}"/>
          </ac:spMkLst>
        </pc:spChg>
        <pc:spChg chg="mod">
          <ac:chgData name="MD. IFAJ HOSSAN OMI" userId="7c7a51f3-a462-4f72-b795-4bc9c54c12c2" providerId="ADAL" clId="{4A14CB36-86E7-4730-B471-BD1B1B92F066}" dt="2022-08-07T00:27:05.842" v="1465" actId="1076"/>
          <ac:spMkLst>
            <pc:docMk/>
            <pc:sldMk cId="444655328" sldId="2288"/>
            <ac:spMk id="837" creationId="{30423113-7A1F-B749-6208-8DAA3E0C55CF}"/>
          </ac:spMkLst>
        </pc:spChg>
        <pc:spChg chg="mod">
          <ac:chgData name="MD. IFAJ HOSSAN OMI" userId="7c7a51f3-a462-4f72-b795-4bc9c54c12c2" providerId="ADAL" clId="{4A14CB36-86E7-4730-B471-BD1B1B92F066}" dt="2022-08-07T00:27:05.842" v="1465" actId="1076"/>
          <ac:spMkLst>
            <pc:docMk/>
            <pc:sldMk cId="444655328" sldId="2288"/>
            <ac:spMk id="838" creationId="{56D68316-6F70-55C3-1D68-3D35E464617C}"/>
          </ac:spMkLst>
        </pc:spChg>
        <pc:spChg chg="mod">
          <ac:chgData name="MD. IFAJ HOSSAN OMI" userId="7c7a51f3-a462-4f72-b795-4bc9c54c12c2" providerId="ADAL" clId="{4A14CB36-86E7-4730-B471-BD1B1B92F066}" dt="2022-08-07T00:27:05.842" v="1465" actId="1076"/>
          <ac:spMkLst>
            <pc:docMk/>
            <pc:sldMk cId="444655328" sldId="2288"/>
            <ac:spMk id="898" creationId="{BFC673F7-9C2B-91EA-FF11-F64DDDE3C29E}"/>
          </ac:spMkLst>
        </pc:spChg>
        <pc:spChg chg="mod">
          <ac:chgData name="MD. IFAJ HOSSAN OMI" userId="7c7a51f3-a462-4f72-b795-4bc9c54c12c2" providerId="ADAL" clId="{4A14CB36-86E7-4730-B471-BD1B1B92F066}" dt="2022-08-07T00:27:05.842" v="1465" actId="1076"/>
          <ac:spMkLst>
            <pc:docMk/>
            <pc:sldMk cId="444655328" sldId="2288"/>
            <ac:spMk id="899" creationId="{EBD7CF6D-E545-72BC-7C68-EF12D22B7CBA}"/>
          </ac:spMkLst>
        </pc:spChg>
        <pc:spChg chg="mod">
          <ac:chgData name="MD. IFAJ HOSSAN OMI" userId="7c7a51f3-a462-4f72-b795-4bc9c54c12c2" providerId="ADAL" clId="{4A14CB36-86E7-4730-B471-BD1B1B92F066}" dt="2022-08-07T00:27:05.842" v="1465" actId="1076"/>
          <ac:spMkLst>
            <pc:docMk/>
            <pc:sldMk cId="444655328" sldId="2288"/>
            <ac:spMk id="901" creationId="{8C02728A-9CAD-AF3D-EEEC-18A846A22C38}"/>
          </ac:spMkLst>
        </pc:spChg>
        <pc:spChg chg="mod">
          <ac:chgData name="MD. IFAJ HOSSAN OMI" userId="7c7a51f3-a462-4f72-b795-4bc9c54c12c2" providerId="ADAL" clId="{4A14CB36-86E7-4730-B471-BD1B1B92F066}" dt="2022-08-07T00:27:05.842" v="1465" actId="1076"/>
          <ac:spMkLst>
            <pc:docMk/>
            <pc:sldMk cId="444655328" sldId="2288"/>
            <ac:spMk id="902" creationId="{67DBBC27-CE65-0308-A03E-663FF03E88E6}"/>
          </ac:spMkLst>
        </pc:spChg>
        <pc:spChg chg="mod">
          <ac:chgData name="MD. IFAJ HOSSAN OMI" userId="7c7a51f3-a462-4f72-b795-4bc9c54c12c2" providerId="ADAL" clId="{4A14CB36-86E7-4730-B471-BD1B1B92F066}" dt="2022-08-07T00:27:05.842" v="1465" actId="1076"/>
          <ac:spMkLst>
            <pc:docMk/>
            <pc:sldMk cId="444655328" sldId="2288"/>
            <ac:spMk id="903" creationId="{E8208BE6-2F5B-80E6-FDD7-15FE484B77A7}"/>
          </ac:spMkLst>
        </pc:spChg>
        <pc:spChg chg="mod">
          <ac:chgData name="MD. IFAJ HOSSAN OMI" userId="7c7a51f3-a462-4f72-b795-4bc9c54c12c2" providerId="ADAL" clId="{4A14CB36-86E7-4730-B471-BD1B1B92F066}" dt="2022-08-07T00:27:05.842" v="1465" actId="1076"/>
          <ac:spMkLst>
            <pc:docMk/>
            <pc:sldMk cId="444655328" sldId="2288"/>
            <ac:spMk id="904" creationId="{9DFB1515-7D35-D034-673A-10A3CBCE32D1}"/>
          </ac:spMkLst>
        </pc:spChg>
        <pc:spChg chg="mod">
          <ac:chgData name="MD. IFAJ HOSSAN OMI" userId="7c7a51f3-a462-4f72-b795-4bc9c54c12c2" providerId="ADAL" clId="{4A14CB36-86E7-4730-B471-BD1B1B92F066}" dt="2022-08-07T00:27:05.842" v="1465" actId="1076"/>
          <ac:spMkLst>
            <pc:docMk/>
            <pc:sldMk cId="444655328" sldId="2288"/>
            <ac:spMk id="905" creationId="{1F9B573E-77A9-8540-CFBD-75E72BAB6D70}"/>
          </ac:spMkLst>
        </pc:spChg>
        <pc:spChg chg="mod">
          <ac:chgData name="MD. IFAJ HOSSAN OMI" userId="7c7a51f3-a462-4f72-b795-4bc9c54c12c2" providerId="ADAL" clId="{4A14CB36-86E7-4730-B471-BD1B1B92F066}" dt="2022-08-07T00:27:05.842" v="1465" actId="1076"/>
          <ac:spMkLst>
            <pc:docMk/>
            <pc:sldMk cId="444655328" sldId="2288"/>
            <ac:spMk id="906" creationId="{5D48AD0E-D8F7-77ED-0B33-EA26F60D136A}"/>
          </ac:spMkLst>
        </pc:spChg>
        <pc:spChg chg="mod">
          <ac:chgData name="MD. IFAJ HOSSAN OMI" userId="7c7a51f3-a462-4f72-b795-4bc9c54c12c2" providerId="ADAL" clId="{4A14CB36-86E7-4730-B471-BD1B1B92F066}" dt="2022-08-07T00:27:05.842" v="1465" actId="1076"/>
          <ac:spMkLst>
            <pc:docMk/>
            <pc:sldMk cId="444655328" sldId="2288"/>
            <ac:spMk id="907" creationId="{6DBD3583-F44B-AADA-F53E-0FC9918DE4A8}"/>
          </ac:spMkLst>
        </pc:spChg>
        <pc:spChg chg="mod">
          <ac:chgData name="MD. IFAJ HOSSAN OMI" userId="7c7a51f3-a462-4f72-b795-4bc9c54c12c2" providerId="ADAL" clId="{4A14CB36-86E7-4730-B471-BD1B1B92F066}" dt="2022-08-07T00:27:05.842" v="1465" actId="1076"/>
          <ac:spMkLst>
            <pc:docMk/>
            <pc:sldMk cId="444655328" sldId="2288"/>
            <ac:spMk id="908" creationId="{2159AFF6-56CD-9D05-923F-9A82AAD25667}"/>
          </ac:spMkLst>
        </pc:spChg>
        <pc:spChg chg="mod">
          <ac:chgData name="MD. IFAJ HOSSAN OMI" userId="7c7a51f3-a462-4f72-b795-4bc9c54c12c2" providerId="ADAL" clId="{4A14CB36-86E7-4730-B471-BD1B1B92F066}" dt="2022-08-07T00:27:05.842" v="1465" actId="1076"/>
          <ac:spMkLst>
            <pc:docMk/>
            <pc:sldMk cId="444655328" sldId="2288"/>
            <ac:spMk id="909" creationId="{40A8E8F9-1D69-569E-3CDB-3C6A9510F0DB}"/>
          </ac:spMkLst>
        </pc:spChg>
        <pc:spChg chg="mod">
          <ac:chgData name="MD. IFAJ HOSSAN OMI" userId="7c7a51f3-a462-4f72-b795-4bc9c54c12c2" providerId="ADAL" clId="{4A14CB36-86E7-4730-B471-BD1B1B92F066}" dt="2022-08-07T00:27:05.842" v="1465" actId="1076"/>
          <ac:spMkLst>
            <pc:docMk/>
            <pc:sldMk cId="444655328" sldId="2288"/>
            <ac:spMk id="910" creationId="{C4B6E60A-BC9A-D00F-FB77-10C71B95A1ED}"/>
          </ac:spMkLst>
        </pc:spChg>
        <pc:spChg chg="mod">
          <ac:chgData name="MD. IFAJ HOSSAN OMI" userId="7c7a51f3-a462-4f72-b795-4bc9c54c12c2" providerId="ADAL" clId="{4A14CB36-86E7-4730-B471-BD1B1B92F066}" dt="2022-08-07T00:27:05.842" v="1465" actId="1076"/>
          <ac:spMkLst>
            <pc:docMk/>
            <pc:sldMk cId="444655328" sldId="2288"/>
            <ac:spMk id="911" creationId="{12244DBD-EB5F-0F3E-523D-6B24E5582700}"/>
          </ac:spMkLst>
        </pc:spChg>
        <pc:spChg chg="mod">
          <ac:chgData name="MD. IFAJ HOSSAN OMI" userId="7c7a51f3-a462-4f72-b795-4bc9c54c12c2" providerId="ADAL" clId="{4A14CB36-86E7-4730-B471-BD1B1B92F066}" dt="2022-08-07T00:27:05.842" v="1465" actId="1076"/>
          <ac:spMkLst>
            <pc:docMk/>
            <pc:sldMk cId="444655328" sldId="2288"/>
            <ac:spMk id="912" creationId="{99ED5755-AE74-62A1-AFCE-2FD82448D100}"/>
          </ac:spMkLst>
        </pc:spChg>
        <pc:spChg chg="mod">
          <ac:chgData name="MD. IFAJ HOSSAN OMI" userId="7c7a51f3-a462-4f72-b795-4bc9c54c12c2" providerId="ADAL" clId="{4A14CB36-86E7-4730-B471-BD1B1B92F066}" dt="2022-08-07T00:27:05.842" v="1465" actId="1076"/>
          <ac:spMkLst>
            <pc:docMk/>
            <pc:sldMk cId="444655328" sldId="2288"/>
            <ac:spMk id="913" creationId="{1F0DC11C-E628-8575-3371-6DCBF24EF05F}"/>
          </ac:spMkLst>
        </pc:spChg>
        <pc:spChg chg="mod">
          <ac:chgData name="MD. IFAJ HOSSAN OMI" userId="7c7a51f3-a462-4f72-b795-4bc9c54c12c2" providerId="ADAL" clId="{4A14CB36-86E7-4730-B471-BD1B1B92F066}" dt="2022-08-07T00:27:05.842" v="1465" actId="1076"/>
          <ac:spMkLst>
            <pc:docMk/>
            <pc:sldMk cId="444655328" sldId="2288"/>
            <ac:spMk id="914" creationId="{D92CF5B3-CA7E-DCE8-0BF6-B5D8EC3867A4}"/>
          </ac:spMkLst>
        </pc:spChg>
        <pc:spChg chg="mod">
          <ac:chgData name="MD. IFAJ HOSSAN OMI" userId="7c7a51f3-a462-4f72-b795-4bc9c54c12c2" providerId="ADAL" clId="{4A14CB36-86E7-4730-B471-BD1B1B92F066}" dt="2022-08-07T00:27:05.842" v="1465" actId="1076"/>
          <ac:spMkLst>
            <pc:docMk/>
            <pc:sldMk cId="444655328" sldId="2288"/>
            <ac:spMk id="915" creationId="{59C75B63-BC4F-5F8F-AB10-3C397BC16E78}"/>
          </ac:spMkLst>
        </pc:spChg>
        <pc:spChg chg="mod">
          <ac:chgData name="MD. IFAJ HOSSAN OMI" userId="7c7a51f3-a462-4f72-b795-4bc9c54c12c2" providerId="ADAL" clId="{4A14CB36-86E7-4730-B471-BD1B1B92F066}" dt="2022-08-07T00:27:05.842" v="1465" actId="1076"/>
          <ac:spMkLst>
            <pc:docMk/>
            <pc:sldMk cId="444655328" sldId="2288"/>
            <ac:spMk id="916" creationId="{6FB3B2E4-7A09-55D0-7138-074DEC4CE519}"/>
          </ac:spMkLst>
        </pc:spChg>
        <pc:spChg chg="mod">
          <ac:chgData name="MD. IFAJ HOSSAN OMI" userId="7c7a51f3-a462-4f72-b795-4bc9c54c12c2" providerId="ADAL" clId="{4A14CB36-86E7-4730-B471-BD1B1B92F066}" dt="2022-08-07T00:27:05.842" v="1465" actId="1076"/>
          <ac:spMkLst>
            <pc:docMk/>
            <pc:sldMk cId="444655328" sldId="2288"/>
            <ac:spMk id="917" creationId="{1E84483A-8F5E-56B7-77F4-3FC9BE60660D}"/>
          </ac:spMkLst>
        </pc:spChg>
        <pc:spChg chg="mod">
          <ac:chgData name="MD. IFAJ HOSSAN OMI" userId="7c7a51f3-a462-4f72-b795-4bc9c54c12c2" providerId="ADAL" clId="{4A14CB36-86E7-4730-B471-BD1B1B92F066}" dt="2022-08-07T00:27:05.842" v="1465" actId="1076"/>
          <ac:spMkLst>
            <pc:docMk/>
            <pc:sldMk cId="444655328" sldId="2288"/>
            <ac:spMk id="918" creationId="{F000D6E4-E3F6-6AFA-6355-6AE89A63FC00}"/>
          </ac:spMkLst>
        </pc:spChg>
        <pc:spChg chg="mod">
          <ac:chgData name="MD. IFAJ HOSSAN OMI" userId="7c7a51f3-a462-4f72-b795-4bc9c54c12c2" providerId="ADAL" clId="{4A14CB36-86E7-4730-B471-BD1B1B92F066}" dt="2022-08-07T00:27:05.842" v="1465" actId="1076"/>
          <ac:spMkLst>
            <pc:docMk/>
            <pc:sldMk cId="444655328" sldId="2288"/>
            <ac:spMk id="919" creationId="{A9B55FAE-3330-41B2-7EC3-5562D452C782}"/>
          </ac:spMkLst>
        </pc:spChg>
        <pc:spChg chg="mod">
          <ac:chgData name="MD. IFAJ HOSSAN OMI" userId="7c7a51f3-a462-4f72-b795-4bc9c54c12c2" providerId="ADAL" clId="{4A14CB36-86E7-4730-B471-BD1B1B92F066}" dt="2022-08-07T00:27:05.842" v="1465" actId="1076"/>
          <ac:spMkLst>
            <pc:docMk/>
            <pc:sldMk cId="444655328" sldId="2288"/>
            <ac:spMk id="920" creationId="{10951355-11D9-A193-904F-DC0101A163A6}"/>
          </ac:spMkLst>
        </pc:spChg>
        <pc:spChg chg="mod">
          <ac:chgData name="MD. IFAJ HOSSAN OMI" userId="7c7a51f3-a462-4f72-b795-4bc9c54c12c2" providerId="ADAL" clId="{4A14CB36-86E7-4730-B471-BD1B1B92F066}" dt="2022-08-07T00:27:05.842" v="1465" actId="1076"/>
          <ac:spMkLst>
            <pc:docMk/>
            <pc:sldMk cId="444655328" sldId="2288"/>
            <ac:spMk id="921" creationId="{CD7B78BA-4D63-A5B3-A02D-7AC949CAD93A}"/>
          </ac:spMkLst>
        </pc:spChg>
        <pc:spChg chg="mod">
          <ac:chgData name="MD. IFAJ HOSSAN OMI" userId="7c7a51f3-a462-4f72-b795-4bc9c54c12c2" providerId="ADAL" clId="{4A14CB36-86E7-4730-B471-BD1B1B92F066}" dt="2022-08-07T00:27:05.842" v="1465" actId="1076"/>
          <ac:spMkLst>
            <pc:docMk/>
            <pc:sldMk cId="444655328" sldId="2288"/>
            <ac:spMk id="922" creationId="{021A71A5-B40E-457F-D0F7-3ECAAFFB539F}"/>
          </ac:spMkLst>
        </pc:spChg>
        <pc:spChg chg="mod">
          <ac:chgData name="MD. IFAJ HOSSAN OMI" userId="7c7a51f3-a462-4f72-b795-4bc9c54c12c2" providerId="ADAL" clId="{4A14CB36-86E7-4730-B471-BD1B1B92F066}" dt="2022-08-07T00:27:05.842" v="1465" actId="1076"/>
          <ac:spMkLst>
            <pc:docMk/>
            <pc:sldMk cId="444655328" sldId="2288"/>
            <ac:spMk id="923" creationId="{2378912E-0A6E-B666-6F3E-4AF4E2F06665}"/>
          </ac:spMkLst>
        </pc:spChg>
        <pc:spChg chg="mod">
          <ac:chgData name="MD. IFAJ HOSSAN OMI" userId="7c7a51f3-a462-4f72-b795-4bc9c54c12c2" providerId="ADAL" clId="{4A14CB36-86E7-4730-B471-BD1B1B92F066}" dt="2022-08-07T00:27:05.842" v="1465" actId="1076"/>
          <ac:spMkLst>
            <pc:docMk/>
            <pc:sldMk cId="444655328" sldId="2288"/>
            <ac:spMk id="924" creationId="{B345B1D7-674F-5908-3566-BEDFE2561763}"/>
          </ac:spMkLst>
        </pc:spChg>
        <pc:spChg chg="mod">
          <ac:chgData name="MD. IFAJ HOSSAN OMI" userId="7c7a51f3-a462-4f72-b795-4bc9c54c12c2" providerId="ADAL" clId="{4A14CB36-86E7-4730-B471-BD1B1B92F066}" dt="2022-08-07T00:27:05.842" v="1465" actId="1076"/>
          <ac:spMkLst>
            <pc:docMk/>
            <pc:sldMk cId="444655328" sldId="2288"/>
            <ac:spMk id="925" creationId="{A354A914-37CA-EFD9-41E5-BBCD86A30956}"/>
          </ac:spMkLst>
        </pc:spChg>
        <pc:spChg chg="mod">
          <ac:chgData name="MD. IFAJ HOSSAN OMI" userId="7c7a51f3-a462-4f72-b795-4bc9c54c12c2" providerId="ADAL" clId="{4A14CB36-86E7-4730-B471-BD1B1B92F066}" dt="2022-08-07T00:27:05.842" v="1465" actId="1076"/>
          <ac:spMkLst>
            <pc:docMk/>
            <pc:sldMk cId="444655328" sldId="2288"/>
            <ac:spMk id="926" creationId="{CA506F70-B37D-8376-83E0-1B20CA79334D}"/>
          </ac:spMkLst>
        </pc:spChg>
        <pc:spChg chg="mod">
          <ac:chgData name="MD. IFAJ HOSSAN OMI" userId="7c7a51f3-a462-4f72-b795-4bc9c54c12c2" providerId="ADAL" clId="{4A14CB36-86E7-4730-B471-BD1B1B92F066}" dt="2022-08-07T00:27:05.842" v="1465" actId="1076"/>
          <ac:spMkLst>
            <pc:docMk/>
            <pc:sldMk cId="444655328" sldId="2288"/>
            <ac:spMk id="927" creationId="{ED3D733F-B1B5-894A-54B2-3FE63C9693E8}"/>
          </ac:spMkLst>
        </pc:spChg>
        <pc:spChg chg="mod">
          <ac:chgData name="MD. IFAJ HOSSAN OMI" userId="7c7a51f3-a462-4f72-b795-4bc9c54c12c2" providerId="ADAL" clId="{4A14CB36-86E7-4730-B471-BD1B1B92F066}" dt="2022-08-07T00:27:05.842" v="1465" actId="1076"/>
          <ac:spMkLst>
            <pc:docMk/>
            <pc:sldMk cId="444655328" sldId="2288"/>
            <ac:spMk id="928" creationId="{34252ABD-23F5-9A2F-CFC5-3B4F1CF93B72}"/>
          </ac:spMkLst>
        </pc:spChg>
        <pc:spChg chg="mod">
          <ac:chgData name="MD. IFAJ HOSSAN OMI" userId="7c7a51f3-a462-4f72-b795-4bc9c54c12c2" providerId="ADAL" clId="{4A14CB36-86E7-4730-B471-BD1B1B92F066}" dt="2022-08-07T00:27:05.842" v="1465" actId="1076"/>
          <ac:spMkLst>
            <pc:docMk/>
            <pc:sldMk cId="444655328" sldId="2288"/>
            <ac:spMk id="929" creationId="{4A30E76D-AEC9-5255-B76C-84C48D787A95}"/>
          </ac:spMkLst>
        </pc:spChg>
        <pc:spChg chg="mod">
          <ac:chgData name="MD. IFAJ HOSSAN OMI" userId="7c7a51f3-a462-4f72-b795-4bc9c54c12c2" providerId="ADAL" clId="{4A14CB36-86E7-4730-B471-BD1B1B92F066}" dt="2022-08-07T00:27:05.842" v="1465" actId="1076"/>
          <ac:spMkLst>
            <pc:docMk/>
            <pc:sldMk cId="444655328" sldId="2288"/>
            <ac:spMk id="930" creationId="{935A1CD8-FB71-35C7-9049-40C084862CD4}"/>
          </ac:spMkLst>
        </pc:spChg>
        <pc:spChg chg="mod">
          <ac:chgData name="MD. IFAJ HOSSAN OMI" userId="7c7a51f3-a462-4f72-b795-4bc9c54c12c2" providerId="ADAL" clId="{4A14CB36-86E7-4730-B471-BD1B1B92F066}" dt="2022-08-07T00:27:05.842" v="1465" actId="1076"/>
          <ac:spMkLst>
            <pc:docMk/>
            <pc:sldMk cId="444655328" sldId="2288"/>
            <ac:spMk id="931" creationId="{F057BD9C-5EB0-C47B-E101-55BB5B785411}"/>
          </ac:spMkLst>
        </pc:spChg>
        <pc:spChg chg="mod">
          <ac:chgData name="MD. IFAJ HOSSAN OMI" userId="7c7a51f3-a462-4f72-b795-4bc9c54c12c2" providerId="ADAL" clId="{4A14CB36-86E7-4730-B471-BD1B1B92F066}" dt="2022-08-07T00:27:05.842" v="1465" actId="1076"/>
          <ac:spMkLst>
            <pc:docMk/>
            <pc:sldMk cId="444655328" sldId="2288"/>
            <ac:spMk id="932" creationId="{DB3C2209-0CE3-15E7-44DB-CB2E0C99F4EB}"/>
          </ac:spMkLst>
        </pc:spChg>
        <pc:spChg chg="mod">
          <ac:chgData name="MD. IFAJ HOSSAN OMI" userId="7c7a51f3-a462-4f72-b795-4bc9c54c12c2" providerId="ADAL" clId="{4A14CB36-86E7-4730-B471-BD1B1B92F066}" dt="2022-08-07T00:27:05.842" v="1465" actId="1076"/>
          <ac:spMkLst>
            <pc:docMk/>
            <pc:sldMk cId="444655328" sldId="2288"/>
            <ac:spMk id="933" creationId="{A32568AC-CAD7-E734-20B7-357969E6747F}"/>
          </ac:spMkLst>
        </pc:spChg>
        <pc:spChg chg="mod">
          <ac:chgData name="MD. IFAJ HOSSAN OMI" userId="7c7a51f3-a462-4f72-b795-4bc9c54c12c2" providerId="ADAL" clId="{4A14CB36-86E7-4730-B471-BD1B1B92F066}" dt="2022-08-07T00:27:05.842" v="1465" actId="1076"/>
          <ac:spMkLst>
            <pc:docMk/>
            <pc:sldMk cId="444655328" sldId="2288"/>
            <ac:spMk id="934" creationId="{32F6ED87-5870-6BAC-8C8E-22A436391F02}"/>
          </ac:spMkLst>
        </pc:spChg>
        <pc:spChg chg="mod">
          <ac:chgData name="MD. IFAJ HOSSAN OMI" userId="7c7a51f3-a462-4f72-b795-4bc9c54c12c2" providerId="ADAL" clId="{4A14CB36-86E7-4730-B471-BD1B1B92F066}" dt="2022-08-07T00:27:05.842" v="1465" actId="1076"/>
          <ac:spMkLst>
            <pc:docMk/>
            <pc:sldMk cId="444655328" sldId="2288"/>
            <ac:spMk id="935" creationId="{2DCFE522-5D30-FFBC-B740-1EAF7427CEAB}"/>
          </ac:spMkLst>
        </pc:spChg>
        <pc:spChg chg="mod">
          <ac:chgData name="MD. IFAJ HOSSAN OMI" userId="7c7a51f3-a462-4f72-b795-4bc9c54c12c2" providerId="ADAL" clId="{4A14CB36-86E7-4730-B471-BD1B1B92F066}" dt="2022-08-07T00:27:05.842" v="1465" actId="1076"/>
          <ac:spMkLst>
            <pc:docMk/>
            <pc:sldMk cId="444655328" sldId="2288"/>
            <ac:spMk id="936" creationId="{A97B4A67-6A09-13AE-A001-872180365125}"/>
          </ac:spMkLst>
        </pc:spChg>
        <pc:spChg chg="mod">
          <ac:chgData name="MD. IFAJ HOSSAN OMI" userId="7c7a51f3-a462-4f72-b795-4bc9c54c12c2" providerId="ADAL" clId="{4A14CB36-86E7-4730-B471-BD1B1B92F066}" dt="2022-08-07T00:27:05.842" v="1465" actId="1076"/>
          <ac:spMkLst>
            <pc:docMk/>
            <pc:sldMk cId="444655328" sldId="2288"/>
            <ac:spMk id="937" creationId="{C314026D-0961-154E-88D9-00C0348D4674}"/>
          </ac:spMkLst>
        </pc:spChg>
        <pc:spChg chg="mod">
          <ac:chgData name="MD. IFAJ HOSSAN OMI" userId="7c7a51f3-a462-4f72-b795-4bc9c54c12c2" providerId="ADAL" clId="{4A14CB36-86E7-4730-B471-BD1B1B92F066}" dt="2022-08-07T00:27:05.842" v="1465" actId="1076"/>
          <ac:spMkLst>
            <pc:docMk/>
            <pc:sldMk cId="444655328" sldId="2288"/>
            <ac:spMk id="938" creationId="{575945BE-9D9E-1E27-AEB0-46580CC6C438}"/>
          </ac:spMkLst>
        </pc:spChg>
        <pc:spChg chg="mod">
          <ac:chgData name="MD. IFAJ HOSSAN OMI" userId="7c7a51f3-a462-4f72-b795-4bc9c54c12c2" providerId="ADAL" clId="{4A14CB36-86E7-4730-B471-BD1B1B92F066}" dt="2022-08-07T00:27:05.842" v="1465" actId="1076"/>
          <ac:spMkLst>
            <pc:docMk/>
            <pc:sldMk cId="444655328" sldId="2288"/>
            <ac:spMk id="939" creationId="{DDF30FBC-773B-96A8-2E25-1CD0D5BA3B90}"/>
          </ac:spMkLst>
        </pc:spChg>
        <pc:spChg chg="mod">
          <ac:chgData name="MD. IFAJ HOSSAN OMI" userId="7c7a51f3-a462-4f72-b795-4bc9c54c12c2" providerId="ADAL" clId="{4A14CB36-86E7-4730-B471-BD1B1B92F066}" dt="2022-08-07T00:27:05.842" v="1465" actId="1076"/>
          <ac:spMkLst>
            <pc:docMk/>
            <pc:sldMk cId="444655328" sldId="2288"/>
            <ac:spMk id="940" creationId="{C676E1CB-F6BA-4572-E84F-E553B4B237E3}"/>
          </ac:spMkLst>
        </pc:spChg>
        <pc:spChg chg="mod">
          <ac:chgData name="MD. IFAJ HOSSAN OMI" userId="7c7a51f3-a462-4f72-b795-4bc9c54c12c2" providerId="ADAL" clId="{4A14CB36-86E7-4730-B471-BD1B1B92F066}" dt="2022-08-07T00:27:05.842" v="1465" actId="1076"/>
          <ac:spMkLst>
            <pc:docMk/>
            <pc:sldMk cId="444655328" sldId="2288"/>
            <ac:spMk id="942" creationId="{DD48DD1A-47AA-E68D-06A9-99437E2993D1}"/>
          </ac:spMkLst>
        </pc:spChg>
        <pc:spChg chg="mod">
          <ac:chgData name="MD. IFAJ HOSSAN OMI" userId="7c7a51f3-a462-4f72-b795-4bc9c54c12c2" providerId="ADAL" clId="{4A14CB36-86E7-4730-B471-BD1B1B92F066}" dt="2022-08-07T00:27:05.842" v="1465" actId="1076"/>
          <ac:spMkLst>
            <pc:docMk/>
            <pc:sldMk cId="444655328" sldId="2288"/>
            <ac:spMk id="943" creationId="{EDE9DB08-C763-B9E8-67AD-42EFD46DA3A1}"/>
          </ac:spMkLst>
        </pc:spChg>
        <pc:spChg chg="mod">
          <ac:chgData name="MD. IFAJ HOSSAN OMI" userId="7c7a51f3-a462-4f72-b795-4bc9c54c12c2" providerId="ADAL" clId="{4A14CB36-86E7-4730-B471-BD1B1B92F066}" dt="2022-08-07T00:27:05.842" v="1465" actId="1076"/>
          <ac:spMkLst>
            <pc:docMk/>
            <pc:sldMk cId="444655328" sldId="2288"/>
            <ac:spMk id="944" creationId="{5C152143-0329-1780-24FC-EFA182BF1269}"/>
          </ac:spMkLst>
        </pc:spChg>
        <pc:spChg chg="mod">
          <ac:chgData name="MD. IFAJ HOSSAN OMI" userId="7c7a51f3-a462-4f72-b795-4bc9c54c12c2" providerId="ADAL" clId="{4A14CB36-86E7-4730-B471-BD1B1B92F066}" dt="2022-08-07T00:27:05.842" v="1465" actId="1076"/>
          <ac:spMkLst>
            <pc:docMk/>
            <pc:sldMk cId="444655328" sldId="2288"/>
            <ac:spMk id="945" creationId="{E6ED515B-1B08-3556-C1CB-DA43BA83DB9C}"/>
          </ac:spMkLst>
        </pc:spChg>
        <pc:spChg chg="mod">
          <ac:chgData name="MD. IFAJ HOSSAN OMI" userId="7c7a51f3-a462-4f72-b795-4bc9c54c12c2" providerId="ADAL" clId="{4A14CB36-86E7-4730-B471-BD1B1B92F066}" dt="2022-08-07T00:27:05.842" v="1465" actId="1076"/>
          <ac:spMkLst>
            <pc:docMk/>
            <pc:sldMk cId="444655328" sldId="2288"/>
            <ac:spMk id="946" creationId="{C0951084-2AB0-4775-54B8-54595A4E2AAF}"/>
          </ac:spMkLst>
        </pc:spChg>
        <pc:spChg chg="mod">
          <ac:chgData name="MD. IFAJ HOSSAN OMI" userId="7c7a51f3-a462-4f72-b795-4bc9c54c12c2" providerId="ADAL" clId="{4A14CB36-86E7-4730-B471-BD1B1B92F066}" dt="2022-08-07T00:27:05.842" v="1465" actId="1076"/>
          <ac:spMkLst>
            <pc:docMk/>
            <pc:sldMk cId="444655328" sldId="2288"/>
            <ac:spMk id="947" creationId="{A03632CD-69E4-F69F-23BD-13D88DCD70A3}"/>
          </ac:spMkLst>
        </pc:spChg>
        <pc:spChg chg="mod">
          <ac:chgData name="MD. IFAJ HOSSAN OMI" userId="7c7a51f3-a462-4f72-b795-4bc9c54c12c2" providerId="ADAL" clId="{4A14CB36-86E7-4730-B471-BD1B1B92F066}" dt="2022-08-07T00:27:05.842" v="1465" actId="1076"/>
          <ac:spMkLst>
            <pc:docMk/>
            <pc:sldMk cId="444655328" sldId="2288"/>
            <ac:spMk id="948" creationId="{C217548B-11A2-47C6-C159-14C7AC2C0457}"/>
          </ac:spMkLst>
        </pc:spChg>
        <pc:spChg chg="mod">
          <ac:chgData name="MD. IFAJ HOSSAN OMI" userId="7c7a51f3-a462-4f72-b795-4bc9c54c12c2" providerId="ADAL" clId="{4A14CB36-86E7-4730-B471-BD1B1B92F066}" dt="2022-08-07T00:27:05.842" v="1465" actId="1076"/>
          <ac:spMkLst>
            <pc:docMk/>
            <pc:sldMk cId="444655328" sldId="2288"/>
            <ac:spMk id="949" creationId="{8EF41C8D-ADC3-A906-0D00-C96A42969887}"/>
          </ac:spMkLst>
        </pc:spChg>
        <pc:spChg chg="mod">
          <ac:chgData name="MD. IFAJ HOSSAN OMI" userId="7c7a51f3-a462-4f72-b795-4bc9c54c12c2" providerId="ADAL" clId="{4A14CB36-86E7-4730-B471-BD1B1B92F066}" dt="2022-08-07T00:27:05.842" v="1465" actId="1076"/>
          <ac:spMkLst>
            <pc:docMk/>
            <pc:sldMk cId="444655328" sldId="2288"/>
            <ac:spMk id="950" creationId="{8876180F-8E42-3ED6-A766-55AB6C75925F}"/>
          </ac:spMkLst>
        </pc:spChg>
        <pc:spChg chg="mod">
          <ac:chgData name="MD. IFAJ HOSSAN OMI" userId="7c7a51f3-a462-4f72-b795-4bc9c54c12c2" providerId="ADAL" clId="{4A14CB36-86E7-4730-B471-BD1B1B92F066}" dt="2022-08-07T00:27:05.842" v="1465" actId="1076"/>
          <ac:spMkLst>
            <pc:docMk/>
            <pc:sldMk cId="444655328" sldId="2288"/>
            <ac:spMk id="951" creationId="{D3448E98-EF63-FCA8-54B4-AA0BAA036CA0}"/>
          </ac:spMkLst>
        </pc:spChg>
        <pc:spChg chg="mod">
          <ac:chgData name="MD. IFAJ HOSSAN OMI" userId="7c7a51f3-a462-4f72-b795-4bc9c54c12c2" providerId="ADAL" clId="{4A14CB36-86E7-4730-B471-BD1B1B92F066}" dt="2022-08-07T00:27:05.842" v="1465" actId="1076"/>
          <ac:spMkLst>
            <pc:docMk/>
            <pc:sldMk cId="444655328" sldId="2288"/>
            <ac:spMk id="952" creationId="{7B0868B4-D4A0-BD04-E4D7-D2E049D9BFBD}"/>
          </ac:spMkLst>
        </pc:spChg>
        <pc:spChg chg="mod">
          <ac:chgData name="MD. IFAJ HOSSAN OMI" userId="7c7a51f3-a462-4f72-b795-4bc9c54c12c2" providerId="ADAL" clId="{4A14CB36-86E7-4730-B471-BD1B1B92F066}" dt="2022-08-07T00:27:05.842" v="1465" actId="1076"/>
          <ac:spMkLst>
            <pc:docMk/>
            <pc:sldMk cId="444655328" sldId="2288"/>
            <ac:spMk id="953" creationId="{42B75832-9CF5-4B95-209B-DAD617B66CA3}"/>
          </ac:spMkLst>
        </pc:spChg>
        <pc:spChg chg="mod">
          <ac:chgData name="MD. IFAJ HOSSAN OMI" userId="7c7a51f3-a462-4f72-b795-4bc9c54c12c2" providerId="ADAL" clId="{4A14CB36-86E7-4730-B471-BD1B1B92F066}" dt="2022-08-07T00:27:05.842" v="1465" actId="1076"/>
          <ac:spMkLst>
            <pc:docMk/>
            <pc:sldMk cId="444655328" sldId="2288"/>
            <ac:spMk id="954" creationId="{2F9966E0-297E-4D00-1C9A-F7B9EA470553}"/>
          </ac:spMkLst>
        </pc:spChg>
        <pc:spChg chg="mod">
          <ac:chgData name="MD. IFAJ HOSSAN OMI" userId="7c7a51f3-a462-4f72-b795-4bc9c54c12c2" providerId="ADAL" clId="{4A14CB36-86E7-4730-B471-BD1B1B92F066}" dt="2022-08-07T00:27:05.842" v="1465" actId="1076"/>
          <ac:spMkLst>
            <pc:docMk/>
            <pc:sldMk cId="444655328" sldId="2288"/>
            <ac:spMk id="955" creationId="{646EFDE0-FA7C-5F1C-B78A-CC34A4C530CD}"/>
          </ac:spMkLst>
        </pc:spChg>
        <pc:spChg chg="mod">
          <ac:chgData name="MD. IFAJ HOSSAN OMI" userId="7c7a51f3-a462-4f72-b795-4bc9c54c12c2" providerId="ADAL" clId="{4A14CB36-86E7-4730-B471-BD1B1B92F066}" dt="2022-08-07T00:27:05.842" v="1465" actId="1076"/>
          <ac:spMkLst>
            <pc:docMk/>
            <pc:sldMk cId="444655328" sldId="2288"/>
            <ac:spMk id="956" creationId="{B7B13837-426C-3892-01F3-EEA0291EFB81}"/>
          </ac:spMkLst>
        </pc:spChg>
        <pc:spChg chg="mod">
          <ac:chgData name="MD. IFAJ HOSSAN OMI" userId="7c7a51f3-a462-4f72-b795-4bc9c54c12c2" providerId="ADAL" clId="{4A14CB36-86E7-4730-B471-BD1B1B92F066}" dt="2022-08-07T00:27:05.842" v="1465" actId="1076"/>
          <ac:spMkLst>
            <pc:docMk/>
            <pc:sldMk cId="444655328" sldId="2288"/>
            <ac:spMk id="957" creationId="{7AA94825-6BC8-0324-BAC4-1EDA72F2EF1B}"/>
          </ac:spMkLst>
        </pc:spChg>
        <pc:spChg chg="mod">
          <ac:chgData name="MD. IFAJ HOSSAN OMI" userId="7c7a51f3-a462-4f72-b795-4bc9c54c12c2" providerId="ADAL" clId="{4A14CB36-86E7-4730-B471-BD1B1B92F066}" dt="2022-08-07T00:27:05.842" v="1465" actId="1076"/>
          <ac:spMkLst>
            <pc:docMk/>
            <pc:sldMk cId="444655328" sldId="2288"/>
            <ac:spMk id="958" creationId="{C43AF732-2415-CF03-323B-4279EA0DC6DF}"/>
          </ac:spMkLst>
        </pc:spChg>
        <pc:spChg chg="mod">
          <ac:chgData name="MD. IFAJ HOSSAN OMI" userId="7c7a51f3-a462-4f72-b795-4bc9c54c12c2" providerId="ADAL" clId="{4A14CB36-86E7-4730-B471-BD1B1B92F066}" dt="2022-08-07T00:27:05.842" v="1465" actId="1076"/>
          <ac:spMkLst>
            <pc:docMk/>
            <pc:sldMk cId="444655328" sldId="2288"/>
            <ac:spMk id="959" creationId="{107F2B01-1F2D-40DA-A4A3-8EB29AC7A097}"/>
          </ac:spMkLst>
        </pc:spChg>
        <pc:grpChg chg="add del mod">
          <ac:chgData name="MD. IFAJ HOSSAN OMI" userId="7c7a51f3-a462-4f72-b795-4bc9c54c12c2" providerId="ADAL" clId="{4A14CB36-86E7-4730-B471-BD1B1B92F066}" dt="2022-08-07T00:27:06.359" v="1466"/>
          <ac:grpSpMkLst>
            <pc:docMk/>
            <pc:sldMk cId="444655328" sldId="2288"/>
            <ac:grpSpMk id="3" creationId="{D74178C5-E52C-1F1D-347A-6120A964C3D6}"/>
          </ac:grpSpMkLst>
        </pc:grpChg>
        <pc:grpChg chg="add del mod">
          <ac:chgData name="MD. IFAJ HOSSAN OMI" userId="7c7a51f3-a462-4f72-b795-4bc9c54c12c2" providerId="ADAL" clId="{4A14CB36-86E7-4730-B471-BD1B1B92F066}" dt="2022-08-07T00:27:06.359" v="1466"/>
          <ac:grpSpMkLst>
            <pc:docMk/>
            <pc:sldMk cId="444655328" sldId="2288"/>
            <ac:grpSpMk id="15" creationId="{3D91BD56-A783-A0C6-6196-8894C54456C1}"/>
          </ac:grpSpMkLst>
        </pc:grpChg>
        <pc:grpChg chg="add del mod">
          <ac:chgData name="MD. IFAJ HOSSAN OMI" userId="7c7a51f3-a462-4f72-b795-4bc9c54c12c2" providerId="ADAL" clId="{4A14CB36-86E7-4730-B471-BD1B1B92F066}" dt="2022-08-07T00:27:06.359" v="1466"/>
          <ac:grpSpMkLst>
            <pc:docMk/>
            <pc:sldMk cId="444655328" sldId="2288"/>
            <ac:grpSpMk id="23" creationId="{CFBAA88B-E625-F543-C0A7-DF3FA34BEF54}"/>
          </ac:grpSpMkLst>
        </pc:grpChg>
        <pc:grpChg chg="add del mod">
          <ac:chgData name="MD. IFAJ HOSSAN OMI" userId="7c7a51f3-a462-4f72-b795-4bc9c54c12c2" providerId="ADAL" clId="{4A14CB36-86E7-4730-B471-BD1B1B92F066}" dt="2022-08-07T00:27:06.359" v="1466"/>
          <ac:grpSpMkLst>
            <pc:docMk/>
            <pc:sldMk cId="444655328" sldId="2288"/>
            <ac:grpSpMk id="28" creationId="{514D361B-4605-51C8-98AF-543AD370FBF6}"/>
          </ac:grpSpMkLst>
        </pc:grpChg>
        <pc:grpChg chg="add del">
          <ac:chgData name="MD. IFAJ HOSSAN OMI" userId="7c7a51f3-a462-4f72-b795-4bc9c54c12c2" providerId="ADAL" clId="{4A14CB36-86E7-4730-B471-BD1B1B92F066}" dt="2022-08-07T00:27:06.775" v="1467" actId="478"/>
          <ac:grpSpMkLst>
            <pc:docMk/>
            <pc:sldMk cId="444655328" sldId="2288"/>
            <ac:grpSpMk id="801" creationId="{92E9137D-4412-4B54-BD69-979548C8C280}"/>
          </ac:grpSpMkLst>
        </pc:grpChg>
        <pc:grpChg chg="add del">
          <ac:chgData name="MD. IFAJ HOSSAN OMI" userId="7c7a51f3-a462-4f72-b795-4bc9c54c12c2" providerId="ADAL" clId="{4A14CB36-86E7-4730-B471-BD1B1B92F066}" dt="2022-08-07T00:27:06.775" v="1467" actId="478"/>
          <ac:grpSpMkLst>
            <pc:docMk/>
            <pc:sldMk cId="444655328" sldId="2288"/>
            <ac:grpSpMk id="802" creationId="{BB30F17E-0901-47A8-A38F-9DAA2B5554AB}"/>
          </ac:grpSpMkLst>
        </pc:grpChg>
        <pc:grpChg chg="add del">
          <ac:chgData name="MD. IFAJ HOSSAN OMI" userId="7c7a51f3-a462-4f72-b795-4bc9c54c12c2" providerId="ADAL" clId="{4A14CB36-86E7-4730-B471-BD1B1B92F066}" dt="2022-08-07T00:27:06.775" v="1467" actId="478"/>
          <ac:grpSpMkLst>
            <pc:docMk/>
            <pc:sldMk cId="444655328" sldId="2288"/>
            <ac:grpSpMk id="803" creationId="{3F38CA80-4A7E-4D18-BA07-4854012C38ED}"/>
          </ac:grpSpMkLst>
        </pc:grpChg>
        <pc:grpChg chg="add del">
          <ac:chgData name="MD. IFAJ HOSSAN OMI" userId="7c7a51f3-a462-4f72-b795-4bc9c54c12c2" providerId="ADAL" clId="{4A14CB36-86E7-4730-B471-BD1B1B92F066}" dt="2022-08-07T00:27:06.775" v="1467" actId="478"/>
          <ac:grpSpMkLst>
            <pc:docMk/>
            <pc:sldMk cId="444655328" sldId="2288"/>
            <ac:grpSpMk id="804" creationId="{D890CBC4-7250-4E3C-8B4D-516DDDF96DC0}"/>
          </ac:grpSpMkLst>
        </pc:grpChg>
        <pc:grpChg chg="add del">
          <ac:chgData name="MD. IFAJ HOSSAN OMI" userId="7c7a51f3-a462-4f72-b795-4bc9c54c12c2" providerId="ADAL" clId="{4A14CB36-86E7-4730-B471-BD1B1B92F066}" dt="2022-08-07T00:27:06.775" v="1467" actId="478"/>
          <ac:grpSpMkLst>
            <pc:docMk/>
            <pc:sldMk cId="444655328" sldId="2288"/>
            <ac:grpSpMk id="805" creationId="{D383F9FB-E841-43D1-BC04-34F74EB5CB5F}"/>
          </ac:grpSpMkLst>
        </pc:grpChg>
        <pc:grpChg chg="add del">
          <ac:chgData name="MD. IFAJ HOSSAN OMI" userId="7c7a51f3-a462-4f72-b795-4bc9c54c12c2" providerId="ADAL" clId="{4A14CB36-86E7-4730-B471-BD1B1B92F066}" dt="2022-08-07T00:27:06.775" v="1467" actId="478"/>
          <ac:grpSpMkLst>
            <pc:docMk/>
            <pc:sldMk cId="444655328" sldId="2288"/>
            <ac:grpSpMk id="806" creationId="{986A9D4B-93D7-4ECE-8417-87B819E72F3E}"/>
          </ac:grpSpMkLst>
        </pc:grpChg>
        <pc:grpChg chg="add del mod">
          <ac:chgData name="MD. IFAJ HOSSAN OMI" userId="7c7a51f3-a462-4f72-b795-4bc9c54c12c2" providerId="ADAL" clId="{4A14CB36-86E7-4730-B471-BD1B1B92F066}" dt="2022-08-07T00:27:06.359" v="1466"/>
          <ac:grpSpMkLst>
            <pc:docMk/>
            <pc:sldMk cId="444655328" sldId="2288"/>
            <ac:grpSpMk id="811" creationId="{9E48598F-9C71-B48C-4173-BAD84DC6EDAB}"/>
          </ac:grpSpMkLst>
        </pc:grpChg>
        <pc:grpChg chg="add del">
          <ac:chgData name="MD. IFAJ HOSSAN OMI" userId="7c7a51f3-a462-4f72-b795-4bc9c54c12c2" providerId="ADAL" clId="{4A14CB36-86E7-4730-B471-BD1B1B92F066}" dt="2022-08-07T00:27:06.775" v="1467" actId="478"/>
          <ac:grpSpMkLst>
            <pc:docMk/>
            <pc:sldMk cId="444655328" sldId="2288"/>
            <ac:grpSpMk id="858" creationId="{5F5C29AD-6A93-4EA7-876E-7B669AEE2DFA}"/>
          </ac:grpSpMkLst>
        </pc:grpChg>
        <pc:grpChg chg="add del mod">
          <ac:chgData name="MD. IFAJ HOSSAN OMI" userId="7c7a51f3-a462-4f72-b795-4bc9c54c12c2" providerId="ADAL" clId="{4A14CB36-86E7-4730-B471-BD1B1B92F066}" dt="2022-08-07T00:27:06.359" v="1466"/>
          <ac:grpSpMkLst>
            <pc:docMk/>
            <pc:sldMk cId="444655328" sldId="2288"/>
            <ac:grpSpMk id="900" creationId="{AB7181E4-7910-EEE3-2B4A-CF850A71EAAD}"/>
          </ac:grpSpMkLst>
        </pc:grpChg>
        <pc:grpChg chg="add del mod">
          <ac:chgData name="MD. IFAJ HOSSAN OMI" userId="7c7a51f3-a462-4f72-b795-4bc9c54c12c2" providerId="ADAL" clId="{4A14CB36-86E7-4730-B471-BD1B1B92F066}" dt="2022-08-07T00:27:06.359" v="1466"/>
          <ac:grpSpMkLst>
            <pc:docMk/>
            <pc:sldMk cId="444655328" sldId="2288"/>
            <ac:grpSpMk id="941" creationId="{57CE5F49-B59F-8A5D-DBB7-534E9054F10F}"/>
          </ac:grpSpMkLst>
        </pc:grpChg>
      </pc:sldChg>
      <pc:sldChg chg="addSp delSp modSp add mod delAnim modAnim">
        <pc:chgData name="MD. IFAJ HOSSAN OMI" userId="7c7a51f3-a462-4f72-b795-4bc9c54c12c2" providerId="ADAL" clId="{4A14CB36-86E7-4730-B471-BD1B1B92F066}" dt="2022-08-07T00:31:35.196" v="1532" actId="207"/>
        <pc:sldMkLst>
          <pc:docMk/>
          <pc:sldMk cId="1950527556" sldId="2289"/>
        </pc:sldMkLst>
        <pc:spChg chg="mod">
          <ac:chgData name="MD. IFAJ HOSSAN OMI" userId="7c7a51f3-a462-4f72-b795-4bc9c54c12c2" providerId="ADAL" clId="{4A14CB36-86E7-4730-B471-BD1B1B92F066}" dt="2022-08-07T00:31:35.196" v="1532" actId="207"/>
          <ac:spMkLst>
            <pc:docMk/>
            <pc:sldMk cId="1950527556" sldId="2289"/>
            <ac:spMk id="2" creationId="{964DCA49-ACFE-3663-BA59-6167584403F9}"/>
          </ac:spMkLst>
        </pc:spChg>
        <pc:spChg chg="add mod">
          <ac:chgData name="MD. IFAJ HOSSAN OMI" userId="7c7a51f3-a462-4f72-b795-4bc9c54c12c2" providerId="ADAL" clId="{4A14CB36-86E7-4730-B471-BD1B1B92F066}" dt="2022-08-07T00:28:31.974" v="1479" actId="1076"/>
          <ac:spMkLst>
            <pc:docMk/>
            <pc:sldMk cId="1950527556" sldId="2289"/>
            <ac:spMk id="4" creationId="{B9FD158B-51D7-F2BC-46F1-6C14647110C6}"/>
          </ac:spMkLst>
        </pc:spChg>
        <pc:spChg chg="mod">
          <ac:chgData name="MD. IFAJ HOSSAN OMI" userId="7c7a51f3-a462-4f72-b795-4bc9c54c12c2" providerId="ADAL" clId="{4A14CB36-86E7-4730-B471-BD1B1B92F066}" dt="2022-08-07T00:31:32.761" v="1531"/>
          <ac:spMkLst>
            <pc:docMk/>
            <pc:sldMk cId="1950527556" sldId="2289"/>
            <ac:spMk id="175" creationId="{9C078FAB-D054-8D20-E9BF-68201F7C24BC}"/>
          </ac:spMkLst>
        </pc:spChg>
        <pc:grpChg chg="add mod">
          <ac:chgData name="MD. IFAJ HOSSAN OMI" userId="7c7a51f3-a462-4f72-b795-4bc9c54c12c2" providerId="ADAL" clId="{4A14CB36-86E7-4730-B471-BD1B1B92F066}" dt="2022-08-07T00:31:32.761" v="1531"/>
          <ac:grpSpMkLst>
            <pc:docMk/>
            <pc:sldMk cId="1950527556" sldId="2289"/>
            <ac:grpSpMk id="167" creationId="{CF5B9B09-69EF-66A7-957A-E8898FCE4635}"/>
          </ac:grpSpMkLst>
        </pc:grpChg>
        <pc:picChg chg="del">
          <ac:chgData name="MD. IFAJ HOSSAN OMI" userId="7c7a51f3-a462-4f72-b795-4bc9c54c12c2" providerId="ADAL" clId="{4A14CB36-86E7-4730-B471-BD1B1B92F066}" dt="2022-08-07T00:28:29.124" v="1477" actId="478"/>
          <ac:picMkLst>
            <pc:docMk/>
            <pc:sldMk cId="1950527556" sldId="2289"/>
            <ac:picMk id="3" creationId="{CE9857EF-680A-F5F9-F3E9-C27344682C90}"/>
          </ac:picMkLst>
        </pc:picChg>
        <pc:cxnChg chg="mod">
          <ac:chgData name="MD. IFAJ HOSSAN OMI" userId="7c7a51f3-a462-4f72-b795-4bc9c54c12c2" providerId="ADAL" clId="{4A14CB36-86E7-4730-B471-BD1B1B92F066}" dt="2022-08-07T00:31:32.761" v="1531"/>
          <ac:cxnSpMkLst>
            <pc:docMk/>
            <pc:sldMk cId="1950527556" sldId="2289"/>
            <ac:cxnSpMk id="176" creationId="{D58E33B6-C4B2-20BE-5DA8-16C17B3D9E95}"/>
          </ac:cxnSpMkLst>
        </pc:cxnChg>
      </pc:sldChg>
      <pc:sldChg chg="addSp delSp modSp add mod ord modAnim">
        <pc:chgData name="MD. IFAJ HOSSAN OMI" userId="7c7a51f3-a462-4f72-b795-4bc9c54c12c2" providerId="ADAL" clId="{4A14CB36-86E7-4730-B471-BD1B1B92F066}" dt="2022-08-07T00:30:45.801" v="1523" actId="1076"/>
        <pc:sldMkLst>
          <pc:docMk/>
          <pc:sldMk cId="3198724964" sldId="2290"/>
        </pc:sldMkLst>
        <pc:spChg chg="del">
          <ac:chgData name="MD. IFAJ HOSSAN OMI" userId="7c7a51f3-a462-4f72-b795-4bc9c54c12c2" providerId="ADAL" clId="{4A14CB36-86E7-4730-B471-BD1B1B92F066}" dt="2022-08-07T00:30:27.248" v="1508" actId="478"/>
          <ac:spMkLst>
            <pc:docMk/>
            <pc:sldMk cId="3198724964" sldId="2290"/>
            <ac:spMk id="65" creationId="{7CE0942A-6529-401A-83BC-542F5B2E136E}"/>
          </ac:spMkLst>
        </pc:spChg>
        <pc:spChg chg="mod">
          <ac:chgData name="MD. IFAJ HOSSAN OMI" userId="7c7a51f3-a462-4f72-b795-4bc9c54c12c2" providerId="ADAL" clId="{4A14CB36-86E7-4730-B471-BD1B1B92F066}" dt="2022-08-07T00:30:41.388" v="1522" actId="1076"/>
          <ac:spMkLst>
            <pc:docMk/>
            <pc:sldMk cId="3198724964" sldId="2290"/>
            <ac:spMk id="253" creationId="{B563CFE1-A85F-4E5B-A456-C83245926ABB}"/>
          </ac:spMkLst>
        </pc:spChg>
        <pc:picChg chg="add mod">
          <ac:chgData name="MD. IFAJ HOSSAN OMI" userId="7c7a51f3-a462-4f72-b795-4bc9c54c12c2" providerId="ADAL" clId="{4A14CB36-86E7-4730-B471-BD1B1B92F066}" dt="2022-08-07T00:30:45.801" v="1523" actId="1076"/>
          <ac:picMkLst>
            <pc:docMk/>
            <pc:sldMk cId="3198724964" sldId="2290"/>
            <ac:picMk id="3" creationId="{BE72613C-0DE5-D8A9-340D-E25C179D9D5F}"/>
          </ac:picMkLst>
        </pc:picChg>
        <pc:picChg chg="del">
          <ac:chgData name="MD. IFAJ HOSSAN OMI" userId="7c7a51f3-a462-4f72-b795-4bc9c54c12c2" providerId="ADAL" clId="{4A14CB36-86E7-4730-B471-BD1B1B92F066}" dt="2022-08-07T00:30:27.248" v="1508" actId="478"/>
          <ac:picMkLst>
            <pc:docMk/>
            <pc:sldMk cId="3198724964" sldId="2290"/>
            <ac:picMk id="1028" creationId="{0FBC1978-F6F8-EF71-2496-AF796567D6AE}"/>
          </ac:picMkLst>
        </pc:picChg>
        <pc:picChg chg="del">
          <ac:chgData name="MD. IFAJ HOSSAN OMI" userId="7c7a51f3-a462-4f72-b795-4bc9c54c12c2" providerId="ADAL" clId="{4A14CB36-86E7-4730-B471-BD1B1B92F066}" dt="2022-08-07T00:30:27.248" v="1508" actId="478"/>
          <ac:picMkLst>
            <pc:docMk/>
            <pc:sldMk cId="3198724964" sldId="2290"/>
            <ac:picMk id="1038" creationId="{290600EF-6C87-4823-21A6-3837EC3733BA}"/>
          </ac:picMkLst>
        </pc:picChg>
        <pc:picChg chg="del">
          <ac:chgData name="MD. IFAJ HOSSAN OMI" userId="7c7a51f3-a462-4f72-b795-4bc9c54c12c2" providerId="ADAL" clId="{4A14CB36-86E7-4730-B471-BD1B1B92F066}" dt="2022-08-07T00:30:27.248" v="1508" actId="478"/>
          <ac:picMkLst>
            <pc:docMk/>
            <pc:sldMk cId="3198724964" sldId="2290"/>
            <ac:picMk id="1044" creationId="{E7F0A6CF-A404-B971-B321-84894F590EEC}"/>
          </ac:picMkLst>
        </pc:picChg>
        <pc:picChg chg="del">
          <ac:chgData name="MD. IFAJ HOSSAN OMI" userId="7c7a51f3-a462-4f72-b795-4bc9c54c12c2" providerId="ADAL" clId="{4A14CB36-86E7-4730-B471-BD1B1B92F066}" dt="2022-08-07T00:30:27.248" v="1508" actId="478"/>
          <ac:picMkLst>
            <pc:docMk/>
            <pc:sldMk cId="3198724964" sldId="2290"/>
            <ac:picMk id="2062" creationId="{CE868C9F-912A-86FB-A9E7-12BBAC3C12F6}"/>
          </ac:picMkLst>
        </pc:picChg>
        <pc:picChg chg="del">
          <ac:chgData name="MD. IFAJ HOSSAN OMI" userId="7c7a51f3-a462-4f72-b795-4bc9c54c12c2" providerId="ADAL" clId="{4A14CB36-86E7-4730-B471-BD1B1B92F066}" dt="2022-08-07T00:30:27.248" v="1508" actId="478"/>
          <ac:picMkLst>
            <pc:docMk/>
            <pc:sldMk cId="3198724964" sldId="2290"/>
            <ac:picMk id="2064" creationId="{AAEE0586-29B3-D64C-FA7F-6AC8DE486411}"/>
          </ac:picMkLst>
        </pc:picChg>
      </pc:sldChg>
      <pc:sldMasterChg chg="del delSldLayout">
        <pc:chgData name="MD. IFAJ HOSSAN OMI" userId="7c7a51f3-a462-4f72-b795-4bc9c54c12c2" providerId="ADAL" clId="{4A14CB36-86E7-4730-B471-BD1B1B92F066}" dt="2022-08-06T21:42:49.260" v="46" actId="700"/>
        <pc:sldMasterMkLst>
          <pc:docMk/>
          <pc:sldMasterMk cId="1839056549" sldId="2147483687"/>
        </pc:sldMasterMkLst>
        <pc:sldLayoutChg chg="del">
          <pc:chgData name="MD. IFAJ HOSSAN OMI" userId="7c7a51f3-a462-4f72-b795-4bc9c54c12c2" providerId="ADAL" clId="{4A14CB36-86E7-4730-B471-BD1B1B92F066}" dt="2022-08-06T21:42:49.260" v="46" actId="700"/>
          <pc:sldLayoutMkLst>
            <pc:docMk/>
            <pc:sldMasterMk cId="1839056549" sldId="2147483687"/>
            <pc:sldLayoutMk cId="3423374019" sldId="2147483688"/>
          </pc:sldLayoutMkLst>
        </pc:sldLayoutChg>
      </pc:sldMasterChg>
      <pc:sldMasterChg chg="add del addSldLayout delSldLayout">
        <pc:chgData name="MD. IFAJ HOSSAN OMI" userId="7c7a51f3-a462-4f72-b795-4bc9c54c12c2" providerId="ADAL" clId="{4A14CB36-86E7-4730-B471-BD1B1B92F066}" dt="2022-08-06T22:51:41.198" v="498" actId="47"/>
        <pc:sldMasterMkLst>
          <pc:docMk/>
          <pc:sldMasterMk cId="1998421296" sldId="2147483687"/>
        </pc:sldMasterMkLst>
        <pc:sldLayoutChg chg="add del">
          <pc:chgData name="MD. IFAJ HOSSAN OMI" userId="7c7a51f3-a462-4f72-b795-4bc9c54c12c2" providerId="ADAL" clId="{4A14CB36-86E7-4730-B471-BD1B1B92F066}" dt="2022-08-06T22:51:41.198" v="498" actId="47"/>
          <pc:sldLayoutMkLst>
            <pc:docMk/>
            <pc:sldMasterMk cId="1998421296" sldId="2147483687"/>
            <pc:sldLayoutMk cId="300876509" sldId="2147483688"/>
          </pc:sldLayoutMkLst>
        </pc:sldLayoutChg>
      </pc:sldMasterChg>
      <pc:sldMasterChg chg="add del addSldLayout delSldLayout">
        <pc:chgData name="MD. IFAJ HOSSAN OMI" userId="7c7a51f3-a462-4f72-b795-4bc9c54c12c2" providerId="ADAL" clId="{4A14CB36-86E7-4730-B471-BD1B1B92F066}" dt="2022-08-07T00:15:06.033" v="1321" actId="700"/>
        <pc:sldMasterMkLst>
          <pc:docMk/>
          <pc:sldMasterMk cId="2771301482" sldId="2147483788"/>
        </pc:sldMasterMkLst>
        <pc:sldLayoutChg chg="add del">
          <pc:chgData name="MD. IFAJ HOSSAN OMI" userId="7c7a51f3-a462-4f72-b795-4bc9c54c12c2" providerId="ADAL" clId="{4A14CB36-86E7-4730-B471-BD1B1B92F066}" dt="2022-08-07T00:15:06.033" v="1321" actId="700"/>
          <pc:sldLayoutMkLst>
            <pc:docMk/>
            <pc:sldMasterMk cId="2771301482" sldId="2147483788"/>
            <pc:sldLayoutMk cId="1893366140" sldId="21474837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9AE74-4ACD-434F-8C13-4795B97E10E9}" type="datetimeFigureOut">
              <a:rPr lang="en-US" smtClean="0"/>
              <a:t>8/7/2022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D49C9-1EC9-4CB3-8286-15BE9E6C19E8}" type="slidenum">
              <a:rPr lang="en-US" smtClean="0"/>
              <a:t>‹#›</a:t>
            </a:fld>
            <a:endParaRPr lang="en-US"/>
          </a:p>
        </p:txBody>
      </p:sp>
    </p:spTree>
    <p:extLst>
      <p:ext uri="{BB962C8B-B14F-4D97-AF65-F5344CB8AC3E}">
        <p14:creationId xmlns:p14="http://schemas.microsoft.com/office/powerpoint/2010/main" val="4153631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 a 3800 </a:t>
            </a:r>
            <a:r>
              <a:rPr lang="en-US" dirty="0" err="1"/>
              <a:t>ar</a:t>
            </a:r>
            <a:r>
              <a:rPr lang="en-US" dirty="0"/>
              <a:t> </a:t>
            </a:r>
            <a:r>
              <a:rPr lang="en-US" dirty="0" err="1"/>
              <a:t>beshi</a:t>
            </a:r>
            <a:r>
              <a:rPr lang="en-US" dirty="0"/>
              <a:t> pic use kora </a:t>
            </a:r>
            <a:r>
              <a:rPr lang="en-US" dirty="0" err="1"/>
              <a:t>hoyechey</a:t>
            </a:r>
            <a:r>
              <a:rPr lang="en-US" dirty="0"/>
              <a:t>, and </a:t>
            </a:r>
            <a:r>
              <a:rPr lang="en-US" dirty="0" err="1"/>
              <a:t>akta</a:t>
            </a:r>
            <a:r>
              <a:rPr lang="en-US" dirty="0"/>
              <a:t> </a:t>
            </a:r>
            <a:r>
              <a:rPr lang="en-US" dirty="0" err="1"/>
              <a:t>img</a:t>
            </a:r>
            <a:r>
              <a:rPr lang="en-US" dirty="0"/>
              <a:t> generator create </a:t>
            </a:r>
            <a:r>
              <a:rPr lang="en-US" dirty="0" err="1"/>
              <a:t>korsi</a:t>
            </a:r>
            <a:r>
              <a:rPr lang="en-US" dirty="0"/>
              <a:t> </a:t>
            </a:r>
            <a:r>
              <a:rPr lang="en-US" dirty="0" err="1"/>
              <a:t>jeta</a:t>
            </a:r>
            <a:r>
              <a:rPr lang="en-US" dirty="0"/>
              <a:t> </a:t>
            </a:r>
            <a:r>
              <a:rPr lang="en-US" dirty="0" err="1"/>
              <a:t>amader</a:t>
            </a:r>
            <a:r>
              <a:rPr lang="en-US" dirty="0"/>
              <a:t> existing image </a:t>
            </a:r>
            <a:r>
              <a:rPr lang="en-US" dirty="0" err="1"/>
              <a:t>guli</a:t>
            </a:r>
            <a:r>
              <a:rPr lang="en-US" dirty="0"/>
              <a:t> k </a:t>
            </a:r>
            <a:r>
              <a:rPr lang="en-US" dirty="0" err="1"/>
              <a:t>aro</a:t>
            </a:r>
            <a:r>
              <a:rPr lang="en-US" dirty="0"/>
              <a:t> </a:t>
            </a:r>
            <a:r>
              <a:rPr lang="en-US" dirty="0" err="1"/>
              <a:t>kichu</a:t>
            </a:r>
            <a:r>
              <a:rPr lang="en-US" dirty="0"/>
              <a:t> ta modification </a:t>
            </a:r>
            <a:r>
              <a:rPr lang="en-US" dirty="0" err="1"/>
              <a:t>korey</a:t>
            </a:r>
            <a:r>
              <a:rPr lang="en-US" dirty="0"/>
              <a:t> new </a:t>
            </a:r>
            <a:r>
              <a:rPr lang="en-US" dirty="0" err="1"/>
              <a:t>img</a:t>
            </a:r>
            <a:r>
              <a:rPr lang="en-US" dirty="0"/>
              <a:t> create </a:t>
            </a:r>
            <a:r>
              <a:rPr lang="en-US" dirty="0" err="1"/>
              <a:t>korechi</a:t>
            </a:r>
            <a:r>
              <a:rPr lang="en-US" dirty="0"/>
              <a:t> </a:t>
            </a:r>
          </a:p>
        </p:txBody>
      </p:sp>
      <p:sp>
        <p:nvSpPr>
          <p:cNvPr id="4" name="Slide Number Placeholder 3"/>
          <p:cNvSpPr>
            <a:spLocks noGrp="1"/>
          </p:cNvSpPr>
          <p:nvPr>
            <p:ph type="sldNum" sz="quarter" idx="5"/>
          </p:nvPr>
        </p:nvSpPr>
        <p:spPr/>
        <p:txBody>
          <a:bodyPr/>
          <a:lstStyle/>
          <a:p>
            <a:fld id="{419D49C9-1EC9-4CB3-8286-15BE9E6C19E8}" type="slidenum">
              <a:rPr lang="en-US" smtClean="0"/>
              <a:t>7</a:t>
            </a:fld>
            <a:endParaRPr lang="en-US"/>
          </a:p>
        </p:txBody>
      </p:sp>
    </p:spTree>
    <p:extLst>
      <p:ext uri="{BB962C8B-B14F-4D97-AF65-F5344CB8AC3E}">
        <p14:creationId xmlns:p14="http://schemas.microsoft.com/office/powerpoint/2010/main" val="1882085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Data </a:t>
            </a:r>
            <a:r>
              <a:rPr lang="en-US" dirty="0" err="1"/>
              <a:t>guli</a:t>
            </a:r>
            <a:r>
              <a:rPr lang="en-US" dirty="0"/>
              <a:t> k amra 1</a:t>
            </a:r>
            <a:r>
              <a:rPr lang="en-US" baseline="30000" dirty="0"/>
              <a:t>st</a:t>
            </a:r>
            <a:r>
              <a:rPr lang="en-US" dirty="0"/>
              <a:t> a </a:t>
            </a:r>
            <a:r>
              <a:rPr lang="en-US" dirty="0" err="1"/>
              <a:t>prepocess</a:t>
            </a:r>
            <a:r>
              <a:rPr lang="en-US" dirty="0"/>
              <a:t> </a:t>
            </a:r>
            <a:r>
              <a:rPr lang="en-US" dirty="0" err="1"/>
              <a:t>korechi</a:t>
            </a:r>
            <a:r>
              <a:rPr lang="en-US" dirty="0"/>
              <a:t> amra </a:t>
            </a:r>
            <a:r>
              <a:rPr lang="en-US" dirty="0" err="1"/>
              <a:t>amader</a:t>
            </a:r>
            <a:r>
              <a:rPr lang="en-US" dirty="0"/>
              <a:t> </a:t>
            </a:r>
            <a:r>
              <a:rPr lang="en-US" dirty="0" err="1"/>
              <a:t>datar</a:t>
            </a:r>
            <a:r>
              <a:rPr lang="en-US" dirty="0"/>
              <a:t> level </a:t>
            </a:r>
            <a:r>
              <a:rPr lang="en-US" dirty="0" err="1"/>
              <a:t>guli</a:t>
            </a:r>
            <a:r>
              <a:rPr lang="en-US" dirty="0"/>
              <a:t> k numerical data </a:t>
            </a:r>
            <a:r>
              <a:rPr lang="en-US" dirty="0" err="1"/>
              <a:t>tey</a:t>
            </a:r>
            <a:r>
              <a:rPr lang="en-US" dirty="0"/>
              <a:t> convert </a:t>
            </a:r>
            <a:r>
              <a:rPr lang="en-US" dirty="0" err="1"/>
              <a:t>korechi</a:t>
            </a:r>
            <a:r>
              <a:rPr lang="en-US" dirty="0"/>
              <a:t>. </a:t>
            </a:r>
            <a:r>
              <a:rPr lang="en-US" dirty="0" err="1"/>
              <a:t>Jeta</a:t>
            </a:r>
            <a:r>
              <a:rPr lang="en-US" dirty="0"/>
              <a:t> </a:t>
            </a:r>
            <a:r>
              <a:rPr lang="en-US" dirty="0" err="1"/>
              <a:t>agey</a:t>
            </a:r>
            <a:r>
              <a:rPr lang="en-US" dirty="0"/>
              <a:t> mask no mask </a:t>
            </a:r>
            <a:r>
              <a:rPr lang="en-US" dirty="0" err="1"/>
              <a:t>chilo</a:t>
            </a:r>
            <a:endParaRPr lang="en-US" dirty="0"/>
          </a:p>
          <a:p>
            <a:pPr marL="228600" indent="-228600">
              <a:buAutoNum type="arabicPeriod"/>
            </a:pPr>
            <a:r>
              <a:rPr lang="en-US" dirty="0" err="1"/>
              <a:t>porey</a:t>
            </a:r>
            <a:r>
              <a:rPr lang="en-US" dirty="0"/>
              <a:t> amra data </a:t>
            </a:r>
            <a:r>
              <a:rPr lang="en-US" dirty="0" err="1"/>
              <a:t>guli</a:t>
            </a:r>
            <a:r>
              <a:rPr lang="en-US" dirty="0"/>
              <a:t> k </a:t>
            </a:r>
            <a:r>
              <a:rPr lang="en-US" dirty="0" err="1"/>
              <a:t>numpy</a:t>
            </a:r>
            <a:r>
              <a:rPr lang="en-US" dirty="0"/>
              <a:t> array </a:t>
            </a:r>
            <a:r>
              <a:rPr lang="en-US" dirty="0" err="1"/>
              <a:t>tey</a:t>
            </a:r>
            <a:r>
              <a:rPr lang="en-US" dirty="0"/>
              <a:t> store </a:t>
            </a:r>
            <a:r>
              <a:rPr lang="en-US" dirty="0" err="1"/>
              <a:t>korechi</a:t>
            </a:r>
            <a:endParaRPr lang="en-US" dirty="0"/>
          </a:p>
          <a:p>
            <a:pPr marL="228600" indent="-228600">
              <a:buAutoNum type="arabicPeriod"/>
            </a:pPr>
            <a:r>
              <a:rPr lang="en-US" dirty="0"/>
              <a:t>amra total dataset </a:t>
            </a:r>
            <a:r>
              <a:rPr lang="en-US" dirty="0" err="1"/>
              <a:t>ar</a:t>
            </a:r>
            <a:r>
              <a:rPr lang="en-US" dirty="0"/>
              <a:t> 20% testing </a:t>
            </a:r>
            <a:r>
              <a:rPr lang="en-US" dirty="0" err="1"/>
              <a:t>ar</a:t>
            </a:r>
            <a:r>
              <a:rPr lang="en-US" dirty="0"/>
              <a:t> </a:t>
            </a:r>
            <a:r>
              <a:rPr lang="en-US" dirty="0" err="1"/>
              <a:t>jonno</a:t>
            </a:r>
            <a:r>
              <a:rPr lang="en-US" dirty="0"/>
              <a:t> use </a:t>
            </a:r>
            <a:r>
              <a:rPr lang="en-US" dirty="0" err="1"/>
              <a:t>korechi</a:t>
            </a:r>
            <a:endParaRPr lang="en-US" dirty="0"/>
          </a:p>
          <a:p>
            <a:endParaRPr lang="en-US" dirty="0"/>
          </a:p>
          <a:p>
            <a:r>
              <a:rPr lang="en-US" sz="1800" b="0" i="0" dirty="0">
                <a:solidFill>
                  <a:srgbClr val="000000"/>
                </a:solidFill>
                <a:effectLst/>
                <a:latin typeface=".SFNSText"/>
              </a:rPr>
              <a:t>NumPy arrays are like Python's built-in list type, but NumPy arrays provide much more efficient storage and data operations as the arrays grow larger in size.</a:t>
            </a:r>
            <a:r>
              <a:rPr lang="en-US" dirty="0"/>
              <a:t> </a:t>
            </a:r>
            <a:br>
              <a:rPr lang="en-US" dirty="0"/>
            </a:br>
            <a:r>
              <a:rPr lang="en-US" dirty="0"/>
              <a:t> </a:t>
            </a:r>
          </a:p>
        </p:txBody>
      </p:sp>
      <p:sp>
        <p:nvSpPr>
          <p:cNvPr id="4" name="Slide Number Placeholder 3"/>
          <p:cNvSpPr>
            <a:spLocks noGrp="1"/>
          </p:cNvSpPr>
          <p:nvPr>
            <p:ph type="sldNum" sz="quarter" idx="5"/>
          </p:nvPr>
        </p:nvSpPr>
        <p:spPr/>
        <p:txBody>
          <a:bodyPr/>
          <a:lstStyle/>
          <a:p>
            <a:fld id="{419D49C9-1EC9-4CB3-8286-15BE9E6C19E8}" type="slidenum">
              <a:rPr lang="en-US" smtClean="0"/>
              <a:t>8</a:t>
            </a:fld>
            <a:endParaRPr lang="en-US"/>
          </a:p>
        </p:txBody>
      </p:sp>
    </p:spTree>
    <p:extLst>
      <p:ext uri="{BB962C8B-B14F-4D97-AF65-F5344CB8AC3E}">
        <p14:creationId xmlns:p14="http://schemas.microsoft.com/office/powerpoint/2010/main" val="77544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Amra Supervised learning </a:t>
            </a:r>
            <a:r>
              <a:rPr lang="en-US" dirty="0" err="1"/>
              <a:t>korechi</a:t>
            </a:r>
            <a:r>
              <a:rPr lang="en-US" dirty="0"/>
              <a:t> </a:t>
            </a:r>
            <a:r>
              <a:rPr lang="en-US" dirty="0" err="1"/>
              <a:t>jehetu</a:t>
            </a:r>
            <a:r>
              <a:rPr lang="en-US" dirty="0"/>
              <a:t> </a:t>
            </a:r>
            <a:r>
              <a:rPr lang="en-US" dirty="0" err="1"/>
              <a:t>amader</a:t>
            </a:r>
            <a:r>
              <a:rPr lang="en-US" dirty="0"/>
              <a:t> data </a:t>
            </a:r>
            <a:r>
              <a:rPr lang="en-US" dirty="0" err="1"/>
              <a:t>guli</a:t>
            </a:r>
            <a:r>
              <a:rPr lang="en-US" dirty="0"/>
              <a:t> </a:t>
            </a:r>
            <a:r>
              <a:rPr lang="en-US" dirty="0" err="1"/>
              <a:t>leveld</a:t>
            </a:r>
            <a:r>
              <a:rPr lang="en-US" dirty="0"/>
              <a:t> data </a:t>
            </a:r>
            <a:r>
              <a:rPr lang="en-US" dirty="0" err="1"/>
              <a:t>chilo</a:t>
            </a:r>
            <a:r>
              <a:rPr lang="en-US" dirty="0"/>
              <a:t>. </a:t>
            </a:r>
          </a:p>
          <a:p>
            <a:r>
              <a:rPr lang="en-US" dirty="0"/>
              <a:t>2. </a:t>
            </a:r>
            <a:r>
              <a:rPr lang="en-US" dirty="0" err="1"/>
              <a:t>Akhan</a:t>
            </a:r>
            <a:r>
              <a:rPr lang="en-US" dirty="0"/>
              <a:t> a </a:t>
            </a:r>
            <a:r>
              <a:rPr lang="en-US" dirty="0" err="1"/>
              <a:t>mobilenet</a:t>
            </a:r>
            <a:r>
              <a:rPr lang="en-US" dirty="0"/>
              <a:t> use kora </a:t>
            </a:r>
            <a:r>
              <a:rPr lang="en-US" dirty="0" err="1"/>
              <a:t>hoyechey</a:t>
            </a:r>
            <a:r>
              <a:rPr lang="en-US" dirty="0"/>
              <a:t>. </a:t>
            </a:r>
            <a:r>
              <a:rPr lang="en-US" dirty="0" err="1"/>
              <a:t>Mobilenet</a:t>
            </a:r>
            <a:r>
              <a:rPr lang="en-US" dirty="0"/>
              <a:t> conventional </a:t>
            </a:r>
            <a:r>
              <a:rPr lang="en-US" dirty="0" err="1"/>
              <a:t>nural</a:t>
            </a:r>
            <a:r>
              <a:rPr lang="en-US" dirty="0"/>
              <a:t> network </a:t>
            </a:r>
            <a:r>
              <a:rPr lang="en-US" dirty="0" err="1"/>
              <a:t>theykey</a:t>
            </a:r>
            <a:r>
              <a:rPr lang="en-US" dirty="0"/>
              <a:t> faster and less parameter use </a:t>
            </a:r>
            <a:r>
              <a:rPr lang="en-US" dirty="0" err="1"/>
              <a:t>korey</a:t>
            </a:r>
            <a:r>
              <a:rPr lang="en-US" dirty="0"/>
              <a:t>. Less </a:t>
            </a:r>
            <a:r>
              <a:rPr lang="en-US" dirty="0" err="1"/>
              <a:t>aqurate</a:t>
            </a:r>
            <a:r>
              <a:rPr lang="en-US" dirty="0"/>
              <a:t>. </a:t>
            </a:r>
          </a:p>
          <a:p>
            <a:r>
              <a:rPr lang="en-US" dirty="0"/>
              <a:t>3. </a:t>
            </a:r>
            <a:r>
              <a:rPr lang="en-US" dirty="0" err="1"/>
              <a:t>Amader</a:t>
            </a:r>
            <a:r>
              <a:rPr lang="en-US" dirty="0"/>
              <a:t> Batch size set </a:t>
            </a:r>
            <a:r>
              <a:rPr lang="en-US" dirty="0" err="1"/>
              <a:t>korechi</a:t>
            </a:r>
            <a:r>
              <a:rPr lang="en-US" dirty="0"/>
              <a:t> 32 and epoch size 20. </a:t>
            </a:r>
          </a:p>
          <a:p>
            <a:endParaRPr lang="en-US" dirty="0"/>
          </a:p>
        </p:txBody>
      </p:sp>
      <p:sp>
        <p:nvSpPr>
          <p:cNvPr id="4" name="Slide Number Placeholder 3"/>
          <p:cNvSpPr>
            <a:spLocks noGrp="1"/>
          </p:cNvSpPr>
          <p:nvPr>
            <p:ph type="sldNum" sz="quarter" idx="5"/>
          </p:nvPr>
        </p:nvSpPr>
        <p:spPr/>
        <p:txBody>
          <a:bodyPr/>
          <a:lstStyle/>
          <a:p>
            <a:fld id="{419D49C9-1EC9-4CB3-8286-15BE9E6C19E8}" type="slidenum">
              <a:rPr lang="en-US" smtClean="0"/>
              <a:t>9</a:t>
            </a:fld>
            <a:endParaRPr lang="en-US"/>
          </a:p>
        </p:txBody>
      </p:sp>
    </p:spTree>
    <p:extLst>
      <p:ext uri="{BB962C8B-B14F-4D97-AF65-F5344CB8AC3E}">
        <p14:creationId xmlns:p14="http://schemas.microsoft.com/office/powerpoint/2010/main" val="118374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epoch </a:t>
            </a:r>
            <a:r>
              <a:rPr lang="en-US" dirty="0" err="1"/>
              <a:t>ar</a:t>
            </a:r>
            <a:r>
              <a:rPr lang="en-US" dirty="0"/>
              <a:t> </a:t>
            </a:r>
            <a:r>
              <a:rPr lang="en-US" dirty="0" err="1"/>
              <a:t>por</a:t>
            </a:r>
            <a:r>
              <a:rPr lang="en-US" dirty="0"/>
              <a:t> amra 99% accuracy </a:t>
            </a:r>
            <a:r>
              <a:rPr lang="en-US" dirty="0" err="1"/>
              <a:t>peyechi</a:t>
            </a:r>
            <a:endParaRPr lang="en-US" dirty="0"/>
          </a:p>
          <a:p>
            <a:endParaRPr lang="en-US" dirty="0"/>
          </a:p>
        </p:txBody>
      </p:sp>
      <p:sp>
        <p:nvSpPr>
          <p:cNvPr id="4" name="Slide Number Placeholder 3"/>
          <p:cNvSpPr>
            <a:spLocks noGrp="1"/>
          </p:cNvSpPr>
          <p:nvPr>
            <p:ph type="sldNum" sz="quarter" idx="5"/>
          </p:nvPr>
        </p:nvSpPr>
        <p:spPr/>
        <p:txBody>
          <a:bodyPr/>
          <a:lstStyle/>
          <a:p>
            <a:fld id="{419D49C9-1EC9-4CB3-8286-15BE9E6C19E8}" type="slidenum">
              <a:rPr lang="en-US" smtClean="0"/>
              <a:t>10</a:t>
            </a:fld>
            <a:endParaRPr lang="en-US"/>
          </a:p>
        </p:txBody>
      </p:sp>
    </p:spTree>
    <p:extLst>
      <p:ext uri="{BB962C8B-B14F-4D97-AF65-F5344CB8AC3E}">
        <p14:creationId xmlns:p14="http://schemas.microsoft.com/office/powerpoint/2010/main" val="722338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a:t>
            </a:r>
            <a:r>
              <a:rPr lang="en-US" dirty="0" err="1"/>
              <a:t>ar</a:t>
            </a:r>
            <a:r>
              <a:rPr lang="en-US" dirty="0"/>
              <a:t> x axis a epoch and y axis a training set </a:t>
            </a:r>
            <a:r>
              <a:rPr lang="en-US" dirty="0" err="1"/>
              <a:t>ar</a:t>
            </a:r>
            <a:r>
              <a:rPr lang="en-US" dirty="0"/>
              <a:t> loss and accuracy. Amra </a:t>
            </a:r>
            <a:r>
              <a:rPr lang="en-US" dirty="0" err="1"/>
              <a:t>dekhtey</a:t>
            </a:r>
            <a:r>
              <a:rPr lang="en-US" dirty="0"/>
              <a:t> </a:t>
            </a:r>
            <a:r>
              <a:rPr lang="en-US" dirty="0" err="1"/>
              <a:t>pacchi</a:t>
            </a:r>
            <a:r>
              <a:rPr lang="en-US" dirty="0"/>
              <a:t> 1</a:t>
            </a:r>
            <a:r>
              <a:rPr lang="en-US" baseline="30000" dirty="0"/>
              <a:t>st</a:t>
            </a:r>
            <a:r>
              <a:rPr lang="en-US" dirty="0"/>
              <a:t> </a:t>
            </a:r>
            <a:r>
              <a:rPr lang="en-US" dirty="0" err="1"/>
              <a:t>ar</a:t>
            </a:r>
            <a:r>
              <a:rPr lang="en-US" dirty="0"/>
              <a:t> </a:t>
            </a:r>
            <a:r>
              <a:rPr lang="en-US" dirty="0" err="1"/>
              <a:t>dik</a:t>
            </a:r>
            <a:r>
              <a:rPr lang="en-US" dirty="0"/>
              <a:t> </a:t>
            </a:r>
            <a:r>
              <a:rPr lang="en-US" dirty="0" err="1"/>
              <a:t>ar</a:t>
            </a:r>
            <a:r>
              <a:rPr lang="en-US" dirty="0"/>
              <a:t> epochs a accuracy </a:t>
            </a:r>
            <a:r>
              <a:rPr lang="en-US" dirty="0" err="1"/>
              <a:t>kom</a:t>
            </a:r>
            <a:r>
              <a:rPr lang="en-US" dirty="0"/>
              <a:t> </a:t>
            </a:r>
            <a:r>
              <a:rPr lang="en-US" dirty="0" err="1"/>
              <a:t>chilo</a:t>
            </a:r>
            <a:r>
              <a:rPr lang="en-US" dirty="0"/>
              <a:t> and loss </a:t>
            </a:r>
            <a:r>
              <a:rPr lang="en-US" dirty="0" err="1"/>
              <a:t>beshi</a:t>
            </a:r>
            <a:r>
              <a:rPr lang="en-US" dirty="0"/>
              <a:t> </a:t>
            </a:r>
            <a:r>
              <a:rPr lang="en-US" dirty="0" err="1"/>
              <a:t>chilo</a:t>
            </a:r>
            <a:r>
              <a:rPr lang="en-US" dirty="0"/>
              <a:t> but </a:t>
            </a:r>
            <a:r>
              <a:rPr lang="en-US" dirty="0" err="1"/>
              <a:t>joto</a:t>
            </a:r>
            <a:r>
              <a:rPr lang="en-US" dirty="0"/>
              <a:t> epochs loop </a:t>
            </a:r>
            <a:r>
              <a:rPr lang="en-US" dirty="0" err="1"/>
              <a:t>hoyechey</a:t>
            </a:r>
            <a:r>
              <a:rPr lang="en-US" dirty="0"/>
              <a:t> toto accuracy </a:t>
            </a:r>
            <a:r>
              <a:rPr lang="en-US" dirty="0" err="1"/>
              <a:t>aro</a:t>
            </a:r>
            <a:r>
              <a:rPr lang="en-US" dirty="0"/>
              <a:t> </a:t>
            </a:r>
            <a:r>
              <a:rPr lang="en-US" dirty="0" err="1"/>
              <a:t>berechey</a:t>
            </a:r>
            <a:endParaRPr lang="en-US" dirty="0"/>
          </a:p>
        </p:txBody>
      </p:sp>
      <p:sp>
        <p:nvSpPr>
          <p:cNvPr id="4" name="Slide Number Placeholder 3"/>
          <p:cNvSpPr>
            <a:spLocks noGrp="1"/>
          </p:cNvSpPr>
          <p:nvPr>
            <p:ph type="sldNum" sz="quarter" idx="5"/>
          </p:nvPr>
        </p:nvSpPr>
        <p:spPr/>
        <p:txBody>
          <a:bodyPr/>
          <a:lstStyle/>
          <a:p>
            <a:fld id="{419D49C9-1EC9-4CB3-8286-15BE9E6C19E8}" type="slidenum">
              <a:rPr lang="en-US" smtClean="0"/>
              <a:t>11</a:t>
            </a:fld>
            <a:endParaRPr lang="en-US"/>
          </a:p>
        </p:txBody>
      </p:sp>
    </p:spTree>
    <p:extLst>
      <p:ext uri="{BB962C8B-B14F-4D97-AF65-F5344CB8AC3E}">
        <p14:creationId xmlns:p14="http://schemas.microsoft.com/office/powerpoint/2010/main" val="392466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Akhan</a:t>
            </a:r>
            <a:r>
              <a:rPr lang="en-US" dirty="0"/>
              <a:t> a amra </a:t>
            </a:r>
            <a:r>
              <a:rPr lang="en-US" dirty="0" err="1"/>
              <a:t>dekhtey</a:t>
            </a:r>
            <a:r>
              <a:rPr lang="en-US" dirty="0"/>
              <a:t> </a:t>
            </a:r>
            <a:r>
              <a:rPr lang="en-US" dirty="0" err="1"/>
              <a:t>parchi</a:t>
            </a:r>
            <a:r>
              <a:rPr lang="en-US" dirty="0"/>
              <a:t> </a:t>
            </a:r>
            <a:r>
              <a:rPr lang="en-US" dirty="0" err="1"/>
              <a:t>amader</a:t>
            </a:r>
            <a:r>
              <a:rPr lang="en-US" dirty="0"/>
              <a:t> accuracy and </a:t>
            </a:r>
            <a:r>
              <a:rPr lang="en-US" dirty="0" err="1"/>
              <a:t>precesion</a:t>
            </a:r>
            <a:r>
              <a:rPr lang="en-US" dirty="0"/>
              <a:t> 99% </a:t>
            </a:r>
          </a:p>
        </p:txBody>
      </p:sp>
      <p:sp>
        <p:nvSpPr>
          <p:cNvPr id="4" name="Slide Number Placeholder 3"/>
          <p:cNvSpPr>
            <a:spLocks noGrp="1"/>
          </p:cNvSpPr>
          <p:nvPr>
            <p:ph type="sldNum" sz="quarter" idx="5"/>
          </p:nvPr>
        </p:nvSpPr>
        <p:spPr/>
        <p:txBody>
          <a:bodyPr/>
          <a:lstStyle/>
          <a:p>
            <a:fld id="{419D49C9-1EC9-4CB3-8286-15BE9E6C19E8}" type="slidenum">
              <a:rPr lang="en-US" smtClean="0"/>
              <a:t>12</a:t>
            </a:fld>
            <a:endParaRPr lang="en-US"/>
          </a:p>
        </p:txBody>
      </p:sp>
    </p:spTree>
    <p:extLst>
      <p:ext uri="{BB962C8B-B14F-4D97-AF65-F5344CB8AC3E}">
        <p14:creationId xmlns:p14="http://schemas.microsoft.com/office/powerpoint/2010/main" val="64764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0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1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1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p:nvSpPr>
        <p:spPr>
          <a:xfrm>
            <a:off x="781742" y="647700"/>
            <a:ext cx="10628516" cy="5524500"/>
          </a:xfrm>
          <a:prstGeom prst="rect">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07223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D425-AE44-4E2A-9873-69CB6A75C7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EF70B1-7576-4794-B40A-1D973C57D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1C24E-E539-46A7-B1DC-307F6F4B84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135E02-A4B1-4B9E-83DE-F00CD62C458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5A4C941-AA9A-4C16-9D60-A1176DB40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0DD2F-34E6-4419-935D-F78B8BF71444}"/>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155809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3775479" y="887538"/>
            <a:ext cx="1673783" cy="1674705"/>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6439362" y="2591648"/>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4203529" y="4619207"/>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3249907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4678767" y="2010986"/>
            <a:ext cx="2834467" cy="2836028"/>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82004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3787232" y="1137054"/>
            <a:ext cx="4599623" cy="4600222"/>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08950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892512" y="0"/>
            <a:ext cx="2116996" cy="2190710"/>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3078442" y="3176814"/>
            <a:ext cx="2116996" cy="3681186"/>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892512" y="5811158"/>
            <a:ext cx="2116996" cy="1046843"/>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6729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1278196" y="2493769"/>
            <a:ext cx="1876687" cy="1877719"/>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3991949"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6705701" y="2493769"/>
            <a:ext cx="1876686" cy="1877719"/>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9419453"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7449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6121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1098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7233408"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81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4761311" y="1564347"/>
            <a:ext cx="2669379" cy="3729307"/>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14500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1533977"/>
            <a:ext cx="7940095" cy="3790048"/>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5512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EA9C-AB5D-478D-9ADB-27B77E6DAB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531368-1C30-4B73-8302-1BAE9F4A69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F114E0-ABDD-4CA2-8540-91A1901814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A3EB65-7886-4E4E-A41F-DBAEF2E52C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82435-932B-410B-B7AB-FE39FCBA1B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F529F1-B53E-47CD-9418-DA05BA51D0C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557F24B-A262-4F8E-A6A6-1C2EF1DB63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85A88D-C80C-41EC-B2D4-04FACD3F5284}"/>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3851282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1555465" y="427512"/>
            <a:ext cx="5930952" cy="6103909"/>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7053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4432131" y="1764217"/>
            <a:ext cx="3327737" cy="3329567"/>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410573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313273" y="1646041"/>
            <a:ext cx="3565454" cy="356591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9510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415860" y="1736767"/>
            <a:ext cx="3360280" cy="338446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8086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1699752" y="2003368"/>
            <a:ext cx="2983880" cy="2984269"/>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7508367" y="2003368"/>
            <a:ext cx="2983881" cy="2984269"/>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8458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1058790" y="2219998"/>
            <a:ext cx="2417690" cy="2418005"/>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4633298" y="1966108"/>
            <a:ext cx="2925405" cy="2925786"/>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8715520" y="2219998"/>
            <a:ext cx="2417690" cy="2418005"/>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800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4234511" y="1567338"/>
            <a:ext cx="1809479" cy="1809505"/>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6148567" y="1567269"/>
            <a:ext cx="1811710" cy="1809575"/>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6148567" y="3481436"/>
            <a:ext cx="1811710" cy="1809436"/>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4234511" y="3481435"/>
            <a:ext cx="1809479" cy="1809366"/>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7958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5850141" y="516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5850141" y="-5850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6360034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417343808"/>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36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202C-E651-458C-B273-BD6E440903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23412D-E12C-46D4-81D0-1008AA9C91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2E91554-9D0B-4084-B936-995CD69F47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1C59F1-DFB8-461B-9731-AB2E875DCD9A}"/>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23248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737102-B4CC-49D4-A2F2-0ED85B13846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8779C5D-5B76-4906-8178-850DF491B4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2F0C2B-30A6-4EE6-9E0B-28ED8E8354F9}"/>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2819976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B4A9-907F-4402-A72C-0408A7FCFB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6E69DC-3B9C-452C-B9ED-68CF43F3BE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2D84CC-5538-45EE-8C35-44FBBEB13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65629C-B851-4290-B95F-9A44F80867F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31A32AF-D584-4AA9-8CB7-1E0C0F8F84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5B5C7C-3F72-49D8-A0D7-C9B2229F13E3}"/>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2786863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6ECDE-467D-4A24-8A52-B501E221E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488D9A-90DD-4861-AE9B-F2F121383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DC61EE-4A18-48D7-88EC-B9B472365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01689-79F4-43E0-845C-79CF5C29D6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CF715BE-CD62-4356-9F63-9459AC3A9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8F5214-67D7-4E80-A433-2A147B2A4D69}"/>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4135587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61B8-8B76-453C-B799-C33FE82AF6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AA14EE-E0AB-4703-80BD-64B900D218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4A6B6-7162-4EE2-BAEC-D9838D56E36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CA6058-DC81-4FA2-9899-87D2A216C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B6ECE-8BBC-4092-BE65-AF6A24382FD3}"/>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4266556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7AB32E-7357-4BC2-B3B6-5C02FD5A92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FA13C-E7AF-46A6-A8D7-820607FBE1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F9C1B-5233-495D-B4FD-5822A9BDF71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F87178-C17E-4623-96A6-2B2C409EB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EF615-DBB8-4715-BB1A-8189649357F9}"/>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3431798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05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891C536-C71D-43CE-BF4D-B9B329D1B407}"/>
              </a:ext>
            </a:extLst>
          </p:cNvPr>
          <p:cNvSpPr>
            <a:spLocks noGrp="1"/>
          </p:cNvSpPr>
          <p:nvPr>
            <p:ph type="pic" sz="quarter" idx="15"/>
          </p:nvPr>
        </p:nvSpPr>
        <p:spPr>
          <a:xfrm>
            <a:off x="1147470" y="2745873"/>
            <a:ext cx="955706" cy="955830"/>
          </a:xfrm>
          <a:custGeom>
            <a:avLst/>
            <a:gdLst>
              <a:gd name="connsiteX0" fmla="*/ 955830 w 1911660"/>
              <a:gd name="connsiteY0" fmla="*/ 0 h 1911660"/>
              <a:gd name="connsiteX1" fmla="*/ 1911660 w 1911660"/>
              <a:gd name="connsiteY1" fmla="*/ 955830 h 1911660"/>
              <a:gd name="connsiteX2" fmla="*/ 955830 w 1911660"/>
              <a:gd name="connsiteY2" fmla="*/ 1911660 h 1911660"/>
              <a:gd name="connsiteX3" fmla="*/ 0 w 1911660"/>
              <a:gd name="connsiteY3" fmla="*/ 955830 h 1911660"/>
              <a:gd name="connsiteX4" fmla="*/ 955830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30" y="0"/>
                </a:moveTo>
                <a:cubicBezTo>
                  <a:pt x="1483720" y="0"/>
                  <a:pt x="1911660" y="427940"/>
                  <a:pt x="1911660" y="955830"/>
                </a:cubicBezTo>
                <a:cubicBezTo>
                  <a:pt x="1911660" y="1483720"/>
                  <a:pt x="1483720"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6EB235DB-2D95-4CB0-8307-58A1C6583880}"/>
              </a:ext>
            </a:extLst>
          </p:cNvPr>
          <p:cNvSpPr>
            <a:spLocks noGrp="1"/>
          </p:cNvSpPr>
          <p:nvPr>
            <p:ph type="pic" sz="quarter" idx="16"/>
          </p:nvPr>
        </p:nvSpPr>
        <p:spPr>
          <a:xfrm>
            <a:off x="3382809" y="2745873"/>
            <a:ext cx="955706" cy="955830"/>
          </a:xfrm>
          <a:custGeom>
            <a:avLst/>
            <a:gdLst>
              <a:gd name="connsiteX0" fmla="*/ 955830 w 1911660"/>
              <a:gd name="connsiteY0" fmla="*/ 0 h 1911660"/>
              <a:gd name="connsiteX1" fmla="*/ 1911660 w 1911660"/>
              <a:gd name="connsiteY1" fmla="*/ 955830 h 1911660"/>
              <a:gd name="connsiteX2" fmla="*/ 955830 w 1911660"/>
              <a:gd name="connsiteY2" fmla="*/ 1911660 h 1911660"/>
              <a:gd name="connsiteX3" fmla="*/ 0 w 1911660"/>
              <a:gd name="connsiteY3" fmla="*/ 955830 h 1911660"/>
              <a:gd name="connsiteX4" fmla="*/ 955830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30" y="0"/>
                </a:moveTo>
                <a:cubicBezTo>
                  <a:pt x="1483720" y="0"/>
                  <a:pt x="1911660" y="427940"/>
                  <a:pt x="1911660" y="955830"/>
                </a:cubicBezTo>
                <a:cubicBezTo>
                  <a:pt x="1911660" y="1483720"/>
                  <a:pt x="1483720"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D228DFF4-14CD-4364-BC23-932EEA85A154}"/>
              </a:ext>
            </a:extLst>
          </p:cNvPr>
          <p:cNvSpPr>
            <a:spLocks noGrp="1"/>
          </p:cNvSpPr>
          <p:nvPr>
            <p:ph type="pic" sz="quarter" idx="17"/>
          </p:nvPr>
        </p:nvSpPr>
        <p:spPr>
          <a:xfrm>
            <a:off x="5618147" y="2745873"/>
            <a:ext cx="955706" cy="955830"/>
          </a:xfrm>
          <a:custGeom>
            <a:avLst/>
            <a:gdLst>
              <a:gd name="connsiteX0" fmla="*/ 955830 w 1911660"/>
              <a:gd name="connsiteY0" fmla="*/ 0 h 1911660"/>
              <a:gd name="connsiteX1" fmla="*/ 1911660 w 1911660"/>
              <a:gd name="connsiteY1" fmla="*/ 955830 h 1911660"/>
              <a:gd name="connsiteX2" fmla="*/ 955830 w 1911660"/>
              <a:gd name="connsiteY2" fmla="*/ 1911660 h 1911660"/>
              <a:gd name="connsiteX3" fmla="*/ 0 w 1911660"/>
              <a:gd name="connsiteY3" fmla="*/ 955830 h 1911660"/>
              <a:gd name="connsiteX4" fmla="*/ 955830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30" y="0"/>
                </a:moveTo>
                <a:cubicBezTo>
                  <a:pt x="1483720" y="0"/>
                  <a:pt x="1911660" y="427940"/>
                  <a:pt x="1911660" y="955830"/>
                </a:cubicBezTo>
                <a:cubicBezTo>
                  <a:pt x="1911660" y="1483720"/>
                  <a:pt x="1483720"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005DBB6D-5C8B-4551-88AB-55D90B681B26}"/>
              </a:ext>
            </a:extLst>
          </p:cNvPr>
          <p:cNvSpPr>
            <a:spLocks noGrp="1"/>
          </p:cNvSpPr>
          <p:nvPr>
            <p:ph type="pic" sz="quarter" idx="18"/>
          </p:nvPr>
        </p:nvSpPr>
        <p:spPr>
          <a:xfrm>
            <a:off x="7853486" y="2745873"/>
            <a:ext cx="955705" cy="955830"/>
          </a:xfrm>
          <a:custGeom>
            <a:avLst/>
            <a:gdLst>
              <a:gd name="connsiteX0" fmla="*/ 955830 w 1911659"/>
              <a:gd name="connsiteY0" fmla="*/ 0 h 1911660"/>
              <a:gd name="connsiteX1" fmla="*/ 1911659 w 1911659"/>
              <a:gd name="connsiteY1" fmla="*/ 955830 h 1911660"/>
              <a:gd name="connsiteX2" fmla="*/ 955830 w 1911659"/>
              <a:gd name="connsiteY2" fmla="*/ 1911660 h 1911660"/>
              <a:gd name="connsiteX3" fmla="*/ 0 w 1911659"/>
              <a:gd name="connsiteY3" fmla="*/ 955830 h 1911660"/>
              <a:gd name="connsiteX4" fmla="*/ 955830 w 1911659"/>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59" h="1911660">
                <a:moveTo>
                  <a:pt x="955830" y="0"/>
                </a:moveTo>
                <a:cubicBezTo>
                  <a:pt x="1483719" y="0"/>
                  <a:pt x="1911659" y="427940"/>
                  <a:pt x="1911659" y="955830"/>
                </a:cubicBezTo>
                <a:cubicBezTo>
                  <a:pt x="1911659" y="1483720"/>
                  <a:pt x="1483719"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2403ED0C-CEF4-4ED5-9432-B1D0EFE4B495}"/>
              </a:ext>
            </a:extLst>
          </p:cNvPr>
          <p:cNvSpPr>
            <a:spLocks noGrp="1"/>
          </p:cNvSpPr>
          <p:nvPr>
            <p:ph type="pic" sz="quarter" idx="19"/>
          </p:nvPr>
        </p:nvSpPr>
        <p:spPr>
          <a:xfrm>
            <a:off x="10088824" y="2745873"/>
            <a:ext cx="955706" cy="955830"/>
          </a:xfrm>
          <a:custGeom>
            <a:avLst/>
            <a:gdLst>
              <a:gd name="connsiteX0" fmla="*/ 955828 w 1911660"/>
              <a:gd name="connsiteY0" fmla="*/ 0 h 1911660"/>
              <a:gd name="connsiteX1" fmla="*/ 1911660 w 1911660"/>
              <a:gd name="connsiteY1" fmla="*/ 955830 h 1911660"/>
              <a:gd name="connsiteX2" fmla="*/ 955828 w 1911660"/>
              <a:gd name="connsiteY2" fmla="*/ 1911660 h 1911660"/>
              <a:gd name="connsiteX3" fmla="*/ 0 w 1911660"/>
              <a:gd name="connsiteY3" fmla="*/ 955830 h 1911660"/>
              <a:gd name="connsiteX4" fmla="*/ 955828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28" y="0"/>
                </a:moveTo>
                <a:cubicBezTo>
                  <a:pt x="1483720" y="0"/>
                  <a:pt x="1911660" y="427940"/>
                  <a:pt x="1911660" y="955830"/>
                </a:cubicBezTo>
                <a:cubicBezTo>
                  <a:pt x="1911660" y="1483720"/>
                  <a:pt x="1483720" y="1911660"/>
                  <a:pt x="955828" y="1911660"/>
                </a:cubicBezTo>
                <a:cubicBezTo>
                  <a:pt x="427940" y="1911660"/>
                  <a:pt x="0" y="1483720"/>
                  <a:pt x="0" y="955830"/>
                </a:cubicBezTo>
                <a:cubicBezTo>
                  <a:pt x="0" y="427940"/>
                  <a:pt x="427940" y="0"/>
                  <a:pt x="95582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44776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155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76E33A2-B792-492E-9B6C-FA894D7D83DE}"/>
              </a:ext>
            </a:extLst>
          </p:cNvPr>
          <p:cNvSpPr>
            <a:spLocks noGrp="1"/>
          </p:cNvSpPr>
          <p:nvPr>
            <p:ph type="pic" sz="quarter" idx="15"/>
          </p:nvPr>
        </p:nvSpPr>
        <p:spPr>
          <a:xfrm>
            <a:off x="5287163" y="2434528"/>
            <a:ext cx="1617673" cy="1617884"/>
          </a:xfrm>
          <a:custGeom>
            <a:avLst/>
            <a:gdLst>
              <a:gd name="connsiteX0" fmla="*/ 1617884 w 3235768"/>
              <a:gd name="connsiteY0" fmla="*/ 0 h 3235768"/>
              <a:gd name="connsiteX1" fmla="*/ 3235768 w 3235768"/>
              <a:gd name="connsiteY1" fmla="*/ 1617884 h 3235768"/>
              <a:gd name="connsiteX2" fmla="*/ 1617884 w 3235768"/>
              <a:gd name="connsiteY2" fmla="*/ 3235768 h 3235768"/>
              <a:gd name="connsiteX3" fmla="*/ 0 w 3235768"/>
              <a:gd name="connsiteY3" fmla="*/ 1617884 h 3235768"/>
              <a:gd name="connsiteX4" fmla="*/ 1617884 w 3235768"/>
              <a:gd name="connsiteY4" fmla="*/ 0 h 3235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768" h="3235768">
                <a:moveTo>
                  <a:pt x="1617884" y="0"/>
                </a:moveTo>
                <a:cubicBezTo>
                  <a:pt x="2511417" y="0"/>
                  <a:pt x="3235768" y="724351"/>
                  <a:pt x="3235768" y="1617884"/>
                </a:cubicBezTo>
                <a:cubicBezTo>
                  <a:pt x="3235768" y="2511417"/>
                  <a:pt x="2511417" y="3235768"/>
                  <a:pt x="1617884" y="3235768"/>
                </a:cubicBezTo>
                <a:cubicBezTo>
                  <a:pt x="724351" y="3235768"/>
                  <a:pt x="0" y="2511417"/>
                  <a:pt x="0" y="1617884"/>
                </a:cubicBezTo>
                <a:cubicBezTo>
                  <a:pt x="0" y="724351"/>
                  <a:pt x="724351" y="0"/>
                  <a:pt x="1617884"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61250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E7DC9F4-9F6B-497B-AAC3-9E8DE27E9050}"/>
              </a:ext>
            </a:extLst>
          </p:cNvPr>
          <p:cNvSpPr>
            <a:spLocks noGrp="1"/>
          </p:cNvSpPr>
          <p:nvPr>
            <p:ph type="pic" sz="quarter" idx="13"/>
          </p:nvPr>
        </p:nvSpPr>
        <p:spPr>
          <a:xfrm>
            <a:off x="2233376" y="3216359"/>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32995364-51BD-4985-8454-19E8A6AB8079}"/>
              </a:ext>
            </a:extLst>
          </p:cNvPr>
          <p:cNvSpPr>
            <a:spLocks noGrp="1"/>
          </p:cNvSpPr>
          <p:nvPr>
            <p:ph type="pic" sz="quarter" idx="14"/>
          </p:nvPr>
        </p:nvSpPr>
        <p:spPr>
          <a:xfrm>
            <a:off x="3917742" y="2708357"/>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07915F63-D1C5-4E30-8D74-897BEDC3A77E}"/>
              </a:ext>
            </a:extLst>
          </p:cNvPr>
          <p:cNvSpPr>
            <a:spLocks noGrp="1"/>
          </p:cNvSpPr>
          <p:nvPr>
            <p:ph type="pic" sz="quarter" idx="15"/>
          </p:nvPr>
        </p:nvSpPr>
        <p:spPr>
          <a:xfrm>
            <a:off x="5637379" y="3216359"/>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8039340C-5876-416E-AF2A-C528D6F8B7D0}"/>
              </a:ext>
            </a:extLst>
          </p:cNvPr>
          <p:cNvSpPr>
            <a:spLocks noGrp="1"/>
          </p:cNvSpPr>
          <p:nvPr>
            <p:ph type="pic" sz="quarter" idx="16"/>
          </p:nvPr>
        </p:nvSpPr>
        <p:spPr>
          <a:xfrm>
            <a:off x="7321745" y="2708357"/>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D02425C2-6AD1-470A-9A0D-69A86B1DDF45}"/>
              </a:ext>
            </a:extLst>
          </p:cNvPr>
          <p:cNvSpPr>
            <a:spLocks noGrp="1"/>
          </p:cNvSpPr>
          <p:nvPr>
            <p:ph type="pic" sz="quarter" idx="17"/>
          </p:nvPr>
        </p:nvSpPr>
        <p:spPr>
          <a:xfrm>
            <a:off x="9031322" y="3216359"/>
            <a:ext cx="940720" cy="940842"/>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4" y="0"/>
                  <a:pt x="1881684" y="421229"/>
                  <a:pt x="1881684" y="940842"/>
                </a:cubicBezTo>
                <a:cubicBezTo>
                  <a:pt x="1881684" y="1460455"/>
                  <a:pt x="1460454" y="1881684"/>
                  <a:pt x="940842" y="1881684"/>
                </a:cubicBezTo>
                <a:cubicBezTo>
                  <a:pt x="421230" y="1881684"/>
                  <a:pt x="0" y="1460455"/>
                  <a:pt x="0" y="940842"/>
                </a:cubicBezTo>
                <a:cubicBezTo>
                  <a:pt x="0" y="421229"/>
                  <a:pt x="421230"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271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11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ppt_x"/>
                                          </p:val>
                                        </p:tav>
                                        <p:tav tm="100000">
                                          <p:val>
                                            <p:strVal val="#ppt_x"/>
                                          </p:val>
                                        </p:tav>
                                      </p:tavLst>
                                    </p:anim>
                                    <p:anim calcmode="lin" valueType="num">
                                      <p:cBhvr additive="base">
                                        <p:cTn id="16" dur="1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ppt_x"/>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17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500" fill="hold"/>
                                        <p:tgtEl>
                                          <p:spTgt spid="18"/>
                                        </p:tgtEl>
                                        <p:attrNameLst>
                                          <p:attrName>ppt_x</p:attrName>
                                        </p:attrNameLst>
                                      </p:cBhvr>
                                      <p:tavLst>
                                        <p:tav tm="0">
                                          <p:val>
                                            <p:strVal val="#ppt_x"/>
                                          </p:val>
                                        </p:tav>
                                        <p:tav tm="100000">
                                          <p:val>
                                            <p:strVal val="#ppt_x"/>
                                          </p:val>
                                        </p:tav>
                                      </p:tavLst>
                                    </p:anim>
                                    <p:anim calcmode="lin" valueType="num">
                                      <p:cBhvr additive="base">
                                        <p:cTn id="24" dur="1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7638267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717811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930335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6091625" y="495300"/>
            <a:ext cx="5604345" cy="587098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90988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2105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4883751" y="3678129"/>
            <a:ext cx="643205" cy="13880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4622164" y="1151763"/>
            <a:ext cx="4154933" cy="2532716"/>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2376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10770215" y="940007"/>
            <a:ext cx="3878940" cy="23644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4858032" y="1543376"/>
            <a:ext cx="3878940" cy="23644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12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8830745" y="3278705"/>
            <a:ext cx="3878940" cy="23644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7934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4666484" y="2398480"/>
            <a:ext cx="2925699" cy="210312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54046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7637239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7553770" y="3302793"/>
            <a:ext cx="629044" cy="1144660"/>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12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2228560" y="2434319"/>
            <a:ext cx="3565696" cy="21488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82448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232589" y="1129448"/>
            <a:ext cx="4584700" cy="279468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3487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6956138" y="1233179"/>
            <a:ext cx="4527231" cy="275965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1424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4485022" y="2276475"/>
            <a:ext cx="3376842" cy="2058416"/>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7818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4868636" y="2022249"/>
            <a:ext cx="2879985" cy="1848077"/>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0814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4607685" y="2622324"/>
            <a:ext cx="3076629" cy="1848077"/>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5049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7238307" y="2085114"/>
            <a:ext cx="2921323" cy="1696312"/>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12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2041547" y="2077493"/>
            <a:ext cx="2688859" cy="1700122"/>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12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4532289" y="2088924"/>
            <a:ext cx="2972433" cy="1873477"/>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4055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5019022" y="1657350"/>
            <a:ext cx="3095222" cy="202406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53000"/>
            </a:blip>
            <a:srcRect/>
            <a:stretch>
              <a:fillRect/>
            </a:stretch>
          </a:blipFill>
          <a:effectLst/>
          <a:scene3d>
            <a:camera prst="perspectiveFront" fov="2100000">
              <a:rot lat="2100000" lon="2231522" rev="2130000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9131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CC5FAF24-BEA2-490B-BCDB-DFAC9D772828}"/>
              </a:ext>
            </a:extLst>
          </p:cNvPr>
          <p:cNvSpPr>
            <a:spLocks noGrp="1"/>
          </p:cNvSpPr>
          <p:nvPr>
            <p:ph type="pic" sz="quarter" idx="13"/>
          </p:nvPr>
        </p:nvSpPr>
        <p:spPr>
          <a:xfrm>
            <a:off x="3293827" y="1746739"/>
            <a:ext cx="5604345" cy="2485293"/>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9076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6225994" y="11418"/>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13383928" y="4078436"/>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927309" y="-4065365"/>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4768099" y="-5153771"/>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11926033" y="-1086753"/>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2385204" y="-9230553"/>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2841811" y="-841556"/>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4316123" y="3225462"/>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9995114" y="-4918338"/>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31759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99391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5029114" y="849622"/>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00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6315322" y="758218"/>
            <a:ext cx="2538913" cy="514900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55689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1232834" y="1224083"/>
            <a:ext cx="2098275" cy="425537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4999243" y="1224083"/>
            <a:ext cx="2098275" cy="425537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8909132" y="1224083"/>
            <a:ext cx="2098275" cy="425537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00944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3805790" y="369627"/>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8029802" y="1328498"/>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7004941" y="4764436"/>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4850430" y="-3081125"/>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628784" y="-4053479"/>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289595" y="-669291"/>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2889420" y="3753816"/>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6088571" y="8142972"/>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11236624" y="5727928"/>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4956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816458" y="3110435"/>
            <a:ext cx="3130142" cy="6754761"/>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12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8307460" y="3156155"/>
            <a:ext cx="3130142" cy="6754761"/>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12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4533309" y="3156155"/>
            <a:ext cx="3130142" cy="6754761"/>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8411093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3288140" y="625268"/>
            <a:ext cx="2757066" cy="560746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69877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3288140" y="625268"/>
            <a:ext cx="2757066" cy="560746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296609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2910374" y="2477150"/>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5003114" y="956923"/>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7128261" y="-473642"/>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5683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6012984" y="-254938"/>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5311719" y="2240621"/>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1322508" y="-438770"/>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9304707" y="4906796"/>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10020490" y="2447842"/>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9899782" y="-558075"/>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5917772" y="-3236375"/>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2027017" y="-2899146"/>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60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4527312" y="33960"/>
            <a:ext cx="3080233" cy="686628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3376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31342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3552658" y="906954"/>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5742032" y="-592757"/>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1445553" y="2480325"/>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063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4819810" y="566690"/>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22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10010635" y="784533"/>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5377073" y="3494843"/>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86388" y="3361776"/>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1012326" y="683426"/>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3639841" y="-2155492"/>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9376384" y="-2175089"/>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49170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5099719" y="1197694"/>
            <a:ext cx="1986214" cy="424227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27470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4568300" y="132588"/>
            <a:ext cx="3055400" cy="6592824"/>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7189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4809118" y="539496"/>
            <a:ext cx="2529922" cy="5458968"/>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9047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5024921" y="645886"/>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01695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4379333" y="-659323"/>
            <a:ext cx="3521845" cy="785069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11003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4874932" y="132615"/>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8601244" y="2670091"/>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4159116" y="2462554"/>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8394992" y="-255606"/>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67430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5014490" y="660400"/>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pic>
        <p:nvPicPr>
          <p:cNvPr id="3" name="Picture 2">
            <a:extLst>
              <a:ext uri="{FF2B5EF4-FFF2-40B4-BE49-F238E27FC236}">
                <a16:creationId xmlns:a16="http://schemas.microsoft.com/office/drawing/2014/main" id="{D841B422-1931-4ABA-AC6F-AA8D5AF6B4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43633" y="898292"/>
            <a:ext cx="5504733" cy="4129088"/>
          </a:xfrm>
          <a:prstGeom prst="rect">
            <a:avLst/>
          </a:prstGeom>
          <a:effectLst>
            <a:outerShdw blurRad="228600" dist="152400" dir="4620000" algn="ctr" rotWithShape="0">
              <a:srgbClr val="273C81">
                <a:alpha val="69000"/>
              </a:srgbClr>
            </a:outerShdw>
          </a:effectLst>
        </p:spPr>
      </p:pic>
    </p:spTree>
    <p:extLst>
      <p:ext uri="{BB962C8B-B14F-4D97-AF65-F5344CB8AC3E}">
        <p14:creationId xmlns:p14="http://schemas.microsoft.com/office/powerpoint/2010/main" val="15843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1550341" y="2203767"/>
            <a:ext cx="2971413" cy="173736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5634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335790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25B467-B57E-44FB-8DF2-B0BEC60FD9E1}"/>
              </a:ext>
            </a:extLst>
          </p:cNvPr>
          <p:cNvSpPr>
            <a:spLocks noGrp="1"/>
          </p:cNvSpPr>
          <p:nvPr>
            <p:ph type="pic" sz="quarter" idx="13"/>
          </p:nvPr>
        </p:nvSpPr>
        <p:spPr>
          <a:xfrm>
            <a:off x="4619024" y="1348908"/>
            <a:ext cx="5412543" cy="31318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chemeClr val="bg1"/>
            </a:fgClr>
            <a:bgClr>
              <a:schemeClr val="bg1">
                <a:lumMod val="85000"/>
              </a:schemeClr>
            </a:bgClr>
          </a:pattFill>
          <a:scene3d>
            <a:camera prst="perspectiveFront" fov="2520000">
              <a:rot lat="960000" lon="2082000" rev="2142000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144074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740" y="0"/>
            <a:ext cx="12341479" cy="6858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22763522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25681216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4140576" y="1473322"/>
            <a:ext cx="3910848" cy="3911357"/>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2818559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4098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3048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2326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5635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3334213" y="665692"/>
            <a:ext cx="5523574" cy="5526617"/>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116711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3775479" y="887538"/>
            <a:ext cx="1673783" cy="1674705"/>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6439362" y="2591648"/>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4203529" y="4619207"/>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792871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4678767" y="2010986"/>
            <a:ext cx="2834467" cy="2836028"/>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6133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35524-56AE-4D46-9069-654CFBD6B2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2FE550-D850-4D94-9B7A-0695C6B22A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69D181-651E-42D8-9DA9-EC2561F7ED5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4CBC838-7131-4CF7-96E8-F42B23CD9E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4A99F-CDA9-4117-A8FD-5B01625B9B1F}"/>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12375600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3787232" y="1137054"/>
            <a:ext cx="4599623" cy="4600222"/>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323848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892512" y="0"/>
            <a:ext cx="2116996" cy="2190710"/>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3078442" y="3176814"/>
            <a:ext cx="2116996" cy="3681186"/>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892512" y="5811158"/>
            <a:ext cx="2116996" cy="1046843"/>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832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1278196" y="2493769"/>
            <a:ext cx="1876687" cy="1877719"/>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3991949"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6705701" y="2493769"/>
            <a:ext cx="1876686" cy="1877719"/>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9419453"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2990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3919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7066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7233408"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09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4761311" y="1564347"/>
            <a:ext cx="2669379" cy="3729307"/>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011376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1533977"/>
            <a:ext cx="7940095" cy="3790048"/>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8846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1555465" y="427512"/>
            <a:ext cx="5930952" cy="6103909"/>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519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4432131" y="1764217"/>
            <a:ext cx="3327737" cy="3329567"/>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31904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B83F-DD17-4D3F-9674-5C0B6AE7FF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0816C7-8403-4AD7-B83B-1AEB2EB42F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62C97-B68E-4188-A3FE-AB299E69653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7702F05-388F-4FDA-AD70-0CB5CDC6D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A88F8-C319-48AA-8F55-0E43CE918665}"/>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38661040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313273" y="1646041"/>
            <a:ext cx="3565454" cy="356591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967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415860" y="1736767"/>
            <a:ext cx="3360280" cy="338446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5897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1699752" y="2003368"/>
            <a:ext cx="2983880" cy="2984269"/>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7508367" y="2003368"/>
            <a:ext cx="2983881" cy="2984269"/>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1348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1058790" y="2219998"/>
            <a:ext cx="2417690" cy="2418005"/>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4633298" y="1966108"/>
            <a:ext cx="2925405" cy="2925786"/>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8715520" y="2219998"/>
            <a:ext cx="2417690" cy="2418005"/>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3562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4234511" y="1567338"/>
            <a:ext cx="1809479" cy="1809505"/>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6148567" y="1567269"/>
            <a:ext cx="1811710" cy="1809575"/>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6148567" y="3481436"/>
            <a:ext cx="1811710" cy="1809436"/>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4234511" y="3481435"/>
            <a:ext cx="1809479" cy="1809366"/>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1409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5850141" y="516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5850141" y="-5850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5792418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180858040"/>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41608303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2742534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962171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C36B-26C0-4B3B-95DF-503F811C06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4F774-448A-4BF9-8052-F8F0AA93E3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8AC92-F6DA-4DA5-8226-1FD799C4DC8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070EF3-9356-4771-8906-DEAE501D7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79AFC-95E8-45AA-9848-B75A5B0538B2}"/>
              </a:ext>
            </a:extLst>
          </p:cNvPr>
          <p:cNvSpPr>
            <a:spLocks noGrp="1"/>
          </p:cNvSpPr>
          <p:nvPr>
            <p:ph type="sldNum" sz="quarter" idx="12"/>
          </p:nvPr>
        </p:nvSpPr>
        <p:spPr/>
        <p:txBody>
          <a:bodyPr/>
          <a:lstStyle/>
          <a:p>
            <a:fld id="{139CAB82-1D9E-49F4-BB2D-91C16DEC60C0}" type="slidenum">
              <a:rPr lang="en-US" smtClean="0"/>
              <a:t>‹#›</a:t>
            </a:fld>
            <a:endParaRPr lang="en-US"/>
          </a:p>
        </p:txBody>
      </p:sp>
    </p:spTree>
    <p:extLst>
      <p:ext uri="{BB962C8B-B14F-4D97-AF65-F5344CB8AC3E}">
        <p14:creationId xmlns:p14="http://schemas.microsoft.com/office/powerpoint/2010/main" val="4890380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6091625" y="495300"/>
            <a:ext cx="5604345" cy="587098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9180640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9197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5256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740" y="0"/>
            <a:ext cx="12341479" cy="6858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9110262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33649723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4140576" y="1473322"/>
            <a:ext cx="3910848" cy="3911357"/>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1884340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4474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3048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14491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9743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3334213" y="665692"/>
            <a:ext cx="5523574" cy="5526617"/>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0736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facebook.com/"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twitter.com/" TargetMode="External"/><Relationship Id="rId4" Type="http://schemas.openxmlformats.org/officeDocument/2006/relationships/slideLayout" Target="../slideLayouts/slideLayout4.xml"/><Relationship Id="rId9" Type="http://schemas.openxmlformats.org/officeDocument/2006/relationships/hyperlink" Target="https://www.linkedin.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20.xml"/><Relationship Id="rId7" Type="http://schemas.openxmlformats.org/officeDocument/2006/relationships/hyperlink" Target="https://www.linkedin.com/" TargetMode="Externa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hyperlink" Target="https://www.facebook.com/" TargetMode="External"/><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47.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theme" Target="../theme/theme4.xml"/><Relationship Id="rId5" Type="http://schemas.openxmlformats.org/officeDocument/2006/relationships/slideLayout" Target="../slideLayouts/slideLayout26.xml"/><Relationship Id="rId61" Type="http://schemas.openxmlformats.org/officeDocument/2006/relationships/slideLayout" Target="../slideLayouts/slideLayout82.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theme" Target="../theme/theme5.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8"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twitter.com/" TargetMode="External"/><Relationship Id="rId2" Type="http://schemas.openxmlformats.org/officeDocument/2006/relationships/theme" Target="../theme/theme6.xml"/><Relationship Id="rId1" Type="http://schemas.openxmlformats.org/officeDocument/2006/relationships/slideLayout" Target="../slideLayouts/slideLayout119.xml"/><Relationship Id="rId5" Type="http://schemas.openxmlformats.org/officeDocument/2006/relationships/hyperlink" Target="https://www.facebook.com/" TargetMode="External"/><Relationship Id="rId4" Type="http://schemas.openxmlformats.org/officeDocument/2006/relationships/hyperlink" Target="https://www.linkedin.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gradFill>
                  <a:gsLst>
                    <a:gs pos="100000">
                      <a:schemeClr val="accent2"/>
                    </a:gs>
                    <a:gs pos="0">
                      <a:schemeClr val="accent1"/>
                    </a:gs>
                  </a:gsLst>
                  <a:path path="circle">
                    <a:fillToRect l="100000" t="100000"/>
                  </a:path>
                </a:gra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22E62E27-1EE7-46EB-8658-697E45DDED28}"/>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821C6D63-4CBB-46D1-A2BF-67C4FB93FD9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F4B1C264-B6AF-4599-9E79-44476CB296DC}"/>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8"/>
            <a:extLst>
              <a:ext uri="{FF2B5EF4-FFF2-40B4-BE49-F238E27FC236}">
                <a16:creationId xmlns:a16="http://schemas.microsoft.com/office/drawing/2014/main" id="{11F06F7A-CC92-4E47-B5AB-1F05826A7131}"/>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9"/>
            <a:extLst>
              <a:ext uri="{FF2B5EF4-FFF2-40B4-BE49-F238E27FC236}">
                <a16:creationId xmlns:a16="http://schemas.microsoft.com/office/drawing/2014/main" id="{D5F34549-D713-482A-B0E4-C964E4BDB659}"/>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0"/>
            <a:extLst>
              <a:ext uri="{FF2B5EF4-FFF2-40B4-BE49-F238E27FC236}">
                <a16:creationId xmlns:a16="http://schemas.microsoft.com/office/drawing/2014/main" id="{3834A304-8DB7-4267-BED2-2A07941AF697}"/>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3211203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9"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hf hdr="0" ftr="0" dt="0"/>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CFDD9-BC86-4DA0-A110-A1B206269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60EF10-04A7-4393-B24D-2D99ECA485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2A437B-8C02-40F0-8AB4-D57C9D38DD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F4B4FF5-0BEB-4119-86B2-566536FCEA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EDAFE3-7223-4130-82C6-354DAA9FF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CAB82-1D9E-49F4-BB2D-91C16DEC60C0}" type="slidenum">
              <a:rPr lang="en-US" smtClean="0"/>
              <a:t>‹#›</a:t>
            </a:fld>
            <a:endParaRPr lang="en-US"/>
          </a:p>
        </p:txBody>
      </p:sp>
    </p:spTree>
    <p:extLst>
      <p:ext uri="{BB962C8B-B14F-4D97-AF65-F5344CB8AC3E}">
        <p14:creationId xmlns:p14="http://schemas.microsoft.com/office/powerpoint/2010/main" val="63864848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a:off x="8996546" y="638964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13226" y="6367063"/>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210" name="TextBox 209">
            <a:extLst>
              <a:ext uri="{FF2B5EF4-FFF2-40B4-BE49-F238E27FC236}">
                <a16:creationId xmlns:a16="http://schemas.microsoft.com/office/drawing/2014/main" id="{069C2D56-633C-446F-A686-A486196BFAD9}"/>
              </a:ext>
            </a:extLst>
          </p:cNvPr>
          <p:cNvSpPr txBox="1"/>
          <p:nvPr userDrawn="1"/>
        </p:nvSpPr>
        <p:spPr>
          <a:xfrm>
            <a:off x="4999269" y="6320393"/>
            <a:ext cx="2193463"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grpSp>
        <p:nvGrpSpPr>
          <p:cNvPr id="211" name="Group 210">
            <a:extLst>
              <a:ext uri="{FF2B5EF4-FFF2-40B4-BE49-F238E27FC236}">
                <a16:creationId xmlns:a16="http://schemas.microsoft.com/office/drawing/2014/main" id="{3377304C-9DD4-4699-B378-674485569779}"/>
              </a:ext>
            </a:extLst>
          </p:cNvPr>
          <p:cNvGrpSpPr/>
          <p:nvPr userDrawn="1"/>
        </p:nvGrpSpPr>
        <p:grpSpPr>
          <a:xfrm rot="5400000">
            <a:off x="382719" y="168047"/>
            <a:ext cx="51412" cy="349023"/>
            <a:chOff x="729638" y="739163"/>
            <a:chExt cx="102824" cy="698136"/>
          </a:xfrm>
        </p:grpSpPr>
        <p:sp>
          <p:nvSpPr>
            <p:cNvPr id="212" name="Oval 211">
              <a:extLst>
                <a:ext uri="{FF2B5EF4-FFF2-40B4-BE49-F238E27FC236}">
                  <a16:creationId xmlns:a16="http://schemas.microsoft.com/office/drawing/2014/main" id="{49B4F256-E5E5-4514-8124-346326987216}"/>
                </a:ext>
              </a:extLst>
            </p:cNvPr>
            <p:cNvSpPr/>
            <p:nvPr userDrawn="1"/>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Oval 212">
              <a:extLst>
                <a:ext uri="{FF2B5EF4-FFF2-40B4-BE49-F238E27FC236}">
                  <a16:creationId xmlns:a16="http://schemas.microsoft.com/office/drawing/2014/main" id="{A30C5FF0-DC40-4A68-B3DD-90F08B400541}"/>
                </a:ext>
              </a:extLst>
            </p:cNvPr>
            <p:cNvSpPr/>
            <p:nvPr userDrawn="1"/>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Oval 213">
              <a:extLst>
                <a:ext uri="{FF2B5EF4-FFF2-40B4-BE49-F238E27FC236}">
                  <a16:creationId xmlns:a16="http://schemas.microsoft.com/office/drawing/2014/main" id="{B42FAED1-C994-470E-BF49-B9FD43CAE860}"/>
                </a:ext>
              </a:extLst>
            </p:cNvPr>
            <p:cNvSpPr/>
            <p:nvPr userDrawn="1"/>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4" name="Rectangle 23">
            <a:extLst>
              <a:ext uri="{FF2B5EF4-FFF2-40B4-BE49-F238E27FC236}">
                <a16:creationId xmlns:a16="http://schemas.microsoft.com/office/drawing/2014/main" id="{8E4FA519-5368-44A0-8BCA-383C8B5E5CE6}"/>
              </a:ext>
            </a:extLst>
          </p:cNvPr>
          <p:cNvSpPr/>
          <p:nvPr userDrawn="1"/>
        </p:nvSpPr>
        <p:spPr>
          <a:xfrm>
            <a:off x="601479" y="6371873"/>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5" name="Rectangle 24">
            <a:hlinkClick r:id="rId6"/>
            <a:extLst>
              <a:ext uri="{FF2B5EF4-FFF2-40B4-BE49-F238E27FC236}">
                <a16:creationId xmlns:a16="http://schemas.microsoft.com/office/drawing/2014/main" id="{A89B8AC0-49CF-4625-A0A2-6CE1EE57CC40}"/>
              </a:ext>
            </a:extLst>
          </p:cNvPr>
          <p:cNvSpPr/>
          <p:nvPr userDrawn="1"/>
        </p:nvSpPr>
        <p:spPr>
          <a:xfrm>
            <a:off x="690666" y="6466926"/>
            <a:ext cx="113694" cy="151611"/>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1" name="Rectangle 20">
            <a:extLst>
              <a:ext uri="{FF2B5EF4-FFF2-40B4-BE49-F238E27FC236}">
                <a16:creationId xmlns:a16="http://schemas.microsoft.com/office/drawing/2014/main" id="{CD507A77-5C89-41F8-BCB6-FEC73EBEE956}"/>
              </a:ext>
            </a:extLst>
          </p:cNvPr>
          <p:cNvSpPr/>
          <p:nvPr userDrawn="1"/>
        </p:nvSpPr>
        <p:spPr>
          <a:xfrm>
            <a:off x="939320" y="637187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7"/>
            <a:extLst>
              <a:ext uri="{FF2B5EF4-FFF2-40B4-BE49-F238E27FC236}">
                <a16:creationId xmlns:a16="http://schemas.microsoft.com/office/drawing/2014/main" id="{0419B479-4CC1-448E-A4EF-00E34CA8098E}"/>
              </a:ext>
            </a:extLst>
          </p:cNvPr>
          <p:cNvSpPr/>
          <p:nvPr userDrawn="1"/>
        </p:nvSpPr>
        <p:spPr>
          <a:xfrm>
            <a:off x="1029309" y="6468508"/>
            <a:ext cx="113694" cy="151611"/>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19" name="Rectangle 18">
            <a:extLst>
              <a:ext uri="{FF2B5EF4-FFF2-40B4-BE49-F238E27FC236}">
                <a16:creationId xmlns:a16="http://schemas.microsoft.com/office/drawing/2014/main" id="{5A9A8158-0145-4756-AD6D-F01D5EB2B95F}"/>
              </a:ext>
            </a:extLst>
          </p:cNvPr>
          <p:cNvSpPr/>
          <p:nvPr userDrawn="1"/>
        </p:nvSpPr>
        <p:spPr>
          <a:xfrm>
            <a:off x="273255" y="6371873"/>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0" name="Rectangle 19">
            <a:hlinkClick r:id="rId8"/>
            <a:extLst>
              <a:ext uri="{FF2B5EF4-FFF2-40B4-BE49-F238E27FC236}">
                <a16:creationId xmlns:a16="http://schemas.microsoft.com/office/drawing/2014/main" id="{B2B3C37F-F4CF-4FF7-90E6-4575FB6B1DB8}"/>
              </a:ext>
            </a:extLst>
          </p:cNvPr>
          <p:cNvSpPr/>
          <p:nvPr userDrawn="1"/>
        </p:nvSpPr>
        <p:spPr>
          <a:xfrm>
            <a:off x="352022" y="6465344"/>
            <a:ext cx="113694" cy="151611"/>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52876638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hf hdr="0" ftr="0" dt="0"/>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2645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5" r:id="rId56"/>
    <p:sldLayoutId id="2147483746" r:id="rId57"/>
    <p:sldLayoutId id="2147483747" r:id="rId58"/>
    <p:sldLayoutId id="2147483748" r:id="rId59"/>
    <p:sldLayoutId id="2147483749" r:id="rId60"/>
    <p:sldLayoutId id="2147483750" r:id="rId61"/>
    <p:sldLayoutId id="2147483751" r:id="rId62"/>
    <p:sldLayoutId id="2147483752" r:id="rId63"/>
    <p:sldLayoutId id="2147483753" r:id="rId64"/>
    <p:sldLayoutId id="2147483754" r:id="rId65"/>
  </p:sldLayoutIdLst>
  <p:hf hdr="0" ftr="0" dt="0"/>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45474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Lst>
  <p:hf hdr="0" ftr="0" dt="0"/>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6" pos="625">
          <p15:clr>
            <a:srgbClr val="F26B43"/>
          </p15:clr>
        </p15:guide>
        <p15:guide id="7" orient="horz">
          <p15:clr>
            <a:srgbClr val="F26B43"/>
          </p15:clr>
        </p15:guide>
        <p15:guide id="8" orient="horz" pos="8640">
          <p15:clr>
            <a:srgbClr val="F26B43"/>
          </p15:clr>
        </p15:guide>
        <p15:guide id="9">
          <p15:clr>
            <a:srgbClr val="F26B43"/>
          </p15:clr>
        </p15:guide>
        <p15:guide id="10" pos="14737">
          <p15:clr>
            <a:srgbClr val="F26B43"/>
          </p15:clr>
        </p15:guide>
        <p15:guide id="11" pos="1536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1812C9B-C4F1-49C5-8B16-2FE27234D329}"/>
              </a:ext>
            </a:extLst>
          </p:cNvPr>
          <p:cNvSpPr txBox="1">
            <a:spLocks/>
          </p:cNvSpPr>
          <p:nvPr/>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a:t>
            </a:fld>
            <a:endParaRPr lang="en-US" sz="600">
              <a:solidFill>
                <a:schemeClr val="tx1"/>
              </a:solidFill>
            </a:endParaRPr>
          </a:p>
        </p:txBody>
      </p:sp>
      <p:sp>
        <p:nvSpPr>
          <p:cNvPr id="15" name="Oval 14">
            <a:extLst>
              <a:ext uri="{FF2B5EF4-FFF2-40B4-BE49-F238E27FC236}">
                <a16:creationId xmlns:a16="http://schemas.microsoft.com/office/drawing/2014/main" id="{307625DC-754B-4896-ADAF-401C70997717}"/>
              </a:ext>
            </a:extLst>
          </p:cNvPr>
          <p:cNvSpPr/>
          <p:nvPr/>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7" name="Oval 16">
            <a:extLst>
              <a:ext uri="{FF2B5EF4-FFF2-40B4-BE49-F238E27FC236}">
                <a16:creationId xmlns:a16="http://schemas.microsoft.com/office/drawing/2014/main" id="{76FAE91E-1570-4CCB-8697-3675EF4A8732}"/>
              </a:ext>
            </a:extLst>
          </p:cNvPr>
          <p:cNvSpPr/>
          <p:nvPr/>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8" name="Rectangle 9">
            <a:extLst>
              <a:ext uri="{FF2B5EF4-FFF2-40B4-BE49-F238E27FC236}">
                <a16:creationId xmlns:a16="http://schemas.microsoft.com/office/drawing/2014/main" id="{FAC15065-526C-4B5B-BEB1-892A718C3AFA}"/>
              </a:ext>
            </a:extLst>
          </p:cNvPr>
          <p:cNvSpPr/>
          <p:nvPr/>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9" name="Oval 18">
            <a:extLst>
              <a:ext uri="{FF2B5EF4-FFF2-40B4-BE49-F238E27FC236}">
                <a16:creationId xmlns:a16="http://schemas.microsoft.com/office/drawing/2014/main" id="{AA197A07-68B5-4706-B796-AC2B9E3BDF4E}"/>
              </a:ext>
            </a:extLst>
          </p:cNvPr>
          <p:cNvSpPr/>
          <p:nvPr/>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0" name="Rectangle 9">
            <a:extLst>
              <a:ext uri="{FF2B5EF4-FFF2-40B4-BE49-F238E27FC236}">
                <a16:creationId xmlns:a16="http://schemas.microsoft.com/office/drawing/2014/main" id="{81DBD849-297F-4F9A-BEF7-60ECD498A866}"/>
              </a:ext>
            </a:extLst>
          </p:cNvPr>
          <p:cNvSpPr/>
          <p:nvPr/>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1" name="Action Button: Forward or Next 26">
            <a:hlinkClick r:id="" action="ppaction://hlinkshowjump?jump=nextslide" highlightClick="1"/>
            <a:extLst>
              <a:ext uri="{FF2B5EF4-FFF2-40B4-BE49-F238E27FC236}">
                <a16:creationId xmlns:a16="http://schemas.microsoft.com/office/drawing/2014/main" id="{042D39B4-024E-44C9-A16B-5286E9AA9911}"/>
              </a:ext>
            </a:extLst>
          </p:cNvPr>
          <p:cNvSpPr/>
          <p:nvPr/>
        </p:nvSpPr>
        <p:spPr>
          <a:xfrm>
            <a:off x="898910" y="6400080"/>
            <a:ext cx="357050"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
        <p:nvSpPr>
          <p:cNvPr id="22" name="Action Button: Back or Previous 27">
            <a:hlinkClick r:id="" action="ppaction://hlinkshowjump?jump=previousslide" highlightClick="1"/>
            <a:extLst>
              <a:ext uri="{FF2B5EF4-FFF2-40B4-BE49-F238E27FC236}">
                <a16:creationId xmlns:a16="http://schemas.microsoft.com/office/drawing/2014/main" id="{DEBEC572-F3FD-4958-87CB-8F0026086590}"/>
              </a:ext>
            </a:extLst>
          </p:cNvPr>
          <p:cNvSpPr/>
          <p:nvPr/>
        </p:nvSpPr>
        <p:spPr>
          <a:xfrm>
            <a:off x="120519" y="6393180"/>
            <a:ext cx="357050"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
        <p:nvSpPr>
          <p:cNvPr id="23" name="TextBox 22">
            <a:extLst>
              <a:ext uri="{FF2B5EF4-FFF2-40B4-BE49-F238E27FC236}">
                <a16:creationId xmlns:a16="http://schemas.microsoft.com/office/drawing/2014/main" id="{9EF6635E-33D2-40DD-8284-62E48C402864}"/>
              </a:ext>
            </a:extLst>
          </p:cNvPr>
          <p:cNvSpPr txBox="1"/>
          <p:nvPr/>
        </p:nvSpPr>
        <p:spPr>
          <a:xfrm>
            <a:off x="8529861" y="6479395"/>
            <a:ext cx="2425664" cy="230832"/>
          </a:xfrm>
          <a:prstGeom prst="rect">
            <a:avLst/>
          </a:prstGeom>
          <a:noFill/>
        </p:spPr>
        <p:txBody>
          <a:bodyPr wrap="none" rtlCol="0">
            <a:spAutoFit/>
          </a:bodyPr>
          <a:lstStyle/>
          <a:p>
            <a:r>
              <a:rPr lang="en-US" sz="900"/>
              <a:t>MASSIVE X presentation to DesignBall team</a:t>
            </a:r>
          </a:p>
        </p:txBody>
      </p:sp>
      <p:grpSp>
        <p:nvGrpSpPr>
          <p:cNvPr id="24" name="Group 23">
            <a:extLst>
              <a:ext uri="{FF2B5EF4-FFF2-40B4-BE49-F238E27FC236}">
                <a16:creationId xmlns:a16="http://schemas.microsoft.com/office/drawing/2014/main" id="{4120C111-C5ED-44CF-AE07-8E7DDFB3302C}"/>
              </a:ext>
            </a:extLst>
          </p:cNvPr>
          <p:cNvGrpSpPr/>
          <p:nvPr/>
        </p:nvGrpSpPr>
        <p:grpSpPr>
          <a:xfrm>
            <a:off x="10910924" y="6378893"/>
            <a:ext cx="1135441" cy="356866"/>
            <a:chOff x="241069" y="12070461"/>
            <a:chExt cx="2271178" cy="713731"/>
          </a:xfrm>
        </p:grpSpPr>
        <p:sp>
          <p:nvSpPr>
            <p:cNvPr id="25" name="Rectangle 24">
              <a:hlinkClick r:id="rId3"/>
              <a:extLst>
                <a:ext uri="{FF2B5EF4-FFF2-40B4-BE49-F238E27FC236}">
                  <a16:creationId xmlns:a16="http://schemas.microsoft.com/office/drawing/2014/main" id="{8F1E9E9A-5D5E-4083-8568-28144315F49D}"/>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6" name="Rectangle 25">
              <a:hlinkClick r:id="rId4"/>
              <a:extLst>
                <a:ext uri="{FF2B5EF4-FFF2-40B4-BE49-F238E27FC236}">
                  <a16:creationId xmlns:a16="http://schemas.microsoft.com/office/drawing/2014/main" id="{586BBC23-8BDC-4F4E-997F-FF87A160454B}"/>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7" name="Rectangle 26">
              <a:hlinkClick r:id="rId5"/>
              <a:extLst>
                <a:ext uri="{FF2B5EF4-FFF2-40B4-BE49-F238E27FC236}">
                  <a16:creationId xmlns:a16="http://schemas.microsoft.com/office/drawing/2014/main" id="{7B9B9462-02FD-4850-A939-875FCAEBC90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8" name="Freeform 6">
              <a:extLst>
                <a:ext uri="{FF2B5EF4-FFF2-40B4-BE49-F238E27FC236}">
                  <a16:creationId xmlns:a16="http://schemas.microsoft.com/office/drawing/2014/main" id="{74A58422-42EE-43C0-A3F1-C63186FFEF8C}"/>
                </a:ext>
              </a:extLst>
            </p:cNvPr>
            <p:cNvSpPr>
              <a:spLocks/>
            </p:cNvSpPr>
            <p:nvPr userDrawn="1"/>
          </p:nvSpPr>
          <p:spPr bwMode="auto">
            <a:xfrm>
              <a:off x="550841" y="12311451"/>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600"/>
            </a:p>
          </p:txBody>
        </p:sp>
        <p:sp>
          <p:nvSpPr>
            <p:cNvPr id="29" name="Freeform 7">
              <a:extLst>
                <a:ext uri="{FF2B5EF4-FFF2-40B4-BE49-F238E27FC236}">
                  <a16:creationId xmlns:a16="http://schemas.microsoft.com/office/drawing/2014/main" id="{E6B37533-1B1D-49BB-90CC-4EC6966059B0}"/>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600"/>
            </a:p>
          </p:txBody>
        </p:sp>
        <p:sp>
          <p:nvSpPr>
            <p:cNvPr id="30" name="Freeform 8">
              <a:extLst>
                <a:ext uri="{FF2B5EF4-FFF2-40B4-BE49-F238E27FC236}">
                  <a16:creationId xmlns:a16="http://schemas.microsoft.com/office/drawing/2014/main" id="{8955D6DB-85AC-454B-886A-5ED7AC0CACAF}"/>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600"/>
            </a:p>
          </p:txBody>
        </p:sp>
        <p:sp>
          <p:nvSpPr>
            <p:cNvPr id="31" name="Oval 30">
              <a:extLst>
                <a:ext uri="{FF2B5EF4-FFF2-40B4-BE49-F238E27FC236}">
                  <a16:creationId xmlns:a16="http://schemas.microsoft.com/office/drawing/2014/main" id="{64887C68-EFB2-4F38-9F32-99FA1860725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32" name="Oval 31">
              <a:extLst>
                <a:ext uri="{FF2B5EF4-FFF2-40B4-BE49-F238E27FC236}">
                  <a16:creationId xmlns:a16="http://schemas.microsoft.com/office/drawing/2014/main" id="{4D415E97-89DA-4B26-9BFC-C602A67160A0}"/>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33" name="Oval 32">
              <a:extLst>
                <a:ext uri="{FF2B5EF4-FFF2-40B4-BE49-F238E27FC236}">
                  <a16:creationId xmlns:a16="http://schemas.microsoft.com/office/drawing/2014/main" id="{7F4528C2-D386-4DE1-8ACF-19C9C8DB73BA}"/>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grpSp>
    </p:spTree>
    <p:extLst>
      <p:ext uri="{BB962C8B-B14F-4D97-AF65-F5344CB8AC3E}">
        <p14:creationId xmlns:p14="http://schemas.microsoft.com/office/powerpoint/2010/main" val="2771301482"/>
      </p:ext>
    </p:extLst>
  </p:cSld>
  <p:clrMap bg1="lt1" tx1="dk1" bg2="lt2" tx2="dk2" accent1="accent1" accent2="accent2" accent3="accent3" accent4="accent4" accent5="accent5" accent6="accent6" hlink="hlink" folHlink="folHlink"/>
  <p:sldLayoutIdLst>
    <p:sldLayoutId id="2147483789" r:id="rId1"/>
  </p:sldLayoutIdLst>
  <p:hf hdr="0" ftr="0" dt="0"/>
  <p:txStyles>
    <p:titleStyle>
      <a:lvl1pPr algn="l" defTabSz="457109"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31" indent="-342831" algn="l" defTabSz="45710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801" indent="-285693" algn="l" defTabSz="45710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771"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880"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98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49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206"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314"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423"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7"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4" algn="l" defTabSz="457109" rtl="0" eaLnBrk="1" latinLnBrk="0" hangingPunct="1">
        <a:defRPr sz="1800" kern="1200">
          <a:solidFill>
            <a:schemeClr val="tx1"/>
          </a:solidFill>
          <a:latin typeface="+mn-lt"/>
          <a:ea typeface="+mn-ea"/>
          <a:cs typeface="+mn-cs"/>
        </a:defRPr>
      </a:lvl5pPr>
      <a:lvl6pPr marL="2285543" algn="l" defTabSz="457109" rtl="0" eaLnBrk="1" latinLnBrk="0" hangingPunct="1">
        <a:defRPr sz="1800" kern="1200">
          <a:solidFill>
            <a:schemeClr val="tx1"/>
          </a:solidFill>
          <a:latin typeface="+mn-lt"/>
          <a:ea typeface="+mn-ea"/>
          <a:cs typeface="+mn-cs"/>
        </a:defRPr>
      </a:lvl6pPr>
      <a:lvl7pPr marL="2742651" algn="l" defTabSz="457109" rtl="0" eaLnBrk="1" latinLnBrk="0" hangingPunct="1">
        <a:defRPr sz="1800" kern="1200">
          <a:solidFill>
            <a:schemeClr val="tx1"/>
          </a:solidFill>
          <a:latin typeface="+mn-lt"/>
          <a:ea typeface="+mn-ea"/>
          <a:cs typeface="+mn-cs"/>
        </a:defRPr>
      </a:lvl7pPr>
      <a:lvl8pPr marL="3199760" algn="l" defTabSz="457109" rtl="0" eaLnBrk="1" latinLnBrk="0" hangingPunct="1">
        <a:defRPr sz="1800" kern="1200">
          <a:solidFill>
            <a:schemeClr val="tx1"/>
          </a:solidFill>
          <a:latin typeface="+mn-lt"/>
          <a:ea typeface="+mn-ea"/>
          <a:cs typeface="+mn-cs"/>
        </a:defRPr>
      </a:lvl8pPr>
      <a:lvl9pPr marL="3656868" algn="l" defTabSz="4571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hemeOverride" Target="../theme/themeOverride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hemeOverride" Target="../theme/themeOverride10.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13.xml"/><Relationship Id="rId1" Type="http://schemas.openxmlformats.org/officeDocument/2006/relationships/themeOverride" Target="../theme/themeOverride3.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slideLayout" Target="../slideLayouts/slideLayout13.xml"/><Relationship Id="rId1" Type="http://schemas.openxmlformats.org/officeDocument/2006/relationships/themeOverride" Target="../theme/themeOverride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slideLayout" Target="../slideLayouts/slideLayout13.xml"/><Relationship Id="rId1" Type="http://schemas.openxmlformats.org/officeDocument/2006/relationships/themeOverride" Target="../theme/themeOverride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11.svg"/><Relationship Id="rId2" Type="http://schemas.openxmlformats.org/officeDocument/2006/relationships/slideLayout" Target="../slideLayouts/slideLayout13.xml"/><Relationship Id="rId1" Type="http://schemas.openxmlformats.org/officeDocument/2006/relationships/themeOverride" Target="../theme/themeOverride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xml"/><Relationship Id="rId7" Type="http://schemas.openxmlformats.org/officeDocument/2006/relationships/image" Target="../media/image11.svg"/><Relationship Id="rId2" Type="http://schemas.openxmlformats.org/officeDocument/2006/relationships/slideLayout" Target="../slideLayouts/slideLayout13.xml"/><Relationship Id="rId1" Type="http://schemas.openxmlformats.org/officeDocument/2006/relationships/themeOverride" Target="../theme/themeOverride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3.xml"/><Relationship Id="rId7" Type="http://schemas.openxmlformats.org/officeDocument/2006/relationships/image" Target="../media/image11.svg"/><Relationship Id="rId2" Type="http://schemas.openxmlformats.org/officeDocument/2006/relationships/slideLayout" Target="../slideLayouts/slideLayout13.xml"/><Relationship Id="rId1" Type="http://schemas.openxmlformats.org/officeDocument/2006/relationships/themeOverride" Target="../theme/themeOverride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2" name="Freeform 14">
            <a:extLst>
              <a:ext uri="{FF2B5EF4-FFF2-40B4-BE49-F238E27FC236}">
                <a16:creationId xmlns:a16="http://schemas.microsoft.com/office/drawing/2014/main" id="{490F2C53-7823-4D50-9610-583652F1E21D}"/>
              </a:ext>
            </a:extLst>
          </p:cNvPr>
          <p:cNvSpPr>
            <a:spLocks noEditPoints="1"/>
          </p:cNvSpPr>
          <p:nvPr/>
        </p:nvSpPr>
        <p:spPr bwMode="auto">
          <a:xfrm>
            <a:off x="279600" y="801989"/>
            <a:ext cx="8060079" cy="4656913"/>
          </a:xfrm>
          <a:custGeom>
            <a:avLst/>
            <a:gdLst>
              <a:gd name="T0" fmla="*/ 2061 w 4856"/>
              <a:gd name="T1" fmla="*/ 2687 h 2803"/>
              <a:gd name="T2" fmla="*/ 202 w 4856"/>
              <a:gd name="T3" fmla="*/ 1613 h 2803"/>
              <a:gd name="T4" fmla="*/ 202 w 4856"/>
              <a:gd name="T5" fmla="*/ 1190 h 2803"/>
              <a:gd name="T6" fmla="*/ 2061 w 4856"/>
              <a:gd name="T7" fmla="*/ 117 h 2803"/>
              <a:gd name="T8" fmla="*/ 2795 w 4856"/>
              <a:gd name="T9" fmla="*/ 117 h 2803"/>
              <a:gd name="T10" fmla="*/ 4654 w 4856"/>
              <a:gd name="T11" fmla="*/ 1190 h 2803"/>
              <a:gd name="T12" fmla="*/ 4654 w 4856"/>
              <a:gd name="T13" fmla="*/ 1614 h 2803"/>
              <a:gd name="T14" fmla="*/ 2795 w 4856"/>
              <a:gd name="T15" fmla="*/ 2687 h 2803"/>
              <a:gd name="T16" fmla="*/ 2061 w 4856"/>
              <a:gd name="T17" fmla="*/ 2687 h 2803"/>
              <a:gd name="T18" fmla="*/ 2756 w 4856"/>
              <a:gd name="T19" fmla="*/ 139 h 2803"/>
              <a:gd name="T20" fmla="*/ 2100 w 4856"/>
              <a:gd name="T21" fmla="*/ 139 h 2803"/>
              <a:gd name="T22" fmla="*/ 241 w 4856"/>
              <a:gd name="T23" fmla="*/ 1212 h 2803"/>
              <a:gd name="T24" fmla="*/ 241 w 4856"/>
              <a:gd name="T25" fmla="*/ 1591 h 2803"/>
              <a:gd name="T26" fmla="*/ 2100 w 4856"/>
              <a:gd name="T27" fmla="*/ 2664 h 2803"/>
              <a:gd name="T28" fmla="*/ 2756 w 4856"/>
              <a:gd name="T29" fmla="*/ 2664 h 2803"/>
              <a:gd name="T30" fmla="*/ 4615 w 4856"/>
              <a:gd name="T31" fmla="*/ 1591 h 2803"/>
              <a:gd name="T32" fmla="*/ 4615 w 4856"/>
              <a:gd name="T33" fmla="*/ 1212 h 2803"/>
              <a:gd name="T34" fmla="*/ 2756 w 4856"/>
              <a:gd name="T35" fmla="*/ 139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6" h="2803">
                <a:moveTo>
                  <a:pt x="2061" y="2687"/>
                </a:moveTo>
                <a:cubicBezTo>
                  <a:pt x="202" y="1613"/>
                  <a:pt x="202" y="1613"/>
                  <a:pt x="202" y="1613"/>
                </a:cubicBezTo>
                <a:cubicBezTo>
                  <a:pt x="0" y="1497"/>
                  <a:pt x="0" y="1307"/>
                  <a:pt x="202" y="1190"/>
                </a:cubicBezTo>
                <a:cubicBezTo>
                  <a:pt x="2061" y="117"/>
                  <a:pt x="2061" y="117"/>
                  <a:pt x="2061" y="117"/>
                </a:cubicBezTo>
                <a:cubicBezTo>
                  <a:pt x="2263" y="0"/>
                  <a:pt x="2593" y="0"/>
                  <a:pt x="2795" y="117"/>
                </a:cubicBezTo>
                <a:cubicBezTo>
                  <a:pt x="4654" y="1190"/>
                  <a:pt x="4654" y="1190"/>
                  <a:pt x="4654" y="1190"/>
                </a:cubicBezTo>
                <a:cubicBezTo>
                  <a:pt x="4856" y="1307"/>
                  <a:pt x="4856" y="1497"/>
                  <a:pt x="4654" y="1614"/>
                </a:cubicBezTo>
                <a:cubicBezTo>
                  <a:pt x="2795" y="2687"/>
                  <a:pt x="2795" y="2687"/>
                  <a:pt x="2795" y="2687"/>
                </a:cubicBezTo>
                <a:cubicBezTo>
                  <a:pt x="2593" y="2803"/>
                  <a:pt x="2263" y="2803"/>
                  <a:pt x="2061" y="2687"/>
                </a:cubicBezTo>
                <a:close/>
                <a:moveTo>
                  <a:pt x="2756" y="139"/>
                </a:moveTo>
                <a:cubicBezTo>
                  <a:pt x="2575" y="35"/>
                  <a:pt x="2281" y="35"/>
                  <a:pt x="2100" y="139"/>
                </a:cubicBezTo>
                <a:cubicBezTo>
                  <a:pt x="241" y="1212"/>
                  <a:pt x="241" y="1212"/>
                  <a:pt x="241" y="1212"/>
                </a:cubicBezTo>
                <a:cubicBezTo>
                  <a:pt x="60" y="1317"/>
                  <a:pt x="60" y="1487"/>
                  <a:pt x="241" y="1591"/>
                </a:cubicBezTo>
                <a:cubicBezTo>
                  <a:pt x="2100" y="2664"/>
                  <a:pt x="2100" y="2664"/>
                  <a:pt x="2100" y="2664"/>
                </a:cubicBezTo>
                <a:cubicBezTo>
                  <a:pt x="2281" y="2769"/>
                  <a:pt x="2575" y="2769"/>
                  <a:pt x="2756" y="2664"/>
                </a:cubicBezTo>
                <a:cubicBezTo>
                  <a:pt x="4615" y="1591"/>
                  <a:pt x="4615" y="1591"/>
                  <a:pt x="4615" y="1591"/>
                </a:cubicBezTo>
                <a:cubicBezTo>
                  <a:pt x="4796" y="1487"/>
                  <a:pt x="4796" y="1317"/>
                  <a:pt x="4615" y="1212"/>
                </a:cubicBezTo>
                <a:lnTo>
                  <a:pt x="2756" y="139"/>
                </a:ln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nvGrpSpPr>
          <p:cNvPr id="388" name="Group 387">
            <a:extLst>
              <a:ext uri="{FF2B5EF4-FFF2-40B4-BE49-F238E27FC236}">
                <a16:creationId xmlns:a16="http://schemas.microsoft.com/office/drawing/2014/main" id="{BAE97B7A-B033-4C4F-BF8A-C25262B15663}"/>
              </a:ext>
            </a:extLst>
          </p:cNvPr>
          <p:cNvGrpSpPr/>
          <p:nvPr/>
        </p:nvGrpSpPr>
        <p:grpSpPr>
          <a:xfrm>
            <a:off x="3809763" y="550857"/>
            <a:ext cx="955828" cy="972061"/>
            <a:chOff x="9347201" y="2822575"/>
            <a:chExt cx="1589088" cy="1616076"/>
          </a:xfrm>
        </p:grpSpPr>
        <p:sp>
          <p:nvSpPr>
            <p:cNvPr id="323" name="Freeform 155">
              <a:extLst>
                <a:ext uri="{FF2B5EF4-FFF2-40B4-BE49-F238E27FC236}">
                  <a16:creationId xmlns:a16="http://schemas.microsoft.com/office/drawing/2014/main" id="{1E1F4349-C3DC-44B5-B32D-48AF3752D466}"/>
                </a:ext>
              </a:extLst>
            </p:cNvPr>
            <p:cNvSpPr>
              <a:spLocks/>
            </p:cNvSpPr>
            <p:nvPr/>
          </p:nvSpPr>
          <p:spPr bwMode="auto">
            <a:xfrm>
              <a:off x="9347201" y="3509963"/>
              <a:ext cx="1589088" cy="928688"/>
            </a:xfrm>
            <a:custGeom>
              <a:avLst/>
              <a:gdLst>
                <a:gd name="T0" fmla="*/ 575 w 576"/>
                <a:gd name="T1" fmla="*/ 170 h 336"/>
                <a:gd name="T2" fmla="*/ 563 w 576"/>
                <a:gd name="T3" fmla="*/ 183 h 336"/>
                <a:gd name="T4" fmla="*/ 314 w 576"/>
                <a:gd name="T5" fmla="*/ 327 h 336"/>
                <a:gd name="T6" fmla="*/ 265 w 576"/>
                <a:gd name="T7" fmla="*/ 329 h 336"/>
                <a:gd name="T8" fmla="*/ 54 w 576"/>
                <a:gd name="T9" fmla="*/ 207 h 336"/>
                <a:gd name="T10" fmla="*/ 54 w 576"/>
                <a:gd name="T11" fmla="*/ 207 h 336"/>
                <a:gd name="T12" fmla="*/ 9 w 576"/>
                <a:gd name="T13" fmla="*/ 181 h 336"/>
                <a:gd name="T14" fmla="*/ 1 w 576"/>
                <a:gd name="T15" fmla="*/ 170 h 336"/>
                <a:gd name="T16" fmla="*/ 1 w 576"/>
                <a:gd name="T17" fmla="*/ 170 h 336"/>
                <a:gd name="T18" fmla="*/ 13 w 576"/>
                <a:gd name="T19" fmla="*/ 153 h 336"/>
                <a:gd name="T20" fmla="*/ 262 w 576"/>
                <a:gd name="T21" fmla="*/ 9 h 336"/>
                <a:gd name="T22" fmla="*/ 311 w 576"/>
                <a:gd name="T23" fmla="*/ 7 h 336"/>
                <a:gd name="T24" fmla="*/ 567 w 576"/>
                <a:gd name="T25" fmla="*/ 155 h 336"/>
                <a:gd name="T26" fmla="*/ 575 w 576"/>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6" h="336">
                  <a:moveTo>
                    <a:pt x="575" y="170"/>
                  </a:moveTo>
                  <a:cubicBezTo>
                    <a:pt x="574" y="175"/>
                    <a:pt x="570" y="179"/>
                    <a:pt x="563" y="183"/>
                  </a:cubicBezTo>
                  <a:cubicBezTo>
                    <a:pt x="314" y="327"/>
                    <a:pt x="314" y="327"/>
                    <a:pt x="314" y="327"/>
                  </a:cubicBezTo>
                  <a:cubicBezTo>
                    <a:pt x="300" y="335"/>
                    <a:pt x="278" y="336"/>
                    <a:pt x="265" y="329"/>
                  </a:cubicBezTo>
                  <a:cubicBezTo>
                    <a:pt x="54" y="207"/>
                    <a:pt x="54" y="207"/>
                    <a:pt x="54" y="207"/>
                  </a:cubicBezTo>
                  <a:cubicBezTo>
                    <a:pt x="54" y="207"/>
                    <a:pt x="54" y="207"/>
                    <a:pt x="54" y="207"/>
                  </a:cubicBezTo>
                  <a:cubicBezTo>
                    <a:pt x="9" y="181"/>
                    <a:pt x="9" y="181"/>
                    <a:pt x="9" y="181"/>
                  </a:cubicBezTo>
                  <a:cubicBezTo>
                    <a:pt x="4" y="178"/>
                    <a:pt x="1" y="174"/>
                    <a:pt x="1" y="170"/>
                  </a:cubicBezTo>
                  <a:cubicBezTo>
                    <a:pt x="1" y="170"/>
                    <a:pt x="1" y="170"/>
                    <a:pt x="1" y="170"/>
                  </a:cubicBezTo>
                  <a:cubicBezTo>
                    <a:pt x="0" y="164"/>
                    <a:pt x="4" y="158"/>
                    <a:pt x="13" y="153"/>
                  </a:cubicBezTo>
                  <a:cubicBezTo>
                    <a:pt x="262" y="9"/>
                    <a:pt x="262" y="9"/>
                    <a:pt x="262" y="9"/>
                  </a:cubicBezTo>
                  <a:cubicBezTo>
                    <a:pt x="276" y="0"/>
                    <a:pt x="298" y="0"/>
                    <a:pt x="311" y="7"/>
                  </a:cubicBezTo>
                  <a:cubicBezTo>
                    <a:pt x="567" y="155"/>
                    <a:pt x="567" y="155"/>
                    <a:pt x="567" y="155"/>
                  </a:cubicBezTo>
                  <a:cubicBezTo>
                    <a:pt x="574" y="159"/>
                    <a:pt x="576" y="165"/>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4" name="Freeform 156">
              <a:extLst>
                <a:ext uri="{FF2B5EF4-FFF2-40B4-BE49-F238E27FC236}">
                  <a16:creationId xmlns:a16="http://schemas.microsoft.com/office/drawing/2014/main" id="{AEC241AB-7CFE-4CEB-ACC8-A4292EEB09AA}"/>
                </a:ext>
              </a:extLst>
            </p:cNvPr>
            <p:cNvSpPr>
              <a:spLocks/>
            </p:cNvSpPr>
            <p:nvPr/>
          </p:nvSpPr>
          <p:spPr bwMode="auto">
            <a:xfrm>
              <a:off x="9388476" y="3306763"/>
              <a:ext cx="1506538" cy="881063"/>
            </a:xfrm>
            <a:custGeom>
              <a:avLst/>
              <a:gdLst>
                <a:gd name="T0" fmla="*/ 544 w 546"/>
                <a:gd name="T1" fmla="*/ 162 h 319"/>
                <a:gd name="T2" fmla="*/ 534 w 546"/>
                <a:gd name="T3" fmla="*/ 174 h 319"/>
                <a:gd name="T4" fmla="*/ 298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40" y="170"/>
                    <a:pt x="534" y="174"/>
                  </a:cubicBezTo>
                  <a:cubicBezTo>
                    <a:pt x="298" y="310"/>
                    <a:pt x="298" y="310"/>
                    <a:pt x="298"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5" name="Freeform 157">
              <a:extLst>
                <a:ext uri="{FF2B5EF4-FFF2-40B4-BE49-F238E27FC236}">
                  <a16:creationId xmlns:a16="http://schemas.microsoft.com/office/drawing/2014/main" id="{84234C20-1AEA-47F5-82B8-F8B9D547742C}"/>
                </a:ext>
              </a:extLst>
            </p:cNvPr>
            <p:cNvSpPr>
              <a:spLocks/>
            </p:cNvSpPr>
            <p:nvPr/>
          </p:nvSpPr>
          <p:spPr bwMode="auto">
            <a:xfrm>
              <a:off x="9391651" y="3752850"/>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7 w 544"/>
                <a:gd name="T27" fmla="*/ 148 h 231"/>
                <a:gd name="T28" fmla="*/ 533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0" y="224"/>
                  </a:cubicBezTo>
                  <a:cubicBezTo>
                    <a:pt x="8" y="84"/>
                    <a:pt x="8" y="84"/>
                    <a:pt x="8" y="84"/>
                  </a:cubicBezTo>
                  <a:cubicBezTo>
                    <a:pt x="3" y="81"/>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0" y="150"/>
                    <a:pt x="250" y="150"/>
                    <a:pt x="250" y="150"/>
                  </a:cubicBezTo>
                  <a:cubicBezTo>
                    <a:pt x="262" y="157"/>
                    <a:pt x="283" y="156"/>
                    <a:pt x="297" y="148"/>
                  </a:cubicBezTo>
                  <a:cubicBezTo>
                    <a:pt x="533" y="12"/>
                    <a:pt x="533" y="12"/>
                    <a:pt x="533" y="12"/>
                  </a:cubicBezTo>
                  <a:cubicBezTo>
                    <a:pt x="539"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6" name="Freeform 158">
              <a:extLst>
                <a:ext uri="{FF2B5EF4-FFF2-40B4-BE49-F238E27FC236}">
                  <a16:creationId xmlns:a16="http://schemas.microsoft.com/office/drawing/2014/main" id="{73F6FBD4-08B9-48F3-BE8F-9D81F6824F37}"/>
                </a:ext>
              </a:extLst>
            </p:cNvPr>
            <p:cNvSpPr>
              <a:spLocks/>
            </p:cNvSpPr>
            <p:nvPr/>
          </p:nvSpPr>
          <p:spPr bwMode="auto">
            <a:xfrm>
              <a:off x="10374313" y="3916363"/>
              <a:ext cx="388938" cy="284163"/>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5" y="103"/>
                    <a:pt x="0" y="99"/>
                    <a:pt x="0" y="92"/>
                  </a:cubicBezTo>
                  <a:cubicBezTo>
                    <a:pt x="0" y="92"/>
                    <a:pt x="0" y="92"/>
                    <a:pt x="0" y="92"/>
                  </a:cubicBezTo>
                  <a:cubicBezTo>
                    <a:pt x="0" y="84"/>
                    <a:pt x="5" y="76"/>
                    <a:pt x="10" y="73"/>
                  </a:cubicBezTo>
                  <a:cubicBezTo>
                    <a:pt x="131" y="3"/>
                    <a:pt x="131" y="3"/>
                    <a:pt x="131" y="3"/>
                  </a:cubicBezTo>
                  <a:cubicBezTo>
                    <a:pt x="137" y="0"/>
                    <a:pt x="141" y="3"/>
                    <a:pt x="141" y="10"/>
                  </a:cubicBezTo>
                  <a:cubicBezTo>
                    <a:pt x="141" y="10"/>
                    <a:pt x="141" y="10"/>
                    <a:pt x="141" y="10"/>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7" name="Freeform 159">
              <a:extLst>
                <a:ext uri="{FF2B5EF4-FFF2-40B4-BE49-F238E27FC236}">
                  <a16:creationId xmlns:a16="http://schemas.microsoft.com/office/drawing/2014/main" id="{1134200B-3EDC-49A3-B299-844959722555}"/>
                </a:ext>
              </a:extLst>
            </p:cNvPr>
            <p:cNvSpPr>
              <a:spLocks/>
            </p:cNvSpPr>
            <p:nvPr/>
          </p:nvSpPr>
          <p:spPr bwMode="auto">
            <a:xfrm>
              <a:off x="9545638" y="3933825"/>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3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4"/>
                    <a:pt x="5" y="0"/>
                    <a:pt x="10" y="4"/>
                  </a:cubicBezTo>
                  <a:cubicBezTo>
                    <a:pt x="131" y="73"/>
                    <a:pt x="131" y="73"/>
                    <a:pt x="131" y="73"/>
                  </a:cubicBezTo>
                  <a:cubicBezTo>
                    <a:pt x="137" y="77"/>
                    <a:pt x="141" y="85"/>
                    <a:pt x="141" y="93"/>
                  </a:cubicBezTo>
                  <a:cubicBezTo>
                    <a:pt x="141" y="93"/>
                    <a:pt x="141" y="93"/>
                    <a:pt x="141" y="93"/>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8" name="Freeform 160">
              <a:extLst>
                <a:ext uri="{FF2B5EF4-FFF2-40B4-BE49-F238E27FC236}">
                  <a16:creationId xmlns:a16="http://schemas.microsoft.com/office/drawing/2014/main" id="{243AA255-5B64-45F0-9E28-6CA6110923A3}"/>
                </a:ext>
              </a:extLst>
            </p:cNvPr>
            <p:cNvSpPr>
              <a:spLocks/>
            </p:cNvSpPr>
            <p:nvPr/>
          </p:nvSpPr>
          <p:spPr bwMode="auto">
            <a:xfrm>
              <a:off x="10277476" y="4156075"/>
              <a:ext cx="66675" cy="96838"/>
            </a:xfrm>
            <a:custGeom>
              <a:avLst/>
              <a:gdLst>
                <a:gd name="T0" fmla="*/ 24 w 24"/>
                <a:gd name="T1" fmla="*/ 11 h 35"/>
                <a:gd name="T2" fmla="*/ 12 w 24"/>
                <a:gd name="T3" fmla="*/ 31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8" y="28"/>
                    <a:pt x="12" y="31"/>
                  </a:cubicBezTo>
                  <a:cubicBezTo>
                    <a:pt x="5" y="35"/>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9" name="Freeform 161">
              <a:extLst>
                <a:ext uri="{FF2B5EF4-FFF2-40B4-BE49-F238E27FC236}">
                  <a16:creationId xmlns:a16="http://schemas.microsoft.com/office/drawing/2014/main" id="{F2064CDB-6BA4-4788-9180-55D5F702E84D}"/>
                </a:ext>
              </a:extLst>
            </p:cNvPr>
            <p:cNvSpPr>
              <a:spLocks/>
            </p:cNvSpPr>
            <p:nvPr/>
          </p:nvSpPr>
          <p:spPr bwMode="auto">
            <a:xfrm>
              <a:off x="9388476" y="3065463"/>
              <a:ext cx="1506538" cy="877888"/>
            </a:xfrm>
            <a:custGeom>
              <a:avLst/>
              <a:gdLst>
                <a:gd name="T0" fmla="*/ 544 w 546"/>
                <a:gd name="T1" fmla="*/ 161 h 318"/>
                <a:gd name="T2" fmla="*/ 534 w 546"/>
                <a:gd name="T3" fmla="*/ 173 h 318"/>
                <a:gd name="T4" fmla="*/ 298 w 546"/>
                <a:gd name="T5" fmla="*/ 309 h 318"/>
                <a:gd name="T6" fmla="*/ 251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7 h 318"/>
                <a:gd name="T24" fmla="*/ 537 w 546"/>
                <a:gd name="T25" fmla="*/ 147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6"/>
                    <a:pt x="540" y="170"/>
                    <a:pt x="534" y="173"/>
                  </a:cubicBezTo>
                  <a:cubicBezTo>
                    <a:pt x="298" y="309"/>
                    <a:pt x="298" y="309"/>
                    <a:pt x="298" y="309"/>
                  </a:cubicBezTo>
                  <a:cubicBezTo>
                    <a:pt x="284" y="317"/>
                    <a:pt x="263" y="318"/>
                    <a:pt x="251" y="311"/>
                  </a:cubicBezTo>
                  <a:cubicBezTo>
                    <a:pt x="52" y="196"/>
                    <a:pt x="52" y="196"/>
                    <a:pt x="52" y="196"/>
                  </a:cubicBezTo>
                  <a:cubicBezTo>
                    <a:pt x="52" y="196"/>
                    <a:pt x="52" y="196"/>
                    <a:pt x="52" y="196"/>
                  </a:cubicBezTo>
                  <a:cubicBezTo>
                    <a:pt x="9" y="171"/>
                    <a:pt x="9" y="171"/>
                    <a:pt x="9" y="171"/>
                  </a:cubicBezTo>
                  <a:cubicBezTo>
                    <a:pt x="4" y="169"/>
                    <a:pt x="2" y="165"/>
                    <a:pt x="1" y="161"/>
                  </a:cubicBezTo>
                  <a:cubicBezTo>
                    <a:pt x="1" y="161"/>
                    <a:pt x="1" y="161"/>
                    <a:pt x="1" y="161"/>
                  </a:cubicBezTo>
                  <a:cubicBezTo>
                    <a:pt x="0" y="156"/>
                    <a:pt x="4" y="149"/>
                    <a:pt x="12" y="145"/>
                  </a:cubicBezTo>
                  <a:cubicBezTo>
                    <a:pt x="248" y="8"/>
                    <a:pt x="248" y="8"/>
                    <a:pt x="248" y="8"/>
                  </a:cubicBezTo>
                  <a:cubicBezTo>
                    <a:pt x="262" y="1"/>
                    <a:pt x="283" y="0"/>
                    <a:pt x="294" y="7"/>
                  </a:cubicBezTo>
                  <a:cubicBezTo>
                    <a:pt x="537" y="147"/>
                    <a:pt x="537" y="147"/>
                    <a:pt x="537" y="147"/>
                  </a:cubicBezTo>
                  <a:cubicBezTo>
                    <a:pt x="544"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0" name="Freeform 162">
              <a:extLst>
                <a:ext uri="{FF2B5EF4-FFF2-40B4-BE49-F238E27FC236}">
                  <a16:creationId xmlns:a16="http://schemas.microsoft.com/office/drawing/2014/main" id="{F6EA4D91-67A1-4516-A6BC-5D1A8968FF6E}"/>
                </a:ext>
              </a:extLst>
            </p:cNvPr>
            <p:cNvSpPr>
              <a:spLocks/>
            </p:cNvSpPr>
            <p:nvPr/>
          </p:nvSpPr>
          <p:spPr bwMode="auto">
            <a:xfrm>
              <a:off x="9391651" y="3509963"/>
              <a:ext cx="1500188" cy="641350"/>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0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0 w 544"/>
                <a:gd name="T25" fmla="*/ 150 h 232"/>
                <a:gd name="T26" fmla="*/ 297 w 544"/>
                <a:gd name="T27" fmla="*/ 148 h 232"/>
                <a:gd name="T28" fmla="*/ 533 w 544"/>
                <a:gd name="T29" fmla="*/ 12 h 232"/>
                <a:gd name="T30" fmla="*/ 543 w 544"/>
                <a:gd name="T31" fmla="*/ 0 h 232"/>
                <a:gd name="T32" fmla="*/ 544 w 544"/>
                <a:gd name="T3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2" y="232"/>
                    <a:pt x="250" y="225"/>
                  </a:cubicBezTo>
                  <a:cubicBezTo>
                    <a:pt x="8" y="85"/>
                    <a:pt x="8" y="85"/>
                    <a:pt x="8" y="85"/>
                  </a:cubicBezTo>
                  <a:cubicBezTo>
                    <a:pt x="3" y="82"/>
                    <a:pt x="1" y="78"/>
                    <a:pt x="0" y="75"/>
                  </a:cubicBezTo>
                  <a:cubicBezTo>
                    <a:pt x="0" y="0"/>
                    <a:pt x="0" y="0"/>
                    <a:pt x="0" y="0"/>
                  </a:cubicBezTo>
                  <a:cubicBezTo>
                    <a:pt x="1" y="4"/>
                    <a:pt x="3" y="8"/>
                    <a:pt x="8" y="10"/>
                  </a:cubicBezTo>
                  <a:cubicBezTo>
                    <a:pt x="51" y="35"/>
                    <a:pt x="51" y="35"/>
                    <a:pt x="51" y="35"/>
                  </a:cubicBezTo>
                  <a:cubicBezTo>
                    <a:pt x="51" y="35"/>
                    <a:pt x="51" y="35"/>
                    <a:pt x="51" y="35"/>
                  </a:cubicBezTo>
                  <a:cubicBezTo>
                    <a:pt x="250" y="150"/>
                    <a:pt x="250" y="150"/>
                    <a:pt x="250" y="150"/>
                  </a:cubicBezTo>
                  <a:cubicBezTo>
                    <a:pt x="262" y="157"/>
                    <a:pt x="283" y="156"/>
                    <a:pt x="297" y="148"/>
                  </a:cubicBezTo>
                  <a:cubicBezTo>
                    <a:pt x="533" y="12"/>
                    <a:pt x="533" y="12"/>
                    <a:pt x="533" y="12"/>
                  </a:cubicBezTo>
                  <a:cubicBezTo>
                    <a:pt x="539" y="9"/>
                    <a:pt x="542" y="5"/>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1" name="Freeform 163">
              <a:extLst>
                <a:ext uri="{FF2B5EF4-FFF2-40B4-BE49-F238E27FC236}">
                  <a16:creationId xmlns:a16="http://schemas.microsoft.com/office/drawing/2014/main" id="{BA5097F1-1F98-4DCB-8C58-F509F0085035}"/>
                </a:ext>
              </a:extLst>
            </p:cNvPr>
            <p:cNvSpPr>
              <a:spLocks/>
            </p:cNvSpPr>
            <p:nvPr/>
          </p:nvSpPr>
          <p:spPr bwMode="auto">
            <a:xfrm>
              <a:off x="10374313" y="3673475"/>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2" name="Freeform 164">
              <a:extLst>
                <a:ext uri="{FF2B5EF4-FFF2-40B4-BE49-F238E27FC236}">
                  <a16:creationId xmlns:a16="http://schemas.microsoft.com/office/drawing/2014/main" id="{F98B2808-AF01-4FB9-BAD6-50C888B41F50}"/>
                </a:ext>
              </a:extLst>
            </p:cNvPr>
            <p:cNvSpPr>
              <a:spLocks/>
            </p:cNvSpPr>
            <p:nvPr/>
          </p:nvSpPr>
          <p:spPr bwMode="auto">
            <a:xfrm>
              <a:off x="9545638" y="3692525"/>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3"/>
                    <a:pt x="5" y="0"/>
                    <a:pt x="10" y="3"/>
                  </a:cubicBezTo>
                  <a:cubicBezTo>
                    <a:pt x="131" y="73"/>
                    <a:pt x="131" y="73"/>
                    <a:pt x="131" y="73"/>
                  </a:cubicBezTo>
                  <a:cubicBezTo>
                    <a:pt x="137" y="76"/>
                    <a:pt x="141" y="85"/>
                    <a:pt x="141" y="92"/>
                  </a:cubicBezTo>
                  <a:cubicBezTo>
                    <a:pt x="141" y="92"/>
                    <a:pt x="141" y="92"/>
                    <a:pt x="141" y="92"/>
                  </a:cubicBezTo>
                  <a:cubicBezTo>
                    <a:pt x="141" y="99"/>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3" name="Freeform 165">
              <a:extLst>
                <a:ext uri="{FF2B5EF4-FFF2-40B4-BE49-F238E27FC236}">
                  <a16:creationId xmlns:a16="http://schemas.microsoft.com/office/drawing/2014/main" id="{C65B08A3-584B-4CB3-9028-A13C7DC139B3}"/>
                </a:ext>
              </a:extLst>
            </p:cNvPr>
            <p:cNvSpPr>
              <a:spLocks/>
            </p:cNvSpPr>
            <p:nvPr/>
          </p:nvSpPr>
          <p:spPr bwMode="auto">
            <a:xfrm>
              <a:off x="10277476" y="3916363"/>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8" y="27"/>
                    <a:pt x="12" y="31"/>
                  </a:cubicBezTo>
                  <a:cubicBezTo>
                    <a:pt x="5" y="35"/>
                    <a:pt x="0" y="32"/>
                    <a:pt x="0" y="24"/>
                  </a:cubicBezTo>
                  <a:cubicBezTo>
                    <a:pt x="0" y="16"/>
                    <a:pt x="5" y="7"/>
                    <a:pt x="12" y="3"/>
                  </a:cubicBezTo>
                  <a:cubicBezTo>
                    <a:pt x="18"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4" name="Freeform 166">
              <a:extLst>
                <a:ext uri="{FF2B5EF4-FFF2-40B4-BE49-F238E27FC236}">
                  <a16:creationId xmlns:a16="http://schemas.microsoft.com/office/drawing/2014/main" id="{EAAE983F-050F-4767-BEF4-72F5269A710A}"/>
                </a:ext>
              </a:extLst>
            </p:cNvPr>
            <p:cNvSpPr>
              <a:spLocks/>
            </p:cNvSpPr>
            <p:nvPr/>
          </p:nvSpPr>
          <p:spPr bwMode="auto">
            <a:xfrm>
              <a:off x="9388476" y="2822575"/>
              <a:ext cx="1506538" cy="881063"/>
            </a:xfrm>
            <a:custGeom>
              <a:avLst/>
              <a:gdLst>
                <a:gd name="T0" fmla="*/ 544 w 546"/>
                <a:gd name="T1" fmla="*/ 162 h 319"/>
                <a:gd name="T2" fmla="*/ 534 w 546"/>
                <a:gd name="T3" fmla="*/ 174 h 319"/>
                <a:gd name="T4" fmla="*/ 298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40" y="170"/>
                    <a:pt x="534" y="174"/>
                  </a:cubicBezTo>
                  <a:cubicBezTo>
                    <a:pt x="298" y="310"/>
                    <a:pt x="298" y="310"/>
                    <a:pt x="298"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5" name="Freeform 167">
              <a:extLst>
                <a:ext uri="{FF2B5EF4-FFF2-40B4-BE49-F238E27FC236}">
                  <a16:creationId xmlns:a16="http://schemas.microsoft.com/office/drawing/2014/main" id="{E355348D-B038-4147-AB64-19AA7E6F29CF}"/>
                </a:ext>
              </a:extLst>
            </p:cNvPr>
            <p:cNvSpPr>
              <a:spLocks/>
            </p:cNvSpPr>
            <p:nvPr/>
          </p:nvSpPr>
          <p:spPr bwMode="auto">
            <a:xfrm>
              <a:off x="9391651" y="3270250"/>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7 w 544"/>
                <a:gd name="T27" fmla="*/ 148 h 231"/>
                <a:gd name="T28" fmla="*/ 533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0" y="224"/>
                  </a:cubicBezTo>
                  <a:cubicBezTo>
                    <a:pt x="8" y="84"/>
                    <a:pt x="8" y="84"/>
                    <a:pt x="8" y="84"/>
                  </a:cubicBezTo>
                  <a:cubicBezTo>
                    <a:pt x="3" y="82"/>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0" y="150"/>
                    <a:pt x="250" y="150"/>
                    <a:pt x="250" y="150"/>
                  </a:cubicBezTo>
                  <a:cubicBezTo>
                    <a:pt x="262" y="157"/>
                    <a:pt x="283" y="156"/>
                    <a:pt x="297" y="148"/>
                  </a:cubicBezTo>
                  <a:cubicBezTo>
                    <a:pt x="533" y="12"/>
                    <a:pt x="533" y="12"/>
                    <a:pt x="533" y="12"/>
                  </a:cubicBezTo>
                  <a:cubicBezTo>
                    <a:pt x="539"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6" name="Freeform 168">
              <a:extLst>
                <a:ext uri="{FF2B5EF4-FFF2-40B4-BE49-F238E27FC236}">
                  <a16:creationId xmlns:a16="http://schemas.microsoft.com/office/drawing/2014/main" id="{D49D7E41-1E52-41A0-8C58-53186E885BA6}"/>
                </a:ext>
              </a:extLst>
            </p:cNvPr>
            <p:cNvSpPr>
              <a:spLocks/>
            </p:cNvSpPr>
            <p:nvPr/>
          </p:nvSpPr>
          <p:spPr bwMode="auto">
            <a:xfrm>
              <a:off x="10374313" y="3433763"/>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99"/>
                    <a:pt x="0" y="92"/>
                  </a:cubicBezTo>
                  <a:cubicBezTo>
                    <a:pt x="0" y="92"/>
                    <a:pt x="0" y="92"/>
                    <a:pt x="0" y="92"/>
                  </a:cubicBezTo>
                  <a:cubicBezTo>
                    <a:pt x="0" y="85"/>
                    <a:pt x="5" y="76"/>
                    <a:pt x="10" y="73"/>
                  </a:cubicBezTo>
                  <a:cubicBezTo>
                    <a:pt x="131" y="3"/>
                    <a:pt x="131" y="3"/>
                    <a:pt x="131" y="3"/>
                  </a:cubicBezTo>
                  <a:cubicBezTo>
                    <a:pt x="137" y="0"/>
                    <a:pt x="141" y="3"/>
                    <a:pt x="141" y="11"/>
                  </a:cubicBezTo>
                  <a:cubicBezTo>
                    <a:pt x="141" y="11"/>
                    <a:pt x="141" y="11"/>
                    <a:pt x="141" y="11"/>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7" name="Freeform 169">
              <a:extLst>
                <a:ext uri="{FF2B5EF4-FFF2-40B4-BE49-F238E27FC236}">
                  <a16:creationId xmlns:a16="http://schemas.microsoft.com/office/drawing/2014/main" id="{A192B0E5-17AC-42B9-B199-D0385D3BB77F}"/>
                </a:ext>
              </a:extLst>
            </p:cNvPr>
            <p:cNvSpPr>
              <a:spLocks/>
            </p:cNvSpPr>
            <p:nvPr/>
          </p:nvSpPr>
          <p:spPr bwMode="auto">
            <a:xfrm>
              <a:off x="9545638" y="344963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4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9"/>
                    <a:pt x="0" y="11"/>
                  </a:cubicBezTo>
                  <a:cubicBezTo>
                    <a:pt x="0" y="11"/>
                    <a:pt x="0" y="11"/>
                    <a:pt x="0" y="11"/>
                  </a:cubicBezTo>
                  <a:cubicBezTo>
                    <a:pt x="0" y="4"/>
                    <a:pt x="5" y="0"/>
                    <a:pt x="10" y="4"/>
                  </a:cubicBezTo>
                  <a:cubicBezTo>
                    <a:pt x="131" y="74"/>
                    <a:pt x="131" y="74"/>
                    <a:pt x="131" y="74"/>
                  </a:cubicBezTo>
                  <a:cubicBezTo>
                    <a:pt x="137" y="77"/>
                    <a:pt x="141" y="85"/>
                    <a:pt x="141" y="93"/>
                  </a:cubicBezTo>
                  <a:cubicBezTo>
                    <a:pt x="141" y="93"/>
                    <a:pt x="141" y="93"/>
                    <a:pt x="141" y="93"/>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8" name="Freeform 170">
              <a:extLst>
                <a:ext uri="{FF2B5EF4-FFF2-40B4-BE49-F238E27FC236}">
                  <a16:creationId xmlns:a16="http://schemas.microsoft.com/office/drawing/2014/main" id="{F3A034B0-9164-48DC-949E-F4E31368D6EC}"/>
                </a:ext>
              </a:extLst>
            </p:cNvPr>
            <p:cNvSpPr>
              <a:spLocks/>
            </p:cNvSpPr>
            <p:nvPr/>
          </p:nvSpPr>
          <p:spPr bwMode="auto">
            <a:xfrm>
              <a:off x="10277476" y="3673475"/>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8" y="28"/>
                    <a:pt x="12" y="32"/>
                  </a:cubicBezTo>
                  <a:cubicBezTo>
                    <a:pt x="5" y="35"/>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sp>
        <p:nvSpPr>
          <p:cNvPr id="174" name="Line 6">
            <a:extLst>
              <a:ext uri="{FF2B5EF4-FFF2-40B4-BE49-F238E27FC236}">
                <a16:creationId xmlns:a16="http://schemas.microsoft.com/office/drawing/2014/main" id="{9887BEB6-A544-46D6-8F8A-857AA1256CA2}"/>
              </a:ext>
            </a:extLst>
          </p:cNvPr>
          <p:cNvSpPr>
            <a:spLocks noChangeShapeType="1"/>
          </p:cNvSpPr>
          <p:nvPr/>
        </p:nvSpPr>
        <p:spPr bwMode="auto">
          <a:xfrm>
            <a:off x="4369319" y="3119464"/>
            <a:ext cx="1203139" cy="704696"/>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5" name="Line 7">
            <a:extLst>
              <a:ext uri="{FF2B5EF4-FFF2-40B4-BE49-F238E27FC236}">
                <a16:creationId xmlns:a16="http://schemas.microsoft.com/office/drawing/2014/main" id="{2DEF8D83-B3F2-4A82-A6E7-3C1D0EFBEDDC}"/>
              </a:ext>
            </a:extLst>
          </p:cNvPr>
          <p:cNvSpPr>
            <a:spLocks noChangeShapeType="1"/>
          </p:cNvSpPr>
          <p:nvPr/>
        </p:nvSpPr>
        <p:spPr bwMode="auto">
          <a:xfrm flipV="1">
            <a:off x="2982844" y="3119464"/>
            <a:ext cx="1386475" cy="804003"/>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6" name="Line 8">
            <a:extLst>
              <a:ext uri="{FF2B5EF4-FFF2-40B4-BE49-F238E27FC236}">
                <a16:creationId xmlns:a16="http://schemas.microsoft.com/office/drawing/2014/main" id="{0CD4AC7D-2A4E-4853-9441-A302632A99EE}"/>
              </a:ext>
            </a:extLst>
          </p:cNvPr>
          <p:cNvSpPr>
            <a:spLocks noChangeShapeType="1"/>
          </p:cNvSpPr>
          <p:nvPr/>
        </p:nvSpPr>
        <p:spPr bwMode="auto">
          <a:xfrm>
            <a:off x="4707344" y="3059307"/>
            <a:ext cx="2641177" cy="103126"/>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7" name="Line 9">
            <a:extLst>
              <a:ext uri="{FF2B5EF4-FFF2-40B4-BE49-F238E27FC236}">
                <a16:creationId xmlns:a16="http://schemas.microsoft.com/office/drawing/2014/main" id="{1F71F191-0908-404D-8702-FF65A4479125}"/>
              </a:ext>
            </a:extLst>
          </p:cNvPr>
          <p:cNvSpPr>
            <a:spLocks noChangeShapeType="1"/>
          </p:cNvSpPr>
          <p:nvPr/>
        </p:nvSpPr>
        <p:spPr bwMode="auto">
          <a:xfrm flipV="1">
            <a:off x="1426402" y="3086043"/>
            <a:ext cx="2884670" cy="126043"/>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8" name="Line 10">
            <a:extLst>
              <a:ext uri="{FF2B5EF4-FFF2-40B4-BE49-F238E27FC236}">
                <a16:creationId xmlns:a16="http://schemas.microsoft.com/office/drawing/2014/main" id="{F1388A0D-3552-4D2E-8901-40EB1D7BC911}"/>
              </a:ext>
            </a:extLst>
          </p:cNvPr>
          <p:cNvSpPr>
            <a:spLocks noChangeShapeType="1"/>
          </p:cNvSpPr>
          <p:nvPr/>
        </p:nvSpPr>
        <p:spPr bwMode="auto">
          <a:xfrm flipV="1">
            <a:off x="4369318" y="2180825"/>
            <a:ext cx="1347326" cy="774402"/>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9" name="Line 11">
            <a:extLst>
              <a:ext uri="{FF2B5EF4-FFF2-40B4-BE49-F238E27FC236}">
                <a16:creationId xmlns:a16="http://schemas.microsoft.com/office/drawing/2014/main" id="{333C1DE4-3C2D-4AA9-BDFC-D528960E64B8}"/>
              </a:ext>
            </a:extLst>
          </p:cNvPr>
          <p:cNvSpPr>
            <a:spLocks noChangeShapeType="1"/>
          </p:cNvSpPr>
          <p:nvPr/>
        </p:nvSpPr>
        <p:spPr bwMode="auto">
          <a:xfrm>
            <a:off x="4369319" y="3119463"/>
            <a:ext cx="0" cy="909994"/>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1" name="Line 13">
            <a:extLst>
              <a:ext uri="{FF2B5EF4-FFF2-40B4-BE49-F238E27FC236}">
                <a16:creationId xmlns:a16="http://schemas.microsoft.com/office/drawing/2014/main" id="{0A79AB9C-436E-44FD-B937-8FE5D30E42FC}"/>
              </a:ext>
            </a:extLst>
          </p:cNvPr>
          <p:cNvSpPr>
            <a:spLocks noChangeShapeType="1"/>
          </p:cNvSpPr>
          <p:nvPr/>
        </p:nvSpPr>
        <p:spPr bwMode="auto">
          <a:xfrm>
            <a:off x="3058279" y="2351746"/>
            <a:ext cx="1012165" cy="603479"/>
          </a:xfrm>
          <a:prstGeom prst="line">
            <a:avLst/>
          </a:prstGeom>
          <a:noFill/>
          <a:ln w="22225" cap="flat">
            <a:solidFill>
              <a:srgbClr val="7B97D6"/>
            </a:solidFill>
            <a:prstDash val="solid"/>
            <a:miter lim="800000"/>
            <a:headEnd/>
            <a:tailEnd/>
          </a:ln>
          <a:extLst>
            <a:ext uri="{909E8E84-426E-40DD-AFC4-6F175D3DCCD1}">
              <a14:hiddenFill xmlns:a14="http://schemas.microsoft.com/office/drawing/2010/main">
                <a:noFill/>
              </a14:hiddenFill>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nvGrpSpPr>
          <p:cNvPr id="387" name="Group 386">
            <a:extLst>
              <a:ext uri="{FF2B5EF4-FFF2-40B4-BE49-F238E27FC236}">
                <a16:creationId xmlns:a16="http://schemas.microsoft.com/office/drawing/2014/main" id="{79A22F7E-AE33-48F6-B7E2-B120E1F136DE}"/>
              </a:ext>
            </a:extLst>
          </p:cNvPr>
          <p:cNvGrpSpPr/>
          <p:nvPr/>
        </p:nvGrpSpPr>
        <p:grpSpPr>
          <a:xfrm>
            <a:off x="2357402" y="1431249"/>
            <a:ext cx="957737" cy="1116246"/>
            <a:chOff x="6932613" y="4286250"/>
            <a:chExt cx="1592263" cy="1855788"/>
          </a:xfrm>
        </p:grpSpPr>
        <p:sp>
          <p:nvSpPr>
            <p:cNvPr id="183" name="Freeform 15">
              <a:extLst>
                <a:ext uri="{FF2B5EF4-FFF2-40B4-BE49-F238E27FC236}">
                  <a16:creationId xmlns:a16="http://schemas.microsoft.com/office/drawing/2014/main" id="{41C4A8A1-6E0B-4731-A883-F69A79DDC695}"/>
                </a:ext>
              </a:extLst>
            </p:cNvPr>
            <p:cNvSpPr>
              <a:spLocks/>
            </p:cNvSpPr>
            <p:nvPr/>
          </p:nvSpPr>
          <p:spPr bwMode="auto">
            <a:xfrm>
              <a:off x="6932613" y="5214938"/>
              <a:ext cx="1592263" cy="927100"/>
            </a:xfrm>
            <a:custGeom>
              <a:avLst/>
              <a:gdLst>
                <a:gd name="T0" fmla="*/ 575 w 577"/>
                <a:gd name="T1" fmla="*/ 170 h 336"/>
                <a:gd name="T2" fmla="*/ 564 w 577"/>
                <a:gd name="T3" fmla="*/ 183 h 336"/>
                <a:gd name="T4" fmla="*/ 315 w 577"/>
                <a:gd name="T5" fmla="*/ 327 h 336"/>
                <a:gd name="T6" fmla="*/ 266 w 577"/>
                <a:gd name="T7" fmla="*/ 329 h 336"/>
                <a:gd name="T8" fmla="*/ 55 w 577"/>
                <a:gd name="T9" fmla="*/ 207 h 336"/>
                <a:gd name="T10" fmla="*/ 55 w 577"/>
                <a:gd name="T11" fmla="*/ 207 h 336"/>
                <a:gd name="T12" fmla="*/ 10 w 577"/>
                <a:gd name="T13" fmla="*/ 181 h 336"/>
                <a:gd name="T14" fmla="*/ 1 w 577"/>
                <a:gd name="T15" fmla="*/ 171 h 336"/>
                <a:gd name="T16" fmla="*/ 1 w 577"/>
                <a:gd name="T17" fmla="*/ 171 h 336"/>
                <a:gd name="T18" fmla="*/ 13 w 577"/>
                <a:gd name="T19" fmla="*/ 153 h 336"/>
                <a:gd name="T20" fmla="*/ 262 w 577"/>
                <a:gd name="T21" fmla="*/ 9 h 336"/>
                <a:gd name="T22" fmla="*/ 311 w 577"/>
                <a:gd name="T23" fmla="*/ 7 h 336"/>
                <a:gd name="T24" fmla="*/ 567 w 577"/>
                <a:gd name="T25" fmla="*/ 155 h 336"/>
                <a:gd name="T26" fmla="*/ 575 w 577"/>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6">
                  <a:moveTo>
                    <a:pt x="575" y="170"/>
                  </a:moveTo>
                  <a:cubicBezTo>
                    <a:pt x="574" y="175"/>
                    <a:pt x="570" y="180"/>
                    <a:pt x="564" y="183"/>
                  </a:cubicBezTo>
                  <a:cubicBezTo>
                    <a:pt x="315" y="327"/>
                    <a:pt x="315" y="327"/>
                    <a:pt x="315" y="327"/>
                  </a:cubicBezTo>
                  <a:cubicBezTo>
                    <a:pt x="300" y="335"/>
                    <a:pt x="278" y="336"/>
                    <a:pt x="266" y="329"/>
                  </a:cubicBezTo>
                  <a:cubicBezTo>
                    <a:pt x="55" y="207"/>
                    <a:pt x="55" y="207"/>
                    <a:pt x="55" y="207"/>
                  </a:cubicBezTo>
                  <a:cubicBezTo>
                    <a:pt x="55" y="207"/>
                    <a:pt x="55" y="207"/>
                    <a:pt x="55" y="207"/>
                  </a:cubicBezTo>
                  <a:cubicBezTo>
                    <a:pt x="10" y="181"/>
                    <a:pt x="10" y="181"/>
                    <a:pt x="10" y="181"/>
                  </a:cubicBezTo>
                  <a:cubicBezTo>
                    <a:pt x="5" y="178"/>
                    <a:pt x="2" y="175"/>
                    <a:pt x="1" y="171"/>
                  </a:cubicBezTo>
                  <a:cubicBezTo>
                    <a:pt x="1" y="171"/>
                    <a:pt x="1" y="171"/>
                    <a:pt x="1" y="171"/>
                  </a:cubicBezTo>
                  <a:cubicBezTo>
                    <a:pt x="0" y="165"/>
                    <a:pt x="4" y="158"/>
                    <a:pt x="13" y="153"/>
                  </a:cubicBezTo>
                  <a:cubicBezTo>
                    <a:pt x="262" y="9"/>
                    <a:pt x="262" y="9"/>
                    <a:pt x="262" y="9"/>
                  </a:cubicBezTo>
                  <a:cubicBezTo>
                    <a:pt x="277" y="1"/>
                    <a:pt x="299" y="0"/>
                    <a:pt x="311" y="7"/>
                  </a:cubicBezTo>
                  <a:cubicBezTo>
                    <a:pt x="567" y="155"/>
                    <a:pt x="567" y="155"/>
                    <a:pt x="567" y="155"/>
                  </a:cubicBezTo>
                  <a:cubicBezTo>
                    <a:pt x="574" y="159"/>
                    <a:pt x="577" y="165"/>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4" name="Freeform 16">
              <a:extLst>
                <a:ext uri="{FF2B5EF4-FFF2-40B4-BE49-F238E27FC236}">
                  <a16:creationId xmlns:a16="http://schemas.microsoft.com/office/drawing/2014/main" id="{264234C6-0CCB-415A-A775-7C35AFC81589}"/>
                </a:ext>
              </a:extLst>
            </p:cNvPr>
            <p:cNvSpPr>
              <a:spLocks/>
            </p:cNvSpPr>
            <p:nvPr/>
          </p:nvSpPr>
          <p:spPr bwMode="auto">
            <a:xfrm>
              <a:off x="6977063" y="5010150"/>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1 w 546"/>
                <a:gd name="T9" fmla="*/ 197 h 319"/>
                <a:gd name="T10" fmla="*/ 51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1" y="197"/>
                    <a:pt x="51" y="197"/>
                    <a:pt x="51" y="197"/>
                  </a:cubicBezTo>
                  <a:cubicBezTo>
                    <a:pt x="51" y="197"/>
                    <a:pt x="51" y="197"/>
                    <a:pt x="51"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1" y="1"/>
                    <a:pt x="282" y="0"/>
                    <a:pt x="294" y="7"/>
                  </a:cubicBezTo>
                  <a:cubicBezTo>
                    <a:pt x="537" y="147"/>
                    <a:pt x="537" y="147"/>
                    <a:pt x="537" y="147"/>
                  </a:cubicBezTo>
                  <a:cubicBezTo>
                    <a:pt x="543" y="151"/>
                    <a:pt x="546" y="157"/>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5" name="Freeform 17">
              <a:extLst>
                <a:ext uri="{FF2B5EF4-FFF2-40B4-BE49-F238E27FC236}">
                  <a16:creationId xmlns:a16="http://schemas.microsoft.com/office/drawing/2014/main" id="{A8C0BEA6-E01F-4E04-BC48-AA0059E6A751}"/>
                </a:ext>
              </a:extLst>
            </p:cNvPr>
            <p:cNvSpPr>
              <a:spLocks/>
            </p:cNvSpPr>
            <p:nvPr/>
          </p:nvSpPr>
          <p:spPr bwMode="auto">
            <a:xfrm>
              <a:off x="6980238" y="5457825"/>
              <a:ext cx="1500188"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3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0 w 544"/>
                <a:gd name="T21" fmla="*/ 35 h 231"/>
                <a:gd name="T22" fmla="*/ 50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3"/>
                    <a:pt x="296" y="223"/>
                    <a:pt x="296" y="223"/>
                  </a:cubicBezTo>
                  <a:cubicBezTo>
                    <a:pt x="283" y="230"/>
                    <a:pt x="262" y="231"/>
                    <a:pt x="250" y="224"/>
                  </a:cubicBezTo>
                  <a:cubicBezTo>
                    <a:pt x="8" y="84"/>
                    <a:pt x="8" y="84"/>
                    <a:pt x="8" y="84"/>
                  </a:cubicBezTo>
                  <a:cubicBezTo>
                    <a:pt x="3" y="82"/>
                    <a:pt x="0" y="78"/>
                    <a:pt x="0" y="74"/>
                  </a:cubicBezTo>
                  <a:cubicBezTo>
                    <a:pt x="0" y="0"/>
                    <a:pt x="0" y="0"/>
                    <a:pt x="0" y="0"/>
                  </a:cubicBezTo>
                  <a:cubicBezTo>
                    <a:pt x="0" y="4"/>
                    <a:pt x="3" y="7"/>
                    <a:pt x="8" y="10"/>
                  </a:cubicBezTo>
                  <a:cubicBezTo>
                    <a:pt x="50" y="35"/>
                    <a:pt x="50" y="35"/>
                    <a:pt x="50" y="35"/>
                  </a:cubicBezTo>
                  <a:cubicBezTo>
                    <a:pt x="50" y="35"/>
                    <a:pt x="50" y="35"/>
                    <a:pt x="50"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6" name="Freeform 18">
              <a:extLst>
                <a:ext uri="{FF2B5EF4-FFF2-40B4-BE49-F238E27FC236}">
                  <a16:creationId xmlns:a16="http://schemas.microsoft.com/office/drawing/2014/main" id="{73F351B1-9E59-4B2A-BA02-35FB1BF382B8}"/>
                </a:ext>
              </a:extLst>
            </p:cNvPr>
            <p:cNvSpPr>
              <a:spLocks/>
            </p:cNvSpPr>
            <p:nvPr/>
          </p:nvSpPr>
          <p:spPr bwMode="auto">
            <a:xfrm>
              <a:off x="7961313" y="5621338"/>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7" name="Freeform 19">
              <a:extLst>
                <a:ext uri="{FF2B5EF4-FFF2-40B4-BE49-F238E27FC236}">
                  <a16:creationId xmlns:a16="http://schemas.microsoft.com/office/drawing/2014/main" id="{F4998E11-D2E7-478E-A1E8-D3FF055CCA80}"/>
                </a:ext>
              </a:extLst>
            </p:cNvPr>
            <p:cNvSpPr>
              <a:spLocks/>
            </p:cNvSpPr>
            <p:nvPr/>
          </p:nvSpPr>
          <p:spPr bwMode="auto">
            <a:xfrm>
              <a:off x="7134226" y="5640388"/>
              <a:ext cx="388938" cy="284163"/>
            </a:xfrm>
            <a:custGeom>
              <a:avLst/>
              <a:gdLst>
                <a:gd name="T0" fmla="*/ 131 w 141"/>
                <a:gd name="T1" fmla="*/ 99 h 103"/>
                <a:gd name="T2" fmla="*/ 10 w 141"/>
                <a:gd name="T3" fmla="*/ 30 h 103"/>
                <a:gd name="T4" fmla="*/ 0 w 141"/>
                <a:gd name="T5" fmla="*/ 10 h 103"/>
                <a:gd name="T6" fmla="*/ 0 w 141"/>
                <a:gd name="T7" fmla="*/ 10 h 103"/>
                <a:gd name="T8" fmla="*/ 10 w 141"/>
                <a:gd name="T9" fmla="*/ 3 h 103"/>
                <a:gd name="T10" fmla="*/ 131 w 141"/>
                <a:gd name="T11" fmla="*/ 73 h 103"/>
                <a:gd name="T12" fmla="*/ 141 w 141"/>
                <a:gd name="T13" fmla="*/ 92 h 103"/>
                <a:gd name="T14" fmla="*/ 141 w 141"/>
                <a:gd name="T15" fmla="*/ 92 h 103"/>
                <a:gd name="T16" fmla="*/ 131 w 141"/>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99"/>
                  </a:moveTo>
                  <a:cubicBezTo>
                    <a:pt x="10" y="30"/>
                    <a:pt x="10" y="30"/>
                    <a:pt x="10" y="30"/>
                  </a:cubicBezTo>
                  <a:cubicBezTo>
                    <a:pt x="4" y="26"/>
                    <a:pt x="0" y="18"/>
                    <a:pt x="0" y="10"/>
                  </a:cubicBezTo>
                  <a:cubicBezTo>
                    <a:pt x="0" y="10"/>
                    <a:pt x="0" y="10"/>
                    <a:pt x="0" y="10"/>
                  </a:cubicBezTo>
                  <a:cubicBezTo>
                    <a:pt x="0" y="3"/>
                    <a:pt x="4" y="0"/>
                    <a:pt x="10" y="3"/>
                  </a:cubicBezTo>
                  <a:cubicBezTo>
                    <a:pt x="131" y="73"/>
                    <a:pt x="131" y="73"/>
                    <a:pt x="131" y="73"/>
                  </a:cubicBezTo>
                  <a:cubicBezTo>
                    <a:pt x="136" y="76"/>
                    <a:pt x="141" y="84"/>
                    <a:pt x="141" y="92"/>
                  </a:cubicBezTo>
                  <a:cubicBezTo>
                    <a:pt x="141" y="92"/>
                    <a:pt x="141" y="92"/>
                    <a:pt x="141" y="92"/>
                  </a:cubicBezTo>
                  <a:cubicBezTo>
                    <a:pt x="141" y="99"/>
                    <a:pt x="136"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8" name="Freeform 20">
              <a:extLst>
                <a:ext uri="{FF2B5EF4-FFF2-40B4-BE49-F238E27FC236}">
                  <a16:creationId xmlns:a16="http://schemas.microsoft.com/office/drawing/2014/main" id="{A3BEB3AE-BC78-444E-B4ED-788B2251F810}"/>
                </a:ext>
              </a:extLst>
            </p:cNvPr>
            <p:cNvSpPr>
              <a:spLocks/>
            </p:cNvSpPr>
            <p:nvPr/>
          </p:nvSpPr>
          <p:spPr bwMode="auto">
            <a:xfrm>
              <a:off x="7862888" y="5861050"/>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9" y="28"/>
                    <a:pt x="12" y="32"/>
                  </a:cubicBezTo>
                  <a:cubicBezTo>
                    <a:pt x="6" y="35"/>
                    <a:pt x="0" y="32"/>
                    <a:pt x="0" y="25"/>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9" name="Freeform 21">
              <a:extLst>
                <a:ext uri="{FF2B5EF4-FFF2-40B4-BE49-F238E27FC236}">
                  <a16:creationId xmlns:a16="http://schemas.microsoft.com/office/drawing/2014/main" id="{5ADD7B75-D95B-47CA-9347-B0EB87D9E90D}"/>
                </a:ext>
              </a:extLst>
            </p:cNvPr>
            <p:cNvSpPr>
              <a:spLocks/>
            </p:cNvSpPr>
            <p:nvPr/>
          </p:nvSpPr>
          <p:spPr bwMode="auto">
            <a:xfrm>
              <a:off x="6977063" y="4770438"/>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1 w 546"/>
                <a:gd name="T9" fmla="*/ 196 h 319"/>
                <a:gd name="T10" fmla="*/ 51 w 546"/>
                <a:gd name="T11" fmla="*/ 196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1" y="196"/>
                    <a:pt x="51" y="196"/>
                    <a:pt x="51" y="196"/>
                  </a:cubicBezTo>
                  <a:cubicBezTo>
                    <a:pt x="51" y="196"/>
                    <a:pt x="51" y="196"/>
                    <a:pt x="51" y="196"/>
                  </a:cubicBezTo>
                  <a:cubicBezTo>
                    <a:pt x="9" y="172"/>
                    <a:pt x="9" y="172"/>
                    <a:pt x="9" y="172"/>
                  </a:cubicBezTo>
                  <a:cubicBezTo>
                    <a:pt x="4" y="169"/>
                    <a:pt x="1" y="165"/>
                    <a:pt x="1" y="162"/>
                  </a:cubicBezTo>
                  <a:cubicBezTo>
                    <a:pt x="1" y="162"/>
                    <a:pt x="1" y="162"/>
                    <a:pt x="1" y="162"/>
                  </a:cubicBezTo>
                  <a:cubicBezTo>
                    <a:pt x="0" y="156"/>
                    <a:pt x="4" y="150"/>
                    <a:pt x="12" y="145"/>
                  </a:cubicBezTo>
                  <a:cubicBezTo>
                    <a:pt x="248" y="9"/>
                    <a:pt x="248" y="9"/>
                    <a:pt x="248" y="9"/>
                  </a:cubicBezTo>
                  <a:cubicBezTo>
                    <a:pt x="261"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0" name="Freeform 22">
              <a:extLst>
                <a:ext uri="{FF2B5EF4-FFF2-40B4-BE49-F238E27FC236}">
                  <a16:creationId xmlns:a16="http://schemas.microsoft.com/office/drawing/2014/main" id="{57292BE6-935D-4883-944A-499C6753E065}"/>
                </a:ext>
              </a:extLst>
            </p:cNvPr>
            <p:cNvSpPr>
              <a:spLocks/>
            </p:cNvSpPr>
            <p:nvPr/>
          </p:nvSpPr>
          <p:spPr bwMode="auto">
            <a:xfrm>
              <a:off x="6980238" y="5218113"/>
              <a:ext cx="1500188" cy="636588"/>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0 w 544"/>
                <a:gd name="T21" fmla="*/ 34 h 231"/>
                <a:gd name="T22" fmla="*/ 50 w 544"/>
                <a:gd name="T23" fmla="*/ 34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1"/>
                    <a:pt x="0" y="78"/>
                    <a:pt x="0" y="74"/>
                  </a:cubicBezTo>
                  <a:cubicBezTo>
                    <a:pt x="0" y="0"/>
                    <a:pt x="0" y="0"/>
                    <a:pt x="0" y="0"/>
                  </a:cubicBezTo>
                  <a:cubicBezTo>
                    <a:pt x="0" y="3"/>
                    <a:pt x="3" y="7"/>
                    <a:pt x="8" y="10"/>
                  </a:cubicBezTo>
                  <a:cubicBezTo>
                    <a:pt x="50" y="34"/>
                    <a:pt x="50" y="34"/>
                    <a:pt x="50" y="34"/>
                  </a:cubicBezTo>
                  <a:cubicBezTo>
                    <a:pt x="50" y="34"/>
                    <a:pt x="50" y="34"/>
                    <a:pt x="50" y="34"/>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1" name="Freeform 23">
              <a:extLst>
                <a:ext uri="{FF2B5EF4-FFF2-40B4-BE49-F238E27FC236}">
                  <a16:creationId xmlns:a16="http://schemas.microsoft.com/office/drawing/2014/main" id="{F6D46F1D-DD51-41FD-9EA8-8DAEE0039EBC}"/>
                </a:ext>
              </a:extLst>
            </p:cNvPr>
            <p:cNvSpPr>
              <a:spLocks/>
            </p:cNvSpPr>
            <p:nvPr/>
          </p:nvSpPr>
          <p:spPr bwMode="auto">
            <a:xfrm>
              <a:off x="7961313" y="5376863"/>
              <a:ext cx="390525" cy="285750"/>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3"/>
                  </a:cubicBezTo>
                  <a:cubicBezTo>
                    <a:pt x="0" y="93"/>
                    <a:pt x="0" y="93"/>
                    <a:pt x="0" y="93"/>
                  </a:cubicBezTo>
                  <a:cubicBezTo>
                    <a:pt x="0" y="85"/>
                    <a:pt x="4" y="77"/>
                    <a:pt x="10" y="73"/>
                  </a:cubicBezTo>
                  <a:cubicBezTo>
                    <a:pt x="131" y="4"/>
                    <a:pt x="131" y="4"/>
                    <a:pt x="131" y="4"/>
                  </a:cubicBezTo>
                  <a:cubicBezTo>
                    <a:pt x="136" y="0"/>
                    <a:pt x="141" y="4"/>
                    <a:pt x="141" y="11"/>
                  </a:cubicBezTo>
                  <a:cubicBezTo>
                    <a:pt x="141" y="11"/>
                    <a:pt x="141" y="11"/>
                    <a:pt x="141" y="11"/>
                  </a:cubicBezTo>
                  <a:cubicBezTo>
                    <a:pt x="141" y="19"/>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2" name="Freeform 24">
              <a:extLst>
                <a:ext uri="{FF2B5EF4-FFF2-40B4-BE49-F238E27FC236}">
                  <a16:creationId xmlns:a16="http://schemas.microsoft.com/office/drawing/2014/main" id="{44C8362E-D944-4DC0-9F12-8867D31CAE8A}"/>
                </a:ext>
              </a:extLst>
            </p:cNvPr>
            <p:cNvSpPr>
              <a:spLocks/>
            </p:cNvSpPr>
            <p:nvPr/>
          </p:nvSpPr>
          <p:spPr bwMode="auto">
            <a:xfrm>
              <a:off x="7134226" y="539750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4"/>
                    <a:pt x="4" y="0"/>
                    <a:pt x="10" y="3"/>
                  </a:cubicBezTo>
                  <a:cubicBezTo>
                    <a:pt x="131" y="73"/>
                    <a:pt x="131" y="73"/>
                    <a:pt x="131" y="73"/>
                  </a:cubicBezTo>
                  <a:cubicBezTo>
                    <a:pt x="136" y="76"/>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3" name="Freeform 25">
              <a:extLst>
                <a:ext uri="{FF2B5EF4-FFF2-40B4-BE49-F238E27FC236}">
                  <a16:creationId xmlns:a16="http://schemas.microsoft.com/office/drawing/2014/main" id="{485C3109-D6DA-45B6-AF23-727AB7B93DB4}"/>
                </a:ext>
              </a:extLst>
            </p:cNvPr>
            <p:cNvSpPr>
              <a:spLocks/>
            </p:cNvSpPr>
            <p:nvPr/>
          </p:nvSpPr>
          <p:spPr bwMode="auto">
            <a:xfrm>
              <a:off x="7862888" y="5621338"/>
              <a:ext cx="66675" cy="95250"/>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7"/>
                    <a:pt x="12" y="31"/>
                  </a:cubicBezTo>
                  <a:cubicBezTo>
                    <a:pt x="6" y="35"/>
                    <a:pt x="0" y="32"/>
                    <a:pt x="0" y="24"/>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4" name="Freeform 26">
              <a:extLst>
                <a:ext uri="{FF2B5EF4-FFF2-40B4-BE49-F238E27FC236}">
                  <a16:creationId xmlns:a16="http://schemas.microsoft.com/office/drawing/2014/main" id="{1C012247-2619-4125-A86A-DC2A3685DB3A}"/>
                </a:ext>
              </a:extLst>
            </p:cNvPr>
            <p:cNvSpPr>
              <a:spLocks/>
            </p:cNvSpPr>
            <p:nvPr/>
          </p:nvSpPr>
          <p:spPr bwMode="auto">
            <a:xfrm>
              <a:off x="6977063" y="4529138"/>
              <a:ext cx="1506538" cy="879475"/>
            </a:xfrm>
            <a:custGeom>
              <a:avLst/>
              <a:gdLst>
                <a:gd name="T0" fmla="*/ 544 w 546"/>
                <a:gd name="T1" fmla="*/ 161 h 318"/>
                <a:gd name="T2" fmla="*/ 533 w 546"/>
                <a:gd name="T3" fmla="*/ 173 h 318"/>
                <a:gd name="T4" fmla="*/ 297 w 546"/>
                <a:gd name="T5" fmla="*/ 309 h 318"/>
                <a:gd name="T6" fmla="*/ 251 w 546"/>
                <a:gd name="T7" fmla="*/ 311 h 318"/>
                <a:gd name="T8" fmla="*/ 51 w 546"/>
                <a:gd name="T9" fmla="*/ 196 h 318"/>
                <a:gd name="T10" fmla="*/ 51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6 h 318"/>
                <a:gd name="T24" fmla="*/ 537 w 546"/>
                <a:gd name="T25" fmla="*/ 146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5"/>
                    <a:pt x="539" y="170"/>
                    <a:pt x="533" y="173"/>
                  </a:cubicBezTo>
                  <a:cubicBezTo>
                    <a:pt x="297" y="309"/>
                    <a:pt x="297" y="309"/>
                    <a:pt x="297" y="309"/>
                  </a:cubicBezTo>
                  <a:cubicBezTo>
                    <a:pt x="284" y="317"/>
                    <a:pt x="263" y="318"/>
                    <a:pt x="251" y="311"/>
                  </a:cubicBezTo>
                  <a:cubicBezTo>
                    <a:pt x="51" y="196"/>
                    <a:pt x="51" y="196"/>
                    <a:pt x="51" y="196"/>
                  </a:cubicBezTo>
                  <a:cubicBezTo>
                    <a:pt x="51" y="196"/>
                    <a:pt x="51" y="196"/>
                    <a:pt x="51" y="196"/>
                  </a:cubicBezTo>
                  <a:cubicBezTo>
                    <a:pt x="9" y="171"/>
                    <a:pt x="9" y="171"/>
                    <a:pt x="9" y="171"/>
                  </a:cubicBezTo>
                  <a:cubicBezTo>
                    <a:pt x="4" y="169"/>
                    <a:pt x="1" y="165"/>
                    <a:pt x="1" y="161"/>
                  </a:cubicBezTo>
                  <a:cubicBezTo>
                    <a:pt x="1" y="161"/>
                    <a:pt x="1" y="161"/>
                    <a:pt x="1" y="161"/>
                  </a:cubicBezTo>
                  <a:cubicBezTo>
                    <a:pt x="0" y="156"/>
                    <a:pt x="4" y="149"/>
                    <a:pt x="12" y="145"/>
                  </a:cubicBezTo>
                  <a:cubicBezTo>
                    <a:pt x="248" y="8"/>
                    <a:pt x="248" y="8"/>
                    <a:pt x="248" y="8"/>
                  </a:cubicBezTo>
                  <a:cubicBezTo>
                    <a:pt x="261" y="0"/>
                    <a:pt x="282" y="0"/>
                    <a:pt x="294" y="6"/>
                  </a:cubicBezTo>
                  <a:cubicBezTo>
                    <a:pt x="537" y="146"/>
                    <a:pt x="537" y="146"/>
                    <a:pt x="537" y="146"/>
                  </a:cubicBezTo>
                  <a:cubicBezTo>
                    <a:pt x="543"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5" name="Freeform 27">
              <a:extLst>
                <a:ext uri="{FF2B5EF4-FFF2-40B4-BE49-F238E27FC236}">
                  <a16:creationId xmlns:a16="http://schemas.microsoft.com/office/drawing/2014/main" id="{82F30CF9-4F73-45EA-A7D1-E986D1D8A2D7}"/>
                </a:ext>
              </a:extLst>
            </p:cNvPr>
            <p:cNvSpPr>
              <a:spLocks/>
            </p:cNvSpPr>
            <p:nvPr/>
          </p:nvSpPr>
          <p:spPr bwMode="auto">
            <a:xfrm>
              <a:off x="6980238" y="4973638"/>
              <a:ext cx="1500188" cy="638175"/>
            </a:xfrm>
            <a:custGeom>
              <a:avLst/>
              <a:gdLst>
                <a:gd name="T0" fmla="*/ 544 w 544"/>
                <a:gd name="T1" fmla="*/ 0 h 231"/>
                <a:gd name="T2" fmla="*/ 544 w 544"/>
                <a:gd name="T3" fmla="*/ 71 h 231"/>
                <a:gd name="T4" fmla="*/ 544 w 544"/>
                <a:gd name="T5" fmla="*/ 71 h 231"/>
                <a:gd name="T6" fmla="*/ 532 w 544"/>
                <a:gd name="T7" fmla="*/ 87 h 231"/>
                <a:gd name="T8" fmla="*/ 296 w 544"/>
                <a:gd name="T9" fmla="*/ 223 h 231"/>
                <a:gd name="T10" fmla="*/ 250 w 544"/>
                <a:gd name="T11" fmla="*/ 225 h 231"/>
                <a:gd name="T12" fmla="*/ 8 w 544"/>
                <a:gd name="T13" fmla="*/ 85 h 231"/>
                <a:gd name="T14" fmla="*/ 0 w 544"/>
                <a:gd name="T15" fmla="*/ 75 h 231"/>
                <a:gd name="T16" fmla="*/ 0 w 544"/>
                <a:gd name="T17" fmla="*/ 0 h 231"/>
                <a:gd name="T18" fmla="*/ 8 w 544"/>
                <a:gd name="T19" fmla="*/ 10 h 231"/>
                <a:gd name="T20" fmla="*/ 50 w 544"/>
                <a:gd name="T21" fmla="*/ 35 h 231"/>
                <a:gd name="T22" fmla="*/ 50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7"/>
                    <a:pt x="540" y="82"/>
                    <a:pt x="532" y="87"/>
                  </a:cubicBezTo>
                  <a:cubicBezTo>
                    <a:pt x="296" y="223"/>
                    <a:pt x="296" y="223"/>
                    <a:pt x="296" y="223"/>
                  </a:cubicBezTo>
                  <a:cubicBezTo>
                    <a:pt x="283" y="231"/>
                    <a:pt x="262" y="231"/>
                    <a:pt x="250" y="225"/>
                  </a:cubicBezTo>
                  <a:cubicBezTo>
                    <a:pt x="8" y="85"/>
                    <a:pt x="8" y="85"/>
                    <a:pt x="8" y="85"/>
                  </a:cubicBezTo>
                  <a:cubicBezTo>
                    <a:pt x="3" y="82"/>
                    <a:pt x="0" y="78"/>
                    <a:pt x="0" y="75"/>
                  </a:cubicBezTo>
                  <a:cubicBezTo>
                    <a:pt x="0" y="0"/>
                    <a:pt x="0" y="0"/>
                    <a:pt x="0" y="0"/>
                  </a:cubicBezTo>
                  <a:cubicBezTo>
                    <a:pt x="0" y="4"/>
                    <a:pt x="3" y="8"/>
                    <a:pt x="8" y="10"/>
                  </a:cubicBezTo>
                  <a:cubicBezTo>
                    <a:pt x="50" y="35"/>
                    <a:pt x="50" y="35"/>
                    <a:pt x="50" y="35"/>
                  </a:cubicBezTo>
                  <a:cubicBezTo>
                    <a:pt x="50" y="35"/>
                    <a:pt x="50" y="35"/>
                    <a:pt x="50" y="35"/>
                  </a:cubicBezTo>
                  <a:cubicBezTo>
                    <a:pt x="250" y="150"/>
                    <a:pt x="250" y="150"/>
                    <a:pt x="250" y="150"/>
                  </a:cubicBezTo>
                  <a:cubicBezTo>
                    <a:pt x="262" y="157"/>
                    <a:pt x="283" y="156"/>
                    <a:pt x="296" y="148"/>
                  </a:cubicBezTo>
                  <a:cubicBezTo>
                    <a:pt x="532" y="12"/>
                    <a:pt x="532" y="12"/>
                    <a:pt x="532" y="12"/>
                  </a:cubicBezTo>
                  <a:cubicBezTo>
                    <a:pt x="538" y="9"/>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6" name="Freeform 28">
              <a:extLst>
                <a:ext uri="{FF2B5EF4-FFF2-40B4-BE49-F238E27FC236}">
                  <a16:creationId xmlns:a16="http://schemas.microsoft.com/office/drawing/2014/main" id="{006F5629-BFBA-4F86-A044-F65A2DCFF27D}"/>
                </a:ext>
              </a:extLst>
            </p:cNvPr>
            <p:cNvSpPr>
              <a:spLocks/>
            </p:cNvSpPr>
            <p:nvPr/>
          </p:nvSpPr>
          <p:spPr bwMode="auto">
            <a:xfrm>
              <a:off x="7961313" y="5137150"/>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7" name="Freeform 29">
              <a:extLst>
                <a:ext uri="{FF2B5EF4-FFF2-40B4-BE49-F238E27FC236}">
                  <a16:creationId xmlns:a16="http://schemas.microsoft.com/office/drawing/2014/main" id="{706A306F-35A3-41D1-A3EB-CC6067561DE6}"/>
                </a:ext>
              </a:extLst>
            </p:cNvPr>
            <p:cNvSpPr>
              <a:spLocks/>
            </p:cNvSpPr>
            <p:nvPr/>
          </p:nvSpPr>
          <p:spPr bwMode="auto">
            <a:xfrm>
              <a:off x="7134226" y="515620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8" name="Freeform 30">
              <a:extLst>
                <a:ext uri="{FF2B5EF4-FFF2-40B4-BE49-F238E27FC236}">
                  <a16:creationId xmlns:a16="http://schemas.microsoft.com/office/drawing/2014/main" id="{E45BE0E7-62B1-4740-AB8B-E37CE9CF4C05}"/>
                </a:ext>
              </a:extLst>
            </p:cNvPr>
            <p:cNvSpPr>
              <a:spLocks/>
            </p:cNvSpPr>
            <p:nvPr/>
          </p:nvSpPr>
          <p:spPr bwMode="auto">
            <a:xfrm>
              <a:off x="7862888" y="5376863"/>
              <a:ext cx="66675" cy="100013"/>
            </a:xfrm>
            <a:custGeom>
              <a:avLst/>
              <a:gdLst>
                <a:gd name="T0" fmla="*/ 24 w 24"/>
                <a:gd name="T1" fmla="*/ 11 h 36"/>
                <a:gd name="T2" fmla="*/ 12 w 24"/>
                <a:gd name="T3" fmla="*/ 32 h 36"/>
                <a:gd name="T4" fmla="*/ 0 w 24"/>
                <a:gd name="T5" fmla="*/ 25 h 36"/>
                <a:gd name="T6" fmla="*/ 12 w 24"/>
                <a:gd name="T7" fmla="*/ 4 h 36"/>
                <a:gd name="T8" fmla="*/ 24 w 24"/>
                <a:gd name="T9" fmla="*/ 11 h 36"/>
              </a:gdLst>
              <a:ahLst/>
              <a:cxnLst>
                <a:cxn ang="0">
                  <a:pos x="T0" y="T1"/>
                </a:cxn>
                <a:cxn ang="0">
                  <a:pos x="T2" y="T3"/>
                </a:cxn>
                <a:cxn ang="0">
                  <a:pos x="T4" y="T5"/>
                </a:cxn>
                <a:cxn ang="0">
                  <a:pos x="T6" y="T7"/>
                </a:cxn>
                <a:cxn ang="0">
                  <a:pos x="T8" y="T9"/>
                </a:cxn>
              </a:cxnLst>
              <a:rect l="0" t="0" r="r" b="b"/>
              <a:pathLst>
                <a:path w="24" h="36">
                  <a:moveTo>
                    <a:pt x="24" y="11"/>
                  </a:moveTo>
                  <a:cubicBezTo>
                    <a:pt x="24" y="19"/>
                    <a:pt x="19" y="28"/>
                    <a:pt x="12" y="32"/>
                  </a:cubicBezTo>
                  <a:cubicBezTo>
                    <a:pt x="6" y="36"/>
                    <a:pt x="0" y="33"/>
                    <a:pt x="0" y="25"/>
                  </a:cubicBezTo>
                  <a:cubicBezTo>
                    <a:pt x="0" y="17"/>
                    <a:pt x="6" y="8"/>
                    <a:pt x="12" y="4"/>
                  </a:cubicBezTo>
                  <a:cubicBezTo>
                    <a:pt x="19" y="0"/>
                    <a:pt x="24" y="4"/>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9" name="Freeform 31">
              <a:extLst>
                <a:ext uri="{FF2B5EF4-FFF2-40B4-BE49-F238E27FC236}">
                  <a16:creationId xmlns:a16="http://schemas.microsoft.com/office/drawing/2014/main" id="{8FD45E43-7215-4650-A96D-B7096A1DBFCB}"/>
                </a:ext>
              </a:extLst>
            </p:cNvPr>
            <p:cNvSpPr>
              <a:spLocks/>
            </p:cNvSpPr>
            <p:nvPr/>
          </p:nvSpPr>
          <p:spPr bwMode="auto">
            <a:xfrm>
              <a:off x="6977063" y="4286250"/>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1 w 546"/>
                <a:gd name="T9" fmla="*/ 197 h 319"/>
                <a:gd name="T10" fmla="*/ 51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1" y="197"/>
                    <a:pt x="51" y="197"/>
                    <a:pt x="51" y="197"/>
                  </a:cubicBezTo>
                  <a:cubicBezTo>
                    <a:pt x="51" y="197"/>
                    <a:pt x="51" y="197"/>
                    <a:pt x="51"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1"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0" name="Freeform 32">
              <a:extLst>
                <a:ext uri="{FF2B5EF4-FFF2-40B4-BE49-F238E27FC236}">
                  <a16:creationId xmlns:a16="http://schemas.microsoft.com/office/drawing/2014/main" id="{9F2682C8-E83F-4E22-BC24-6C66DA87F60B}"/>
                </a:ext>
              </a:extLst>
            </p:cNvPr>
            <p:cNvSpPr>
              <a:spLocks/>
            </p:cNvSpPr>
            <p:nvPr/>
          </p:nvSpPr>
          <p:spPr bwMode="auto">
            <a:xfrm>
              <a:off x="6980238" y="4733925"/>
              <a:ext cx="1500188"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0 w 544"/>
                <a:gd name="T21" fmla="*/ 35 h 231"/>
                <a:gd name="T22" fmla="*/ 50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1"/>
                    <a:pt x="0" y="78"/>
                    <a:pt x="0" y="74"/>
                  </a:cubicBezTo>
                  <a:cubicBezTo>
                    <a:pt x="0" y="0"/>
                    <a:pt x="0" y="0"/>
                    <a:pt x="0" y="0"/>
                  </a:cubicBezTo>
                  <a:cubicBezTo>
                    <a:pt x="0" y="4"/>
                    <a:pt x="3" y="7"/>
                    <a:pt x="8" y="10"/>
                  </a:cubicBezTo>
                  <a:cubicBezTo>
                    <a:pt x="50" y="35"/>
                    <a:pt x="50" y="35"/>
                    <a:pt x="50" y="35"/>
                  </a:cubicBezTo>
                  <a:cubicBezTo>
                    <a:pt x="50" y="35"/>
                    <a:pt x="50" y="35"/>
                    <a:pt x="50"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1" name="Freeform 33">
              <a:extLst>
                <a:ext uri="{FF2B5EF4-FFF2-40B4-BE49-F238E27FC236}">
                  <a16:creationId xmlns:a16="http://schemas.microsoft.com/office/drawing/2014/main" id="{14696CEC-1797-4178-BBD6-0076C86CDB9E}"/>
                </a:ext>
              </a:extLst>
            </p:cNvPr>
            <p:cNvSpPr>
              <a:spLocks/>
            </p:cNvSpPr>
            <p:nvPr/>
          </p:nvSpPr>
          <p:spPr bwMode="auto">
            <a:xfrm>
              <a:off x="7961313" y="4897438"/>
              <a:ext cx="390525" cy="284163"/>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4" y="103"/>
                    <a:pt x="0" y="99"/>
                    <a:pt x="0" y="92"/>
                  </a:cubicBezTo>
                  <a:cubicBezTo>
                    <a:pt x="0" y="92"/>
                    <a:pt x="0" y="92"/>
                    <a:pt x="0" y="92"/>
                  </a:cubicBezTo>
                  <a:cubicBezTo>
                    <a:pt x="0" y="84"/>
                    <a:pt x="4" y="76"/>
                    <a:pt x="10" y="73"/>
                  </a:cubicBezTo>
                  <a:cubicBezTo>
                    <a:pt x="131" y="3"/>
                    <a:pt x="131" y="3"/>
                    <a:pt x="131" y="3"/>
                  </a:cubicBezTo>
                  <a:cubicBezTo>
                    <a:pt x="136" y="0"/>
                    <a:pt x="141" y="3"/>
                    <a:pt x="141" y="10"/>
                  </a:cubicBezTo>
                  <a:cubicBezTo>
                    <a:pt x="141" y="10"/>
                    <a:pt x="141" y="10"/>
                    <a:pt x="141" y="10"/>
                  </a:cubicBezTo>
                  <a:cubicBezTo>
                    <a:pt x="141" y="18"/>
                    <a:pt x="136"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2" name="Freeform 34">
              <a:extLst>
                <a:ext uri="{FF2B5EF4-FFF2-40B4-BE49-F238E27FC236}">
                  <a16:creationId xmlns:a16="http://schemas.microsoft.com/office/drawing/2014/main" id="{D5EB70AE-40FC-4C33-84D0-56FD7914C758}"/>
                </a:ext>
              </a:extLst>
            </p:cNvPr>
            <p:cNvSpPr>
              <a:spLocks/>
            </p:cNvSpPr>
            <p:nvPr/>
          </p:nvSpPr>
          <p:spPr bwMode="auto">
            <a:xfrm>
              <a:off x="7134226" y="491331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3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9"/>
                    <a:pt x="0" y="11"/>
                  </a:cubicBezTo>
                  <a:cubicBezTo>
                    <a:pt x="0" y="11"/>
                    <a:pt x="0" y="11"/>
                    <a:pt x="0" y="11"/>
                  </a:cubicBezTo>
                  <a:cubicBezTo>
                    <a:pt x="0" y="4"/>
                    <a:pt x="4" y="0"/>
                    <a:pt x="10" y="4"/>
                  </a:cubicBezTo>
                  <a:cubicBezTo>
                    <a:pt x="131" y="73"/>
                    <a:pt x="131" y="73"/>
                    <a:pt x="131" y="73"/>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3" name="Freeform 35">
              <a:extLst>
                <a:ext uri="{FF2B5EF4-FFF2-40B4-BE49-F238E27FC236}">
                  <a16:creationId xmlns:a16="http://schemas.microsoft.com/office/drawing/2014/main" id="{D0EA2D06-16AB-4BFD-B73A-07267959239E}"/>
                </a:ext>
              </a:extLst>
            </p:cNvPr>
            <p:cNvSpPr>
              <a:spLocks/>
            </p:cNvSpPr>
            <p:nvPr/>
          </p:nvSpPr>
          <p:spPr bwMode="auto">
            <a:xfrm>
              <a:off x="7862888" y="5137150"/>
              <a:ext cx="66675" cy="96838"/>
            </a:xfrm>
            <a:custGeom>
              <a:avLst/>
              <a:gdLst>
                <a:gd name="T0" fmla="*/ 24 w 24"/>
                <a:gd name="T1" fmla="*/ 11 h 35"/>
                <a:gd name="T2" fmla="*/ 12 w 24"/>
                <a:gd name="T3" fmla="*/ 31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6" y="35"/>
                    <a:pt x="0" y="32"/>
                    <a:pt x="0" y="25"/>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86" name="Group 385">
            <a:extLst>
              <a:ext uri="{FF2B5EF4-FFF2-40B4-BE49-F238E27FC236}">
                <a16:creationId xmlns:a16="http://schemas.microsoft.com/office/drawing/2014/main" id="{7A4D992F-E95F-40F9-9870-DE269C192D15}"/>
              </a:ext>
            </a:extLst>
          </p:cNvPr>
          <p:cNvGrpSpPr/>
          <p:nvPr/>
        </p:nvGrpSpPr>
        <p:grpSpPr>
          <a:xfrm>
            <a:off x="906951" y="2351746"/>
            <a:ext cx="957737" cy="1118156"/>
            <a:chOff x="4521201" y="5816600"/>
            <a:chExt cx="1592263" cy="1858963"/>
          </a:xfrm>
        </p:grpSpPr>
        <p:sp>
          <p:nvSpPr>
            <p:cNvPr id="204" name="Freeform 36">
              <a:extLst>
                <a:ext uri="{FF2B5EF4-FFF2-40B4-BE49-F238E27FC236}">
                  <a16:creationId xmlns:a16="http://schemas.microsoft.com/office/drawing/2014/main" id="{977E25AD-3163-4D6A-8C10-E9B37607F5A4}"/>
                </a:ext>
              </a:extLst>
            </p:cNvPr>
            <p:cNvSpPr>
              <a:spLocks/>
            </p:cNvSpPr>
            <p:nvPr/>
          </p:nvSpPr>
          <p:spPr bwMode="auto">
            <a:xfrm>
              <a:off x="4521201" y="6745288"/>
              <a:ext cx="1592263" cy="930275"/>
            </a:xfrm>
            <a:custGeom>
              <a:avLst/>
              <a:gdLst>
                <a:gd name="T0" fmla="*/ 575 w 577"/>
                <a:gd name="T1" fmla="*/ 171 h 337"/>
                <a:gd name="T2" fmla="*/ 563 w 577"/>
                <a:gd name="T3" fmla="*/ 184 h 337"/>
                <a:gd name="T4" fmla="*/ 314 w 577"/>
                <a:gd name="T5" fmla="*/ 327 h 337"/>
                <a:gd name="T6" fmla="*/ 265 w 577"/>
                <a:gd name="T7" fmla="*/ 329 h 337"/>
                <a:gd name="T8" fmla="*/ 55 w 577"/>
                <a:gd name="T9" fmla="*/ 208 h 337"/>
                <a:gd name="T10" fmla="*/ 55 w 577"/>
                <a:gd name="T11" fmla="*/ 208 h 337"/>
                <a:gd name="T12" fmla="*/ 9 w 577"/>
                <a:gd name="T13" fmla="*/ 182 h 337"/>
                <a:gd name="T14" fmla="*/ 1 w 577"/>
                <a:gd name="T15" fmla="*/ 171 h 337"/>
                <a:gd name="T16" fmla="*/ 1 w 577"/>
                <a:gd name="T17" fmla="*/ 171 h 337"/>
                <a:gd name="T18" fmla="*/ 13 w 577"/>
                <a:gd name="T19" fmla="*/ 153 h 337"/>
                <a:gd name="T20" fmla="*/ 262 w 577"/>
                <a:gd name="T21" fmla="*/ 9 h 337"/>
                <a:gd name="T22" fmla="*/ 311 w 577"/>
                <a:gd name="T23" fmla="*/ 7 h 337"/>
                <a:gd name="T24" fmla="*/ 567 w 577"/>
                <a:gd name="T25" fmla="*/ 155 h 337"/>
                <a:gd name="T26" fmla="*/ 575 w 577"/>
                <a:gd name="T27" fmla="*/ 1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7">
                  <a:moveTo>
                    <a:pt x="575" y="171"/>
                  </a:moveTo>
                  <a:cubicBezTo>
                    <a:pt x="574" y="175"/>
                    <a:pt x="570" y="180"/>
                    <a:pt x="563" y="184"/>
                  </a:cubicBezTo>
                  <a:cubicBezTo>
                    <a:pt x="314" y="327"/>
                    <a:pt x="314" y="327"/>
                    <a:pt x="314" y="327"/>
                  </a:cubicBezTo>
                  <a:cubicBezTo>
                    <a:pt x="300" y="336"/>
                    <a:pt x="278" y="337"/>
                    <a:pt x="265" y="329"/>
                  </a:cubicBezTo>
                  <a:cubicBezTo>
                    <a:pt x="55" y="208"/>
                    <a:pt x="55" y="208"/>
                    <a:pt x="55" y="208"/>
                  </a:cubicBezTo>
                  <a:cubicBezTo>
                    <a:pt x="55" y="208"/>
                    <a:pt x="55" y="208"/>
                    <a:pt x="55" y="208"/>
                  </a:cubicBezTo>
                  <a:cubicBezTo>
                    <a:pt x="9" y="182"/>
                    <a:pt x="9" y="182"/>
                    <a:pt x="9" y="182"/>
                  </a:cubicBezTo>
                  <a:cubicBezTo>
                    <a:pt x="4" y="179"/>
                    <a:pt x="2" y="175"/>
                    <a:pt x="1" y="171"/>
                  </a:cubicBezTo>
                  <a:cubicBezTo>
                    <a:pt x="1" y="171"/>
                    <a:pt x="1" y="171"/>
                    <a:pt x="1" y="171"/>
                  </a:cubicBezTo>
                  <a:cubicBezTo>
                    <a:pt x="0" y="165"/>
                    <a:pt x="4" y="158"/>
                    <a:pt x="13" y="153"/>
                  </a:cubicBezTo>
                  <a:cubicBezTo>
                    <a:pt x="262" y="9"/>
                    <a:pt x="262" y="9"/>
                    <a:pt x="262" y="9"/>
                  </a:cubicBezTo>
                  <a:cubicBezTo>
                    <a:pt x="276" y="1"/>
                    <a:pt x="298" y="0"/>
                    <a:pt x="311" y="7"/>
                  </a:cubicBezTo>
                  <a:cubicBezTo>
                    <a:pt x="567" y="155"/>
                    <a:pt x="567" y="155"/>
                    <a:pt x="567" y="155"/>
                  </a:cubicBezTo>
                  <a:cubicBezTo>
                    <a:pt x="574" y="159"/>
                    <a:pt x="577" y="165"/>
                    <a:pt x="575" y="171"/>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5" name="Freeform 37">
              <a:extLst>
                <a:ext uri="{FF2B5EF4-FFF2-40B4-BE49-F238E27FC236}">
                  <a16:creationId xmlns:a16="http://schemas.microsoft.com/office/drawing/2014/main" id="{28CFDBD5-FA62-456A-B115-5C2C1C5EF2B6}"/>
                </a:ext>
              </a:extLst>
            </p:cNvPr>
            <p:cNvSpPr>
              <a:spLocks/>
            </p:cNvSpPr>
            <p:nvPr/>
          </p:nvSpPr>
          <p:spPr bwMode="auto">
            <a:xfrm>
              <a:off x="4562476" y="6543675"/>
              <a:ext cx="1506538" cy="877888"/>
            </a:xfrm>
            <a:custGeom>
              <a:avLst/>
              <a:gdLst>
                <a:gd name="T0" fmla="*/ 545 w 546"/>
                <a:gd name="T1" fmla="*/ 161 h 318"/>
                <a:gd name="T2" fmla="*/ 534 w 546"/>
                <a:gd name="T3" fmla="*/ 173 h 318"/>
                <a:gd name="T4" fmla="*/ 298 w 546"/>
                <a:gd name="T5" fmla="*/ 310 h 318"/>
                <a:gd name="T6" fmla="*/ 252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7"/>
                    <a:pt x="263" y="318"/>
                    <a:pt x="252" y="311"/>
                  </a:cubicBezTo>
                  <a:cubicBezTo>
                    <a:pt x="52" y="196"/>
                    <a:pt x="52" y="196"/>
                    <a:pt x="52" y="196"/>
                  </a:cubicBezTo>
                  <a:cubicBezTo>
                    <a:pt x="52" y="196"/>
                    <a:pt x="52" y="196"/>
                    <a:pt x="52" y="196"/>
                  </a:cubicBezTo>
                  <a:cubicBezTo>
                    <a:pt x="9" y="171"/>
                    <a:pt x="9" y="171"/>
                    <a:pt x="9" y="171"/>
                  </a:cubicBezTo>
                  <a:cubicBezTo>
                    <a:pt x="4" y="169"/>
                    <a:pt x="2" y="165"/>
                    <a:pt x="1" y="161"/>
                  </a:cubicBezTo>
                  <a:cubicBezTo>
                    <a:pt x="1" y="161"/>
                    <a:pt x="1" y="161"/>
                    <a:pt x="1" y="161"/>
                  </a:cubicBezTo>
                  <a:cubicBezTo>
                    <a:pt x="0" y="156"/>
                    <a:pt x="4" y="149"/>
                    <a:pt x="12" y="145"/>
                  </a:cubicBezTo>
                  <a:cubicBezTo>
                    <a:pt x="248" y="8"/>
                    <a:pt x="248" y="8"/>
                    <a:pt x="248" y="8"/>
                  </a:cubicBezTo>
                  <a:cubicBezTo>
                    <a:pt x="262" y="1"/>
                    <a:pt x="283" y="0"/>
                    <a:pt x="295" y="7"/>
                  </a:cubicBezTo>
                  <a:cubicBezTo>
                    <a:pt x="537" y="147"/>
                    <a:pt x="537" y="147"/>
                    <a:pt x="537" y="147"/>
                  </a:cubicBezTo>
                  <a:cubicBezTo>
                    <a:pt x="544" y="150"/>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6" name="Freeform 38">
              <a:extLst>
                <a:ext uri="{FF2B5EF4-FFF2-40B4-BE49-F238E27FC236}">
                  <a16:creationId xmlns:a16="http://schemas.microsoft.com/office/drawing/2014/main" id="{C4F3677F-1EB7-4D25-8169-E824F77667F0}"/>
                </a:ext>
              </a:extLst>
            </p:cNvPr>
            <p:cNvSpPr>
              <a:spLocks/>
            </p:cNvSpPr>
            <p:nvPr/>
          </p:nvSpPr>
          <p:spPr bwMode="auto">
            <a:xfrm>
              <a:off x="4565651" y="6988175"/>
              <a:ext cx="1500188" cy="639763"/>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0 h 232"/>
                <a:gd name="T26" fmla="*/ 297 w 544"/>
                <a:gd name="T27" fmla="*/ 149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2" y="232"/>
                    <a:pt x="251" y="225"/>
                  </a:cubicBezTo>
                  <a:cubicBezTo>
                    <a:pt x="8" y="85"/>
                    <a:pt x="8" y="85"/>
                    <a:pt x="8" y="85"/>
                  </a:cubicBezTo>
                  <a:cubicBezTo>
                    <a:pt x="3" y="82"/>
                    <a:pt x="1" y="78"/>
                    <a:pt x="0" y="75"/>
                  </a:cubicBezTo>
                  <a:cubicBezTo>
                    <a:pt x="0" y="0"/>
                    <a:pt x="0" y="0"/>
                    <a:pt x="0" y="0"/>
                  </a:cubicBezTo>
                  <a:cubicBezTo>
                    <a:pt x="1" y="4"/>
                    <a:pt x="3" y="8"/>
                    <a:pt x="8" y="10"/>
                  </a:cubicBezTo>
                  <a:cubicBezTo>
                    <a:pt x="51" y="35"/>
                    <a:pt x="51" y="35"/>
                    <a:pt x="51" y="35"/>
                  </a:cubicBezTo>
                  <a:cubicBezTo>
                    <a:pt x="51" y="35"/>
                    <a:pt x="51" y="35"/>
                    <a:pt x="51" y="35"/>
                  </a:cubicBezTo>
                  <a:cubicBezTo>
                    <a:pt x="251" y="150"/>
                    <a:pt x="251" y="150"/>
                    <a:pt x="251" y="150"/>
                  </a:cubicBezTo>
                  <a:cubicBezTo>
                    <a:pt x="262" y="157"/>
                    <a:pt x="283" y="156"/>
                    <a:pt x="297" y="149"/>
                  </a:cubicBezTo>
                  <a:cubicBezTo>
                    <a:pt x="533" y="12"/>
                    <a:pt x="533" y="12"/>
                    <a:pt x="533" y="12"/>
                  </a:cubicBezTo>
                  <a:cubicBezTo>
                    <a:pt x="539" y="9"/>
                    <a:pt x="543" y="5"/>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7" name="Freeform 39">
              <a:extLst>
                <a:ext uri="{FF2B5EF4-FFF2-40B4-BE49-F238E27FC236}">
                  <a16:creationId xmlns:a16="http://schemas.microsoft.com/office/drawing/2014/main" id="{0F4B0261-8F07-494D-833F-2FF7119536E0}"/>
                </a:ext>
              </a:extLst>
            </p:cNvPr>
            <p:cNvSpPr>
              <a:spLocks/>
            </p:cNvSpPr>
            <p:nvPr/>
          </p:nvSpPr>
          <p:spPr bwMode="auto">
            <a:xfrm>
              <a:off x="5546726" y="7150100"/>
              <a:ext cx="390525" cy="285750"/>
            </a:xfrm>
            <a:custGeom>
              <a:avLst/>
              <a:gdLst>
                <a:gd name="T0" fmla="*/ 131 w 141"/>
                <a:gd name="T1" fmla="*/ 30 h 103"/>
                <a:gd name="T2" fmla="*/ 11 w 141"/>
                <a:gd name="T3" fmla="*/ 100 h 103"/>
                <a:gd name="T4" fmla="*/ 0 w 141"/>
                <a:gd name="T5" fmla="*/ 92 h 103"/>
                <a:gd name="T6" fmla="*/ 0 w 141"/>
                <a:gd name="T7" fmla="*/ 92 h 103"/>
                <a:gd name="T8" fmla="*/ 11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1" y="100"/>
                    <a:pt x="11" y="100"/>
                    <a:pt x="11" y="100"/>
                  </a:cubicBezTo>
                  <a:cubicBezTo>
                    <a:pt x="5" y="103"/>
                    <a:pt x="0" y="100"/>
                    <a:pt x="0" y="92"/>
                  </a:cubicBezTo>
                  <a:cubicBezTo>
                    <a:pt x="0" y="92"/>
                    <a:pt x="0" y="92"/>
                    <a:pt x="0" y="92"/>
                  </a:cubicBezTo>
                  <a:cubicBezTo>
                    <a:pt x="0" y="85"/>
                    <a:pt x="5" y="76"/>
                    <a:pt x="11"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8" name="Freeform 40">
              <a:extLst>
                <a:ext uri="{FF2B5EF4-FFF2-40B4-BE49-F238E27FC236}">
                  <a16:creationId xmlns:a16="http://schemas.microsoft.com/office/drawing/2014/main" id="{D7AFADC8-DE4E-4C9C-8EC6-928E4E49D24B}"/>
                </a:ext>
              </a:extLst>
            </p:cNvPr>
            <p:cNvSpPr>
              <a:spLocks/>
            </p:cNvSpPr>
            <p:nvPr/>
          </p:nvSpPr>
          <p:spPr bwMode="auto">
            <a:xfrm>
              <a:off x="4719638" y="717073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3"/>
                    <a:pt x="5" y="0"/>
                    <a:pt x="10" y="3"/>
                  </a:cubicBezTo>
                  <a:cubicBezTo>
                    <a:pt x="131" y="73"/>
                    <a:pt x="131" y="73"/>
                    <a:pt x="131" y="73"/>
                  </a:cubicBezTo>
                  <a:cubicBezTo>
                    <a:pt x="137" y="76"/>
                    <a:pt x="141" y="85"/>
                    <a:pt x="141" y="92"/>
                  </a:cubicBezTo>
                  <a:cubicBezTo>
                    <a:pt x="141" y="92"/>
                    <a:pt x="141" y="92"/>
                    <a:pt x="141" y="92"/>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9" name="Freeform 41">
              <a:extLst>
                <a:ext uri="{FF2B5EF4-FFF2-40B4-BE49-F238E27FC236}">
                  <a16:creationId xmlns:a16="http://schemas.microsoft.com/office/drawing/2014/main" id="{3A27A4D3-2647-4165-8634-DBDAC09C9CBB}"/>
                </a:ext>
              </a:extLst>
            </p:cNvPr>
            <p:cNvSpPr>
              <a:spLocks/>
            </p:cNvSpPr>
            <p:nvPr/>
          </p:nvSpPr>
          <p:spPr bwMode="auto">
            <a:xfrm>
              <a:off x="5451476" y="7394575"/>
              <a:ext cx="65088" cy="95250"/>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8" y="27"/>
                    <a:pt x="12" y="31"/>
                  </a:cubicBezTo>
                  <a:cubicBezTo>
                    <a:pt x="5" y="35"/>
                    <a:pt x="0" y="32"/>
                    <a:pt x="0" y="24"/>
                  </a:cubicBezTo>
                  <a:cubicBezTo>
                    <a:pt x="0" y="17"/>
                    <a:pt x="5" y="7"/>
                    <a:pt x="12" y="3"/>
                  </a:cubicBezTo>
                  <a:cubicBezTo>
                    <a:pt x="18"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0" name="Freeform 42">
              <a:extLst>
                <a:ext uri="{FF2B5EF4-FFF2-40B4-BE49-F238E27FC236}">
                  <a16:creationId xmlns:a16="http://schemas.microsoft.com/office/drawing/2014/main" id="{46F3553A-486E-4635-BE65-60CB837EF8E8}"/>
                </a:ext>
              </a:extLst>
            </p:cNvPr>
            <p:cNvSpPr>
              <a:spLocks/>
            </p:cNvSpPr>
            <p:nvPr/>
          </p:nvSpPr>
          <p:spPr bwMode="auto">
            <a:xfrm>
              <a:off x="4562476" y="6300788"/>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0"/>
                    <a:pt x="534" y="174"/>
                  </a:cubicBezTo>
                  <a:cubicBezTo>
                    <a:pt x="298" y="310"/>
                    <a:pt x="298" y="310"/>
                    <a:pt x="298" y="310"/>
                  </a:cubicBezTo>
                  <a:cubicBezTo>
                    <a:pt x="284" y="318"/>
                    <a:pt x="263" y="319"/>
                    <a:pt x="252"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5"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1" name="Freeform 43">
              <a:extLst>
                <a:ext uri="{FF2B5EF4-FFF2-40B4-BE49-F238E27FC236}">
                  <a16:creationId xmlns:a16="http://schemas.microsoft.com/office/drawing/2014/main" id="{46570DEF-7233-4C20-9915-F5904E9A57BF}"/>
                </a:ext>
              </a:extLst>
            </p:cNvPr>
            <p:cNvSpPr>
              <a:spLocks/>
            </p:cNvSpPr>
            <p:nvPr/>
          </p:nvSpPr>
          <p:spPr bwMode="auto">
            <a:xfrm>
              <a:off x="4565651" y="6746875"/>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1" y="224"/>
                  </a:cubicBezTo>
                  <a:cubicBezTo>
                    <a:pt x="8" y="84"/>
                    <a:pt x="8" y="84"/>
                    <a:pt x="8" y="84"/>
                  </a:cubicBezTo>
                  <a:cubicBezTo>
                    <a:pt x="3" y="82"/>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2" name="Freeform 44">
              <a:extLst>
                <a:ext uri="{FF2B5EF4-FFF2-40B4-BE49-F238E27FC236}">
                  <a16:creationId xmlns:a16="http://schemas.microsoft.com/office/drawing/2014/main" id="{36FDCCC7-DD16-4677-BE41-0643AFA874D3}"/>
                </a:ext>
              </a:extLst>
            </p:cNvPr>
            <p:cNvSpPr>
              <a:spLocks/>
            </p:cNvSpPr>
            <p:nvPr/>
          </p:nvSpPr>
          <p:spPr bwMode="auto">
            <a:xfrm>
              <a:off x="5546726" y="6910388"/>
              <a:ext cx="390525" cy="284163"/>
            </a:xfrm>
            <a:custGeom>
              <a:avLst/>
              <a:gdLst>
                <a:gd name="T0" fmla="*/ 131 w 141"/>
                <a:gd name="T1" fmla="*/ 30 h 103"/>
                <a:gd name="T2" fmla="*/ 11 w 141"/>
                <a:gd name="T3" fmla="*/ 100 h 103"/>
                <a:gd name="T4" fmla="*/ 0 w 141"/>
                <a:gd name="T5" fmla="*/ 92 h 103"/>
                <a:gd name="T6" fmla="*/ 0 w 141"/>
                <a:gd name="T7" fmla="*/ 92 h 103"/>
                <a:gd name="T8" fmla="*/ 11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1" y="100"/>
                    <a:pt x="11" y="100"/>
                    <a:pt x="11" y="100"/>
                  </a:cubicBezTo>
                  <a:cubicBezTo>
                    <a:pt x="5" y="103"/>
                    <a:pt x="0" y="99"/>
                    <a:pt x="0" y="92"/>
                  </a:cubicBezTo>
                  <a:cubicBezTo>
                    <a:pt x="0" y="92"/>
                    <a:pt x="0" y="92"/>
                    <a:pt x="0" y="92"/>
                  </a:cubicBezTo>
                  <a:cubicBezTo>
                    <a:pt x="0" y="85"/>
                    <a:pt x="5" y="76"/>
                    <a:pt x="11" y="73"/>
                  </a:cubicBezTo>
                  <a:cubicBezTo>
                    <a:pt x="131" y="3"/>
                    <a:pt x="131" y="3"/>
                    <a:pt x="131" y="3"/>
                  </a:cubicBezTo>
                  <a:cubicBezTo>
                    <a:pt x="137" y="0"/>
                    <a:pt x="141" y="3"/>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3" name="Freeform 45">
              <a:extLst>
                <a:ext uri="{FF2B5EF4-FFF2-40B4-BE49-F238E27FC236}">
                  <a16:creationId xmlns:a16="http://schemas.microsoft.com/office/drawing/2014/main" id="{95B38F77-ECE8-4941-B6AD-55961609440A}"/>
                </a:ext>
              </a:extLst>
            </p:cNvPr>
            <p:cNvSpPr>
              <a:spLocks/>
            </p:cNvSpPr>
            <p:nvPr/>
          </p:nvSpPr>
          <p:spPr bwMode="auto">
            <a:xfrm>
              <a:off x="4719638" y="6929438"/>
              <a:ext cx="388938" cy="284163"/>
            </a:xfrm>
            <a:custGeom>
              <a:avLst/>
              <a:gdLst>
                <a:gd name="T0" fmla="*/ 131 w 141"/>
                <a:gd name="T1" fmla="*/ 99 h 103"/>
                <a:gd name="T2" fmla="*/ 10 w 141"/>
                <a:gd name="T3" fmla="*/ 29 h 103"/>
                <a:gd name="T4" fmla="*/ 0 w 141"/>
                <a:gd name="T5" fmla="*/ 10 h 103"/>
                <a:gd name="T6" fmla="*/ 0 w 141"/>
                <a:gd name="T7" fmla="*/ 10 h 103"/>
                <a:gd name="T8" fmla="*/ 10 w 141"/>
                <a:gd name="T9" fmla="*/ 3 h 103"/>
                <a:gd name="T10" fmla="*/ 131 w 141"/>
                <a:gd name="T11" fmla="*/ 73 h 103"/>
                <a:gd name="T12" fmla="*/ 141 w 141"/>
                <a:gd name="T13" fmla="*/ 92 h 103"/>
                <a:gd name="T14" fmla="*/ 141 w 141"/>
                <a:gd name="T15" fmla="*/ 92 h 103"/>
                <a:gd name="T16" fmla="*/ 131 w 141"/>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99"/>
                  </a:moveTo>
                  <a:cubicBezTo>
                    <a:pt x="10" y="29"/>
                    <a:pt x="10" y="29"/>
                    <a:pt x="10" y="29"/>
                  </a:cubicBezTo>
                  <a:cubicBezTo>
                    <a:pt x="5" y="26"/>
                    <a:pt x="0" y="18"/>
                    <a:pt x="0" y="10"/>
                  </a:cubicBezTo>
                  <a:cubicBezTo>
                    <a:pt x="0" y="10"/>
                    <a:pt x="0" y="10"/>
                    <a:pt x="0" y="10"/>
                  </a:cubicBezTo>
                  <a:cubicBezTo>
                    <a:pt x="0" y="3"/>
                    <a:pt x="5" y="0"/>
                    <a:pt x="10" y="3"/>
                  </a:cubicBezTo>
                  <a:cubicBezTo>
                    <a:pt x="131" y="73"/>
                    <a:pt x="131" y="73"/>
                    <a:pt x="131" y="73"/>
                  </a:cubicBezTo>
                  <a:cubicBezTo>
                    <a:pt x="137" y="76"/>
                    <a:pt x="141" y="84"/>
                    <a:pt x="141" y="92"/>
                  </a:cubicBezTo>
                  <a:cubicBezTo>
                    <a:pt x="141" y="92"/>
                    <a:pt x="141" y="92"/>
                    <a:pt x="141" y="92"/>
                  </a:cubicBezTo>
                  <a:cubicBezTo>
                    <a:pt x="141" y="99"/>
                    <a:pt x="137"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4" name="Freeform 46">
              <a:extLst>
                <a:ext uri="{FF2B5EF4-FFF2-40B4-BE49-F238E27FC236}">
                  <a16:creationId xmlns:a16="http://schemas.microsoft.com/office/drawing/2014/main" id="{A9DBAD59-42A1-4F09-A190-240986487627}"/>
                </a:ext>
              </a:extLst>
            </p:cNvPr>
            <p:cNvSpPr>
              <a:spLocks/>
            </p:cNvSpPr>
            <p:nvPr/>
          </p:nvSpPr>
          <p:spPr bwMode="auto">
            <a:xfrm>
              <a:off x="5451476" y="7150100"/>
              <a:ext cx="65088"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8" y="28"/>
                    <a:pt x="12" y="32"/>
                  </a:cubicBezTo>
                  <a:cubicBezTo>
                    <a:pt x="5" y="35"/>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5" name="Freeform 47">
              <a:extLst>
                <a:ext uri="{FF2B5EF4-FFF2-40B4-BE49-F238E27FC236}">
                  <a16:creationId xmlns:a16="http://schemas.microsoft.com/office/drawing/2014/main" id="{7671BC69-9E9D-4A7B-8CF0-54FC2971A634}"/>
                </a:ext>
              </a:extLst>
            </p:cNvPr>
            <p:cNvSpPr>
              <a:spLocks/>
            </p:cNvSpPr>
            <p:nvPr/>
          </p:nvSpPr>
          <p:spPr bwMode="auto">
            <a:xfrm>
              <a:off x="4562476" y="6059488"/>
              <a:ext cx="1506538" cy="877888"/>
            </a:xfrm>
            <a:custGeom>
              <a:avLst/>
              <a:gdLst>
                <a:gd name="T0" fmla="*/ 545 w 546"/>
                <a:gd name="T1" fmla="*/ 161 h 318"/>
                <a:gd name="T2" fmla="*/ 534 w 546"/>
                <a:gd name="T3" fmla="*/ 173 h 318"/>
                <a:gd name="T4" fmla="*/ 298 w 546"/>
                <a:gd name="T5" fmla="*/ 310 h 318"/>
                <a:gd name="T6" fmla="*/ 252 w 546"/>
                <a:gd name="T7" fmla="*/ 312 h 318"/>
                <a:gd name="T8" fmla="*/ 52 w 546"/>
                <a:gd name="T9" fmla="*/ 196 h 318"/>
                <a:gd name="T10" fmla="*/ 52 w 546"/>
                <a:gd name="T11" fmla="*/ 196 h 318"/>
                <a:gd name="T12" fmla="*/ 9 w 546"/>
                <a:gd name="T13" fmla="*/ 172 h 318"/>
                <a:gd name="T14" fmla="*/ 1 w 546"/>
                <a:gd name="T15" fmla="*/ 162 h 318"/>
                <a:gd name="T16" fmla="*/ 1 w 546"/>
                <a:gd name="T17" fmla="*/ 162 h 318"/>
                <a:gd name="T18" fmla="*/ 12 w 546"/>
                <a:gd name="T19" fmla="*/ 145 h 318"/>
                <a:gd name="T20" fmla="*/ 248 w 546"/>
                <a:gd name="T21" fmla="*/ 9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8"/>
                    <a:pt x="263" y="318"/>
                    <a:pt x="252" y="312"/>
                  </a:cubicBezTo>
                  <a:cubicBezTo>
                    <a:pt x="52" y="196"/>
                    <a:pt x="52" y="196"/>
                    <a:pt x="52" y="196"/>
                  </a:cubicBezTo>
                  <a:cubicBezTo>
                    <a:pt x="52" y="196"/>
                    <a:pt x="52" y="196"/>
                    <a:pt x="52" y="196"/>
                  </a:cubicBezTo>
                  <a:cubicBezTo>
                    <a:pt x="9" y="172"/>
                    <a:pt x="9" y="172"/>
                    <a:pt x="9" y="172"/>
                  </a:cubicBezTo>
                  <a:cubicBezTo>
                    <a:pt x="4" y="169"/>
                    <a:pt x="2" y="165"/>
                    <a:pt x="1" y="162"/>
                  </a:cubicBezTo>
                  <a:cubicBezTo>
                    <a:pt x="1" y="162"/>
                    <a:pt x="1" y="162"/>
                    <a:pt x="1" y="162"/>
                  </a:cubicBezTo>
                  <a:cubicBezTo>
                    <a:pt x="0" y="156"/>
                    <a:pt x="4" y="150"/>
                    <a:pt x="12" y="145"/>
                  </a:cubicBezTo>
                  <a:cubicBezTo>
                    <a:pt x="248" y="9"/>
                    <a:pt x="248" y="9"/>
                    <a:pt x="248" y="9"/>
                  </a:cubicBezTo>
                  <a:cubicBezTo>
                    <a:pt x="262" y="1"/>
                    <a:pt x="283" y="0"/>
                    <a:pt x="295" y="7"/>
                  </a:cubicBezTo>
                  <a:cubicBezTo>
                    <a:pt x="537" y="147"/>
                    <a:pt x="537" y="147"/>
                    <a:pt x="537" y="147"/>
                  </a:cubicBezTo>
                  <a:cubicBezTo>
                    <a:pt x="544" y="151"/>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6" name="Freeform 48">
              <a:extLst>
                <a:ext uri="{FF2B5EF4-FFF2-40B4-BE49-F238E27FC236}">
                  <a16:creationId xmlns:a16="http://schemas.microsoft.com/office/drawing/2014/main" id="{8F32B7A4-D0C2-4933-826C-CE0BC645C7D1}"/>
                </a:ext>
              </a:extLst>
            </p:cNvPr>
            <p:cNvSpPr>
              <a:spLocks/>
            </p:cNvSpPr>
            <p:nvPr/>
          </p:nvSpPr>
          <p:spPr bwMode="auto">
            <a:xfrm>
              <a:off x="4565651" y="6503988"/>
              <a:ext cx="1500188" cy="641350"/>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1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0" y="83"/>
                    <a:pt x="533" y="87"/>
                  </a:cubicBezTo>
                  <a:cubicBezTo>
                    <a:pt x="297" y="223"/>
                    <a:pt x="297" y="223"/>
                    <a:pt x="297" y="223"/>
                  </a:cubicBezTo>
                  <a:cubicBezTo>
                    <a:pt x="283" y="231"/>
                    <a:pt x="262" y="232"/>
                    <a:pt x="251" y="225"/>
                  </a:cubicBezTo>
                  <a:cubicBezTo>
                    <a:pt x="8" y="85"/>
                    <a:pt x="8" y="85"/>
                    <a:pt x="8" y="85"/>
                  </a:cubicBezTo>
                  <a:cubicBezTo>
                    <a:pt x="3" y="82"/>
                    <a:pt x="1" y="79"/>
                    <a:pt x="0" y="75"/>
                  </a:cubicBezTo>
                  <a:cubicBezTo>
                    <a:pt x="0" y="1"/>
                    <a:pt x="0" y="1"/>
                    <a:pt x="0" y="1"/>
                  </a:cubicBezTo>
                  <a:cubicBezTo>
                    <a:pt x="1" y="4"/>
                    <a:pt x="3" y="8"/>
                    <a:pt x="8" y="11"/>
                  </a:cubicBezTo>
                  <a:cubicBezTo>
                    <a:pt x="51" y="35"/>
                    <a:pt x="51" y="35"/>
                    <a:pt x="51" y="35"/>
                  </a:cubicBezTo>
                  <a:cubicBezTo>
                    <a:pt x="51" y="35"/>
                    <a:pt x="51" y="35"/>
                    <a:pt x="51" y="35"/>
                  </a:cubicBezTo>
                  <a:cubicBezTo>
                    <a:pt x="251" y="151"/>
                    <a:pt x="251" y="151"/>
                    <a:pt x="251" y="151"/>
                  </a:cubicBezTo>
                  <a:cubicBezTo>
                    <a:pt x="262" y="157"/>
                    <a:pt x="283" y="157"/>
                    <a:pt x="297" y="149"/>
                  </a:cubicBezTo>
                  <a:cubicBezTo>
                    <a:pt x="533" y="12"/>
                    <a:pt x="533" y="12"/>
                    <a:pt x="533" y="12"/>
                  </a:cubicBezTo>
                  <a:cubicBezTo>
                    <a:pt x="539" y="9"/>
                    <a:pt x="543"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7" name="Freeform 49">
              <a:extLst>
                <a:ext uri="{FF2B5EF4-FFF2-40B4-BE49-F238E27FC236}">
                  <a16:creationId xmlns:a16="http://schemas.microsoft.com/office/drawing/2014/main" id="{33F0312C-22FE-48E2-A52C-E9FA805A64DD}"/>
                </a:ext>
              </a:extLst>
            </p:cNvPr>
            <p:cNvSpPr>
              <a:spLocks/>
            </p:cNvSpPr>
            <p:nvPr/>
          </p:nvSpPr>
          <p:spPr bwMode="auto">
            <a:xfrm>
              <a:off x="5546726" y="6667500"/>
              <a:ext cx="390525" cy="284163"/>
            </a:xfrm>
            <a:custGeom>
              <a:avLst/>
              <a:gdLst>
                <a:gd name="T0" fmla="*/ 131 w 141"/>
                <a:gd name="T1" fmla="*/ 30 h 103"/>
                <a:gd name="T2" fmla="*/ 11 w 141"/>
                <a:gd name="T3" fmla="*/ 100 h 103"/>
                <a:gd name="T4" fmla="*/ 0 w 141"/>
                <a:gd name="T5" fmla="*/ 93 h 103"/>
                <a:gd name="T6" fmla="*/ 0 w 141"/>
                <a:gd name="T7" fmla="*/ 93 h 103"/>
                <a:gd name="T8" fmla="*/ 11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1" y="100"/>
                    <a:pt x="11" y="100"/>
                    <a:pt x="11" y="100"/>
                  </a:cubicBezTo>
                  <a:cubicBezTo>
                    <a:pt x="5" y="103"/>
                    <a:pt x="0" y="100"/>
                    <a:pt x="0" y="93"/>
                  </a:cubicBezTo>
                  <a:cubicBezTo>
                    <a:pt x="0" y="93"/>
                    <a:pt x="0" y="93"/>
                    <a:pt x="0" y="93"/>
                  </a:cubicBezTo>
                  <a:cubicBezTo>
                    <a:pt x="0" y="85"/>
                    <a:pt x="5" y="77"/>
                    <a:pt x="11" y="73"/>
                  </a:cubicBezTo>
                  <a:cubicBezTo>
                    <a:pt x="131" y="4"/>
                    <a:pt x="131" y="4"/>
                    <a:pt x="131" y="4"/>
                  </a:cubicBezTo>
                  <a:cubicBezTo>
                    <a:pt x="137" y="0"/>
                    <a:pt x="141" y="4"/>
                    <a:pt x="141" y="11"/>
                  </a:cubicBezTo>
                  <a:cubicBezTo>
                    <a:pt x="141" y="11"/>
                    <a:pt x="141" y="11"/>
                    <a:pt x="141" y="11"/>
                  </a:cubicBezTo>
                  <a:cubicBezTo>
                    <a:pt x="141" y="19"/>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8" name="Freeform 50">
              <a:extLst>
                <a:ext uri="{FF2B5EF4-FFF2-40B4-BE49-F238E27FC236}">
                  <a16:creationId xmlns:a16="http://schemas.microsoft.com/office/drawing/2014/main" id="{4CFD1DA6-52C6-49FB-808B-E8E63F6618B1}"/>
                </a:ext>
              </a:extLst>
            </p:cNvPr>
            <p:cNvSpPr>
              <a:spLocks/>
            </p:cNvSpPr>
            <p:nvPr/>
          </p:nvSpPr>
          <p:spPr bwMode="auto">
            <a:xfrm>
              <a:off x="4719638" y="668655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4"/>
                    <a:pt x="5" y="0"/>
                    <a:pt x="10" y="3"/>
                  </a:cubicBezTo>
                  <a:cubicBezTo>
                    <a:pt x="131" y="73"/>
                    <a:pt x="131" y="73"/>
                    <a:pt x="131" y="73"/>
                  </a:cubicBezTo>
                  <a:cubicBezTo>
                    <a:pt x="137" y="76"/>
                    <a:pt x="141" y="85"/>
                    <a:pt x="141" y="92"/>
                  </a:cubicBezTo>
                  <a:cubicBezTo>
                    <a:pt x="141" y="92"/>
                    <a:pt x="141" y="92"/>
                    <a:pt x="141" y="92"/>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9" name="Freeform 51">
              <a:extLst>
                <a:ext uri="{FF2B5EF4-FFF2-40B4-BE49-F238E27FC236}">
                  <a16:creationId xmlns:a16="http://schemas.microsoft.com/office/drawing/2014/main" id="{5EC2E7AA-0730-43D9-853B-A3FB3FA5B92D}"/>
                </a:ext>
              </a:extLst>
            </p:cNvPr>
            <p:cNvSpPr>
              <a:spLocks/>
            </p:cNvSpPr>
            <p:nvPr/>
          </p:nvSpPr>
          <p:spPr bwMode="auto">
            <a:xfrm>
              <a:off x="5451476" y="6910388"/>
              <a:ext cx="65088"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8" y="27"/>
                    <a:pt x="12" y="31"/>
                  </a:cubicBezTo>
                  <a:cubicBezTo>
                    <a:pt x="5" y="35"/>
                    <a:pt x="0" y="32"/>
                    <a:pt x="0" y="24"/>
                  </a:cubicBezTo>
                  <a:cubicBezTo>
                    <a:pt x="0" y="17"/>
                    <a:pt x="5" y="7"/>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0" name="Freeform 52">
              <a:extLst>
                <a:ext uri="{FF2B5EF4-FFF2-40B4-BE49-F238E27FC236}">
                  <a16:creationId xmlns:a16="http://schemas.microsoft.com/office/drawing/2014/main" id="{505A7AA7-A5F0-460D-8CDA-856322F10DFD}"/>
                </a:ext>
              </a:extLst>
            </p:cNvPr>
            <p:cNvSpPr>
              <a:spLocks/>
            </p:cNvSpPr>
            <p:nvPr/>
          </p:nvSpPr>
          <p:spPr bwMode="auto">
            <a:xfrm>
              <a:off x="4562476" y="5816600"/>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1"/>
                    <a:pt x="534" y="174"/>
                  </a:cubicBezTo>
                  <a:cubicBezTo>
                    <a:pt x="298" y="310"/>
                    <a:pt x="298" y="310"/>
                    <a:pt x="298" y="310"/>
                  </a:cubicBezTo>
                  <a:cubicBezTo>
                    <a:pt x="284" y="318"/>
                    <a:pt x="263" y="319"/>
                    <a:pt x="252"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5" y="7"/>
                  </a:cubicBezTo>
                  <a:cubicBezTo>
                    <a:pt x="537" y="147"/>
                    <a:pt x="537" y="147"/>
                    <a:pt x="537" y="147"/>
                  </a:cubicBezTo>
                  <a:cubicBezTo>
                    <a:pt x="544" y="151"/>
                    <a:pt x="546" y="157"/>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1" name="Freeform 53">
              <a:extLst>
                <a:ext uri="{FF2B5EF4-FFF2-40B4-BE49-F238E27FC236}">
                  <a16:creationId xmlns:a16="http://schemas.microsoft.com/office/drawing/2014/main" id="{E38BB1B8-5086-423A-B46C-B81CBA8DE085}"/>
                </a:ext>
              </a:extLst>
            </p:cNvPr>
            <p:cNvSpPr>
              <a:spLocks/>
            </p:cNvSpPr>
            <p:nvPr/>
          </p:nvSpPr>
          <p:spPr bwMode="auto">
            <a:xfrm>
              <a:off x="4565651" y="6264275"/>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3 h 231"/>
                <a:gd name="T10" fmla="*/ 251 w 544"/>
                <a:gd name="T11" fmla="*/ 225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7"/>
                    <a:pt x="540" y="82"/>
                    <a:pt x="533" y="86"/>
                  </a:cubicBezTo>
                  <a:cubicBezTo>
                    <a:pt x="297" y="223"/>
                    <a:pt x="297" y="223"/>
                    <a:pt x="297" y="223"/>
                  </a:cubicBezTo>
                  <a:cubicBezTo>
                    <a:pt x="283" y="231"/>
                    <a:pt x="262" y="231"/>
                    <a:pt x="251" y="225"/>
                  </a:cubicBezTo>
                  <a:cubicBezTo>
                    <a:pt x="8" y="84"/>
                    <a:pt x="8" y="84"/>
                    <a:pt x="8" y="84"/>
                  </a:cubicBezTo>
                  <a:cubicBezTo>
                    <a:pt x="3" y="82"/>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9"/>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2" name="Freeform 54">
              <a:extLst>
                <a:ext uri="{FF2B5EF4-FFF2-40B4-BE49-F238E27FC236}">
                  <a16:creationId xmlns:a16="http://schemas.microsoft.com/office/drawing/2014/main" id="{149FF699-6AEE-4997-A51C-EF9D31FDD97A}"/>
                </a:ext>
              </a:extLst>
            </p:cNvPr>
            <p:cNvSpPr>
              <a:spLocks/>
            </p:cNvSpPr>
            <p:nvPr/>
          </p:nvSpPr>
          <p:spPr bwMode="auto">
            <a:xfrm>
              <a:off x="5546726" y="6427788"/>
              <a:ext cx="390525" cy="284163"/>
            </a:xfrm>
            <a:custGeom>
              <a:avLst/>
              <a:gdLst>
                <a:gd name="T0" fmla="*/ 131 w 141"/>
                <a:gd name="T1" fmla="*/ 30 h 103"/>
                <a:gd name="T2" fmla="*/ 11 w 141"/>
                <a:gd name="T3" fmla="*/ 100 h 103"/>
                <a:gd name="T4" fmla="*/ 0 w 141"/>
                <a:gd name="T5" fmla="*/ 92 h 103"/>
                <a:gd name="T6" fmla="*/ 0 w 141"/>
                <a:gd name="T7" fmla="*/ 92 h 103"/>
                <a:gd name="T8" fmla="*/ 11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1" y="100"/>
                    <a:pt x="11" y="100"/>
                    <a:pt x="11" y="100"/>
                  </a:cubicBezTo>
                  <a:cubicBezTo>
                    <a:pt x="5" y="103"/>
                    <a:pt x="0" y="100"/>
                    <a:pt x="0" y="92"/>
                  </a:cubicBezTo>
                  <a:cubicBezTo>
                    <a:pt x="0" y="92"/>
                    <a:pt x="0" y="92"/>
                    <a:pt x="0" y="92"/>
                  </a:cubicBezTo>
                  <a:cubicBezTo>
                    <a:pt x="0" y="85"/>
                    <a:pt x="5" y="76"/>
                    <a:pt x="11" y="73"/>
                  </a:cubicBezTo>
                  <a:cubicBezTo>
                    <a:pt x="131" y="3"/>
                    <a:pt x="131" y="3"/>
                    <a:pt x="131" y="3"/>
                  </a:cubicBezTo>
                  <a:cubicBezTo>
                    <a:pt x="137" y="0"/>
                    <a:pt x="141" y="3"/>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3" name="Freeform 55">
              <a:extLst>
                <a:ext uri="{FF2B5EF4-FFF2-40B4-BE49-F238E27FC236}">
                  <a16:creationId xmlns:a16="http://schemas.microsoft.com/office/drawing/2014/main" id="{FC53DA8D-D5C9-4797-871C-C781BC721F6C}"/>
                </a:ext>
              </a:extLst>
            </p:cNvPr>
            <p:cNvSpPr>
              <a:spLocks/>
            </p:cNvSpPr>
            <p:nvPr/>
          </p:nvSpPr>
          <p:spPr bwMode="auto">
            <a:xfrm>
              <a:off x="4719638" y="6446838"/>
              <a:ext cx="388938" cy="284163"/>
            </a:xfrm>
            <a:custGeom>
              <a:avLst/>
              <a:gdLst>
                <a:gd name="T0" fmla="*/ 131 w 141"/>
                <a:gd name="T1" fmla="*/ 99 h 103"/>
                <a:gd name="T2" fmla="*/ 10 w 141"/>
                <a:gd name="T3" fmla="*/ 30 h 103"/>
                <a:gd name="T4" fmla="*/ 0 w 141"/>
                <a:gd name="T5" fmla="*/ 10 h 103"/>
                <a:gd name="T6" fmla="*/ 0 w 141"/>
                <a:gd name="T7" fmla="*/ 10 h 103"/>
                <a:gd name="T8" fmla="*/ 10 w 141"/>
                <a:gd name="T9" fmla="*/ 3 h 103"/>
                <a:gd name="T10" fmla="*/ 131 w 141"/>
                <a:gd name="T11" fmla="*/ 73 h 103"/>
                <a:gd name="T12" fmla="*/ 141 w 141"/>
                <a:gd name="T13" fmla="*/ 92 h 103"/>
                <a:gd name="T14" fmla="*/ 141 w 141"/>
                <a:gd name="T15" fmla="*/ 92 h 103"/>
                <a:gd name="T16" fmla="*/ 131 w 141"/>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99"/>
                  </a:moveTo>
                  <a:cubicBezTo>
                    <a:pt x="10" y="30"/>
                    <a:pt x="10" y="30"/>
                    <a:pt x="10" y="30"/>
                  </a:cubicBezTo>
                  <a:cubicBezTo>
                    <a:pt x="5" y="26"/>
                    <a:pt x="0" y="18"/>
                    <a:pt x="0" y="10"/>
                  </a:cubicBezTo>
                  <a:cubicBezTo>
                    <a:pt x="0" y="10"/>
                    <a:pt x="0" y="10"/>
                    <a:pt x="0" y="10"/>
                  </a:cubicBezTo>
                  <a:cubicBezTo>
                    <a:pt x="0" y="3"/>
                    <a:pt x="5" y="0"/>
                    <a:pt x="10" y="3"/>
                  </a:cubicBezTo>
                  <a:cubicBezTo>
                    <a:pt x="131" y="73"/>
                    <a:pt x="131" y="73"/>
                    <a:pt x="131" y="73"/>
                  </a:cubicBezTo>
                  <a:cubicBezTo>
                    <a:pt x="137" y="76"/>
                    <a:pt x="141" y="85"/>
                    <a:pt x="141" y="92"/>
                  </a:cubicBezTo>
                  <a:cubicBezTo>
                    <a:pt x="141" y="92"/>
                    <a:pt x="141" y="92"/>
                    <a:pt x="141" y="92"/>
                  </a:cubicBezTo>
                  <a:cubicBezTo>
                    <a:pt x="141" y="99"/>
                    <a:pt x="137"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4" name="Freeform 56">
              <a:extLst>
                <a:ext uri="{FF2B5EF4-FFF2-40B4-BE49-F238E27FC236}">
                  <a16:creationId xmlns:a16="http://schemas.microsoft.com/office/drawing/2014/main" id="{140D0032-3B41-4F53-BD5B-5533A8F9E7DA}"/>
                </a:ext>
              </a:extLst>
            </p:cNvPr>
            <p:cNvSpPr>
              <a:spLocks/>
            </p:cNvSpPr>
            <p:nvPr/>
          </p:nvSpPr>
          <p:spPr bwMode="auto">
            <a:xfrm>
              <a:off x="5451476" y="6667500"/>
              <a:ext cx="65088" cy="100013"/>
            </a:xfrm>
            <a:custGeom>
              <a:avLst/>
              <a:gdLst>
                <a:gd name="T0" fmla="*/ 24 w 24"/>
                <a:gd name="T1" fmla="*/ 11 h 36"/>
                <a:gd name="T2" fmla="*/ 12 w 24"/>
                <a:gd name="T3" fmla="*/ 32 h 36"/>
                <a:gd name="T4" fmla="*/ 0 w 24"/>
                <a:gd name="T5" fmla="*/ 25 h 36"/>
                <a:gd name="T6" fmla="*/ 12 w 24"/>
                <a:gd name="T7" fmla="*/ 4 h 36"/>
                <a:gd name="T8" fmla="*/ 24 w 24"/>
                <a:gd name="T9" fmla="*/ 11 h 36"/>
              </a:gdLst>
              <a:ahLst/>
              <a:cxnLst>
                <a:cxn ang="0">
                  <a:pos x="T0" y="T1"/>
                </a:cxn>
                <a:cxn ang="0">
                  <a:pos x="T2" y="T3"/>
                </a:cxn>
                <a:cxn ang="0">
                  <a:pos x="T4" y="T5"/>
                </a:cxn>
                <a:cxn ang="0">
                  <a:pos x="T6" y="T7"/>
                </a:cxn>
                <a:cxn ang="0">
                  <a:pos x="T8" y="T9"/>
                </a:cxn>
              </a:cxnLst>
              <a:rect l="0" t="0" r="r" b="b"/>
              <a:pathLst>
                <a:path w="24" h="36">
                  <a:moveTo>
                    <a:pt x="24" y="11"/>
                  </a:moveTo>
                  <a:cubicBezTo>
                    <a:pt x="24" y="19"/>
                    <a:pt x="18" y="28"/>
                    <a:pt x="12" y="32"/>
                  </a:cubicBezTo>
                  <a:cubicBezTo>
                    <a:pt x="5" y="36"/>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82" name="Group 381">
            <a:extLst>
              <a:ext uri="{FF2B5EF4-FFF2-40B4-BE49-F238E27FC236}">
                <a16:creationId xmlns:a16="http://schemas.microsoft.com/office/drawing/2014/main" id="{4DCCDA06-9F08-4694-95B5-0CDD348C8D8F}"/>
              </a:ext>
            </a:extLst>
          </p:cNvPr>
          <p:cNvGrpSpPr/>
          <p:nvPr/>
        </p:nvGrpSpPr>
        <p:grpSpPr>
          <a:xfrm>
            <a:off x="6817612" y="2290634"/>
            <a:ext cx="957737" cy="1116246"/>
            <a:chOff x="14347826" y="5715000"/>
            <a:chExt cx="1592263" cy="1855788"/>
          </a:xfrm>
        </p:grpSpPr>
        <p:sp>
          <p:nvSpPr>
            <p:cNvPr id="225" name="Freeform 57">
              <a:extLst>
                <a:ext uri="{FF2B5EF4-FFF2-40B4-BE49-F238E27FC236}">
                  <a16:creationId xmlns:a16="http://schemas.microsoft.com/office/drawing/2014/main" id="{48AA914B-D466-45D8-A535-F501DC036F1A}"/>
                </a:ext>
              </a:extLst>
            </p:cNvPr>
            <p:cNvSpPr>
              <a:spLocks/>
            </p:cNvSpPr>
            <p:nvPr/>
          </p:nvSpPr>
          <p:spPr bwMode="auto">
            <a:xfrm>
              <a:off x="14347826" y="6642100"/>
              <a:ext cx="1592263" cy="928688"/>
            </a:xfrm>
            <a:custGeom>
              <a:avLst/>
              <a:gdLst>
                <a:gd name="T0" fmla="*/ 575 w 577"/>
                <a:gd name="T1" fmla="*/ 170 h 336"/>
                <a:gd name="T2" fmla="*/ 564 w 577"/>
                <a:gd name="T3" fmla="*/ 183 h 336"/>
                <a:gd name="T4" fmla="*/ 314 w 577"/>
                <a:gd name="T5" fmla="*/ 327 h 336"/>
                <a:gd name="T6" fmla="*/ 266 w 577"/>
                <a:gd name="T7" fmla="*/ 329 h 336"/>
                <a:gd name="T8" fmla="*/ 55 w 577"/>
                <a:gd name="T9" fmla="*/ 207 h 336"/>
                <a:gd name="T10" fmla="*/ 55 w 577"/>
                <a:gd name="T11" fmla="*/ 207 h 336"/>
                <a:gd name="T12" fmla="*/ 9 w 577"/>
                <a:gd name="T13" fmla="*/ 181 h 336"/>
                <a:gd name="T14" fmla="*/ 1 w 577"/>
                <a:gd name="T15" fmla="*/ 170 h 336"/>
                <a:gd name="T16" fmla="*/ 1 w 577"/>
                <a:gd name="T17" fmla="*/ 170 h 336"/>
                <a:gd name="T18" fmla="*/ 13 w 577"/>
                <a:gd name="T19" fmla="*/ 153 h 336"/>
                <a:gd name="T20" fmla="*/ 262 w 577"/>
                <a:gd name="T21" fmla="*/ 9 h 336"/>
                <a:gd name="T22" fmla="*/ 311 w 577"/>
                <a:gd name="T23" fmla="*/ 7 h 336"/>
                <a:gd name="T24" fmla="*/ 567 w 577"/>
                <a:gd name="T25" fmla="*/ 155 h 336"/>
                <a:gd name="T26" fmla="*/ 575 w 577"/>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6">
                  <a:moveTo>
                    <a:pt x="575" y="170"/>
                  </a:moveTo>
                  <a:cubicBezTo>
                    <a:pt x="574" y="175"/>
                    <a:pt x="570" y="179"/>
                    <a:pt x="564" y="183"/>
                  </a:cubicBezTo>
                  <a:cubicBezTo>
                    <a:pt x="314" y="327"/>
                    <a:pt x="314" y="327"/>
                    <a:pt x="314" y="327"/>
                  </a:cubicBezTo>
                  <a:cubicBezTo>
                    <a:pt x="300" y="335"/>
                    <a:pt x="278" y="336"/>
                    <a:pt x="266" y="329"/>
                  </a:cubicBezTo>
                  <a:cubicBezTo>
                    <a:pt x="55" y="207"/>
                    <a:pt x="55" y="207"/>
                    <a:pt x="55" y="207"/>
                  </a:cubicBezTo>
                  <a:cubicBezTo>
                    <a:pt x="55" y="207"/>
                    <a:pt x="55" y="207"/>
                    <a:pt x="55" y="207"/>
                  </a:cubicBezTo>
                  <a:cubicBezTo>
                    <a:pt x="9" y="181"/>
                    <a:pt x="9" y="181"/>
                    <a:pt x="9" y="181"/>
                  </a:cubicBezTo>
                  <a:cubicBezTo>
                    <a:pt x="4" y="178"/>
                    <a:pt x="2" y="174"/>
                    <a:pt x="1" y="170"/>
                  </a:cubicBezTo>
                  <a:cubicBezTo>
                    <a:pt x="1" y="170"/>
                    <a:pt x="1" y="170"/>
                    <a:pt x="1" y="170"/>
                  </a:cubicBezTo>
                  <a:cubicBezTo>
                    <a:pt x="0" y="164"/>
                    <a:pt x="4" y="158"/>
                    <a:pt x="13" y="153"/>
                  </a:cubicBezTo>
                  <a:cubicBezTo>
                    <a:pt x="262" y="9"/>
                    <a:pt x="262" y="9"/>
                    <a:pt x="262" y="9"/>
                  </a:cubicBezTo>
                  <a:cubicBezTo>
                    <a:pt x="277" y="0"/>
                    <a:pt x="298" y="0"/>
                    <a:pt x="311" y="7"/>
                  </a:cubicBezTo>
                  <a:cubicBezTo>
                    <a:pt x="567" y="155"/>
                    <a:pt x="567" y="155"/>
                    <a:pt x="567" y="155"/>
                  </a:cubicBezTo>
                  <a:cubicBezTo>
                    <a:pt x="574" y="159"/>
                    <a:pt x="577" y="164"/>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6" name="Freeform 58">
              <a:extLst>
                <a:ext uri="{FF2B5EF4-FFF2-40B4-BE49-F238E27FC236}">
                  <a16:creationId xmlns:a16="http://schemas.microsoft.com/office/drawing/2014/main" id="{11F2C374-D417-4A30-B0D9-A25E137E9993}"/>
                </a:ext>
              </a:extLst>
            </p:cNvPr>
            <p:cNvSpPr>
              <a:spLocks/>
            </p:cNvSpPr>
            <p:nvPr/>
          </p:nvSpPr>
          <p:spPr bwMode="auto">
            <a:xfrm>
              <a:off x="14392276" y="6438900"/>
              <a:ext cx="1503363" cy="881063"/>
            </a:xfrm>
            <a:custGeom>
              <a:avLst/>
              <a:gdLst>
                <a:gd name="T0" fmla="*/ 544 w 545"/>
                <a:gd name="T1" fmla="*/ 162 h 319"/>
                <a:gd name="T2" fmla="*/ 533 w 545"/>
                <a:gd name="T3" fmla="*/ 174 h 319"/>
                <a:gd name="T4" fmla="*/ 297 w 545"/>
                <a:gd name="T5" fmla="*/ 310 h 319"/>
                <a:gd name="T6" fmla="*/ 251 w 545"/>
                <a:gd name="T7" fmla="*/ 312 h 319"/>
                <a:gd name="T8" fmla="*/ 51 w 545"/>
                <a:gd name="T9" fmla="*/ 197 h 319"/>
                <a:gd name="T10" fmla="*/ 51 w 545"/>
                <a:gd name="T11" fmla="*/ 197 h 319"/>
                <a:gd name="T12" fmla="*/ 8 w 545"/>
                <a:gd name="T13" fmla="*/ 172 h 319"/>
                <a:gd name="T14" fmla="*/ 0 w 545"/>
                <a:gd name="T15" fmla="*/ 162 h 319"/>
                <a:gd name="T16" fmla="*/ 0 w 545"/>
                <a:gd name="T17" fmla="*/ 162 h 319"/>
                <a:gd name="T18" fmla="*/ 12 w 545"/>
                <a:gd name="T19" fmla="*/ 145 h 319"/>
                <a:gd name="T20" fmla="*/ 248 w 545"/>
                <a:gd name="T21" fmla="*/ 9 h 319"/>
                <a:gd name="T22" fmla="*/ 294 w 545"/>
                <a:gd name="T23" fmla="*/ 7 h 319"/>
                <a:gd name="T24" fmla="*/ 536 w 545"/>
                <a:gd name="T25" fmla="*/ 147 h 319"/>
                <a:gd name="T26" fmla="*/ 544 w 545"/>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9">
                  <a:moveTo>
                    <a:pt x="544" y="162"/>
                  </a:moveTo>
                  <a:cubicBezTo>
                    <a:pt x="543" y="166"/>
                    <a:pt x="539" y="170"/>
                    <a:pt x="533" y="174"/>
                  </a:cubicBezTo>
                  <a:cubicBezTo>
                    <a:pt x="297" y="310"/>
                    <a:pt x="297" y="310"/>
                    <a:pt x="297" y="310"/>
                  </a:cubicBezTo>
                  <a:cubicBezTo>
                    <a:pt x="283" y="318"/>
                    <a:pt x="263" y="319"/>
                    <a:pt x="251" y="312"/>
                  </a:cubicBezTo>
                  <a:cubicBezTo>
                    <a:pt x="51" y="197"/>
                    <a:pt x="51" y="197"/>
                    <a:pt x="51" y="197"/>
                  </a:cubicBezTo>
                  <a:cubicBezTo>
                    <a:pt x="51" y="197"/>
                    <a:pt x="51" y="197"/>
                    <a:pt x="51" y="197"/>
                  </a:cubicBezTo>
                  <a:cubicBezTo>
                    <a:pt x="8" y="172"/>
                    <a:pt x="8" y="172"/>
                    <a:pt x="8" y="172"/>
                  </a:cubicBezTo>
                  <a:cubicBezTo>
                    <a:pt x="4" y="169"/>
                    <a:pt x="1" y="166"/>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7" name="Freeform 59">
              <a:extLst>
                <a:ext uri="{FF2B5EF4-FFF2-40B4-BE49-F238E27FC236}">
                  <a16:creationId xmlns:a16="http://schemas.microsoft.com/office/drawing/2014/main" id="{87902E16-4D05-4861-B6A8-07DE15D7A5AD}"/>
                </a:ext>
              </a:extLst>
            </p:cNvPr>
            <p:cNvSpPr>
              <a:spLocks/>
            </p:cNvSpPr>
            <p:nvPr/>
          </p:nvSpPr>
          <p:spPr bwMode="auto">
            <a:xfrm>
              <a:off x="14392276" y="6884988"/>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1" y="82"/>
                    <a:pt x="533" y="86"/>
                  </a:cubicBezTo>
                  <a:cubicBezTo>
                    <a:pt x="297" y="222"/>
                    <a:pt x="297" y="222"/>
                    <a:pt x="297" y="222"/>
                  </a:cubicBezTo>
                  <a:cubicBezTo>
                    <a:pt x="283" y="230"/>
                    <a:pt x="263" y="231"/>
                    <a:pt x="251" y="224"/>
                  </a:cubicBezTo>
                  <a:cubicBezTo>
                    <a:pt x="8" y="84"/>
                    <a:pt x="8" y="84"/>
                    <a:pt x="8" y="84"/>
                  </a:cubicBezTo>
                  <a:cubicBezTo>
                    <a:pt x="4" y="81"/>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8" name="Freeform 60">
              <a:extLst>
                <a:ext uri="{FF2B5EF4-FFF2-40B4-BE49-F238E27FC236}">
                  <a16:creationId xmlns:a16="http://schemas.microsoft.com/office/drawing/2014/main" id="{D1BEFC45-1BDD-47AF-BC86-73BE6B06ED7B}"/>
                </a:ext>
              </a:extLst>
            </p:cNvPr>
            <p:cNvSpPr>
              <a:spLocks/>
            </p:cNvSpPr>
            <p:nvPr/>
          </p:nvSpPr>
          <p:spPr bwMode="auto">
            <a:xfrm>
              <a:off x="15376526" y="7048500"/>
              <a:ext cx="388938" cy="284163"/>
            </a:xfrm>
            <a:custGeom>
              <a:avLst/>
              <a:gdLst>
                <a:gd name="T0" fmla="*/ 131 w 141"/>
                <a:gd name="T1" fmla="*/ 29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29"/>
                  </a:moveTo>
                  <a:cubicBezTo>
                    <a:pt x="10" y="99"/>
                    <a:pt x="10" y="99"/>
                    <a:pt x="10" y="99"/>
                  </a:cubicBezTo>
                  <a:cubicBezTo>
                    <a:pt x="4" y="103"/>
                    <a:pt x="0" y="99"/>
                    <a:pt x="0" y="92"/>
                  </a:cubicBezTo>
                  <a:cubicBezTo>
                    <a:pt x="0" y="92"/>
                    <a:pt x="0" y="92"/>
                    <a:pt x="0" y="92"/>
                  </a:cubicBezTo>
                  <a:cubicBezTo>
                    <a:pt x="0" y="84"/>
                    <a:pt x="4" y="76"/>
                    <a:pt x="10" y="73"/>
                  </a:cubicBezTo>
                  <a:cubicBezTo>
                    <a:pt x="131" y="3"/>
                    <a:pt x="131" y="3"/>
                    <a:pt x="131" y="3"/>
                  </a:cubicBezTo>
                  <a:cubicBezTo>
                    <a:pt x="136" y="0"/>
                    <a:pt x="141" y="3"/>
                    <a:pt x="141" y="10"/>
                  </a:cubicBezTo>
                  <a:cubicBezTo>
                    <a:pt x="141" y="10"/>
                    <a:pt x="141" y="10"/>
                    <a:pt x="141" y="10"/>
                  </a:cubicBezTo>
                  <a:cubicBezTo>
                    <a:pt x="141" y="18"/>
                    <a:pt x="136" y="26"/>
                    <a:pt x="131" y="2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9" name="Freeform 61">
              <a:extLst>
                <a:ext uri="{FF2B5EF4-FFF2-40B4-BE49-F238E27FC236}">
                  <a16:creationId xmlns:a16="http://schemas.microsoft.com/office/drawing/2014/main" id="{59FD79C3-EC2B-4825-B7DD-06FFD3354B35}"/>
                </a:ext>
              </a:extLst>
            </p:cNvPr>
            <p:cNvSpPr>
              <a:spLocks/>
            </p:cNvSpPr>
            <p:nvPr/>
          </p:nvSpPr>
          <p:spPr bwMode="auto">
            <a:xfrm>
              <a:off x="14549438" y="7064375"/>
              <a:ext cx="388938" cy="285750"/>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3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4"/>
                    <a:pt x="4" y="0"/>
                    <a:pt x="10" y="4"/>
                  </a:cubicBezTo>
                  <a:cubicBezTo>
                    <a:pt x="131" y="73"/>
                    <a:pt x="131" y="73"/>
                    <a:pt x="131" y="73"/>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0" name="Freeform 62">
              <a:extLst>
                <a:ext uri="{FF2B5EF4-FFF2-40B4-BE49-F238E27FC236}">
                  <a16:creationId xmlns:a16="http://schemas.microsoft.com/office/drawing/2014/main" id="{EB340A3E-D874-4931-9DCA-7C76E3F94720}"/>
                </a:ext>
              </a:extLst>
            </p:cNvPr>
            <p:cNvSpPr>
              <a:spLocks/>
            </p:cNvSpPr>
            <p:nvPr/>
          </p:nvSpPr>
          <p:spPr bwMode="auto">
            <a:xfrm>
              <a:off x="15276513" y="7288213"/>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5" y="35"/>
                    <a:pt x="0" y="32"/>
                    <a:pt x="0" y="24"/>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1" name="Freeform 63">
              <a:extLst>
                <a:ext uri="{FF2B5EF4-FFF2-40B4-BE49-F238E27FC236}">
                  <a16:creationId xmlns:a16="http://schemas.microsoft.com/office/drawing/2014/main" id="{CECDA780-5544-4202-9FC3-27EC9712D8DB}"/>
                </a:ext>
              </a:extLst>
            </p:cNvPr>
            <p:cNvSpPr>
              <a:spLocks/>
            </p:cNvSpPr>
            <p:nvPr/>
          </p:nvSpPr>
          <p:spPr bwMode="auto">
            <a:xfrm>
              <a:off x="14392276" y="6197600"/>
              <a:ext cx="1503363" cy="877888"/>
            </a:xfrm>
            <a:custGeom>
              <a:avLst/>
              <a:gdLst>
                <a:gd name="T0" fmla="*/ 544 w 545"/>
                <a:gd name="T1" fmla="*/ 161 h 318"/>
                <a:gd name="T2" fmla="*/ 533 w 545"/>
                <a:gd name="T3" fmla="*/ 173 h 318"/>
                <a:gd name="T4" fmla="*/ 297 w 545"/>
                <a:gd name="T5" fmla="*/ 309 h 318"/>
                <a:gd name="T6" fmla="*/ 251 w 545"/>
                <a:gd name="T7" fmla="*/ 311 h 318"/>
                <a:gd name="T8" fmla="*/ 51 w 545"/>
                <a:gd name="T9" fmla="*/ 196 h 318"/>
                <a:gd name="T10" fmla="*/ 51 w 545"/>
                <a:gd name="T11" fmla="*/ 196 h 318"/>
                <a:gd name="T12" fmla="*/ 8 w 545"/>
                <a:gd name="T13" fmla="*/ 171 h 318"/>
                <a:gd name="T14" fmla="*/ 0 w 545"/>
                <a:gd name="T15" fmla="*/ 161 h 318"/>
                <a:gd name="T16" fmla="*/ 0 w 545"/>
                <a:gd name="T17" fmla="*/ 161 h 318"/>
                <a:gd name="T18" fmla="*/ 12 w 545"/>
                <a:gd name="T19" fmla="*/ 145 h 318"/>
                <a:gd name="T20" fmla="*/ 248 w 545"/>
                <a:gd name="T21" fmla="*/ 8 h 318"/>
                <a:gd name="T22" fmla="*/ 294 w 545"/>
                <a:gd name="T23" fmla="*/ 7 h 318"/>
                <a:gd name="T24" fmla="*/ 536 w 545"/>
                <a:gd name="T25" fmla="*/ 147 h 318"/>
                <a:gd name="T26" fmla="*/ 544 w 545"/>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8">
                  <a:moveTo>
                    <a:pt x="544" y="161"/>
                  </a:moveTo>
                  <a:cubicBezTo>
                    <a:pt x="543" y="165"/>
                    <a:pt x="539" y="170"/>
                    <a:pt x="533" y="173"/>
                  </a:cubicBezTo>
                  <a:cubicBezTo>
                    <a:pt x="297" y="309"/>
                    <a:pt x="297" y="309"/>
                    <a:pt x="297" y="309"/>
                  </a:cubicBezTo>
                  <a:cubicBezTo>
                    <a:pt x="283" y="317"/>
                    <a:pt x="263" y="318"/>
                    <a:pt x="251" y="311"/>
                  </a:cubicBezTo>
                  <a:cubicBezTo>
                    <a:pt x="51" y="196"/>
                    <a:pt x="51" y="196"/>
                    <a:pt x="51" y="196"/>
                  </a:cubicBezTo>
                  <a:cubicBezTo>
                    <a:pt x="51" y="196"/>
                    <a:pt x="51" y="196"/>
                    <a:pt x="51" y="196"/>
                  </a:cubicBezTo>
                  <a:cubicBezTo>
                    <a:pt x="8" y="171"/>
                    <a:pt x="8" y="171"/>
                    <a:pt x="8" y="171"/>
                  </a:cubicBezTo>
                  <a:cubicBezTo>
                    <a:pt x="4" y="169"/>
                    <a:pt x="1" y="165"/>
                    <a:pt x="0" y="161"/>
                  </a:cubicBezTo>
                  <a:cubicBezTo>
                    <a:pt x="0" y="161"/>
                    <a:pt x="0" y="161"/>
                    <a:pt x="0" y="161"/>
                  </a:cubicBezTo>
                  <a:cubicBezTo>
                    <a:pt x="0" y="156"/>
                    <a:pt x="3" y="149"/>
                    <a:pt x="12" y="145"/>
                  </a:cubicBezTo>
                  <a:cubicBezTo>
                    <a:pt x="248" y="8"/>
                    <a:pt x="248" y="8"/>
                    <a:pt x="248" y="8"/>
                  </a:cubicBezTo>
                  <a:cubicBezTo>
                    <a:pt x="261" y="1"/>
                    <a:pt x="282" y="0"/>
                    <a:pt x="294" y="7"/>
                  </a:cubicBezTo>
                  <a:cubicBezTo>
                    <a:pt x="536" y="147"/>
                    <a:pt x="536" y="147"/>
                    <a:pt x="536" y="147"/>
                  </a:cubicBezTo>
                  <a:cubicBezTo>
                    <a:pt x="543" y="150"/>
                    <a:pt x="545"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2" name="Freeform 64">
              <a:extLst>
                <a:ext uri="{FF2B5EF4-FFF2-40B4-BE49-F238E27FC236}">
                  <a16:creationId xmlns:a16="http://schemas.microsoft.com/office/drawing/2014/main" id="{FADA4432-BE1C-4127-9B66-70540A1551D9}"/>
                </a:ext>
              </a:extLst>
            </p:cNvPr>
            <p:cNvSpPr>
              <a:spLocks/>
            </p:cNvSpPr>
            <p:nvPr/>
          </p:nvSpPr>
          <p:spPr bwMode="auto">
            <a:xfrm>
              <a:off x="14392276" y="6642100"/>
              <a:ext cx="1500188" cy="641350"/>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0 h 232"/>
                <a:gd name="T26" fmla="*/ 297 w 544"/>
                <a:gd name="T27" fmla="*/ 148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1" y="82"/>
                    <a:pt x="533" y="87"/>
                  </a:cubicBezTo>
                  <a:cubicBezTo>
                    <a:pt x="297" y="223"/>
                    <a:pt x="297" y="223"/>
                    <a:pt x="297" y="223"/>
                  </a:cubicBezTo>
                  <a:cubicBezTo>
                    <a:pt x="283" y="231"/>
                    <a:pt x="263" y="232"/>
                    <a:pt x="251" y="225"/>
                  </a:cubicBezTo>
                  <a:cubicBezTo>
                    <a:pt x="8" y="85"/>
                    <a:pt x="8" y="85"/>
                    <a:pt x="8" y="85"/>
                  </a:cubicBezTo>
                  <a:cubicBezTo>
                    <a:pt x="4" y="82"/>
                    <a:pt x="1" y="78"/>
                    <a:pt x="0" y="75"/>
                  </a:cubicBezTo>
                  <a:cubicBezTo>
                    <a:pt x="0" y="0"/>
                    <a:pt x="0" y="0"/>
                    <a:pt x="0" y="0"/>
                  </a:cubicBezTo>
                  <a:cubicBezTo>
                    <a:pt x="1" y="4"/>
                    <a:pt x="4" y="8"/>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9"/>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3" name="Freeform 65">
              <a:extLst>
                <a:ext uri="{FF2B5EF4-FFF2-40B4-BE49-F238E27FC236}">
                  <a16:creationId xmlns:a16="http://schemas.microsoft.com/office/drawing/2014/main" id="{15665ED0-0CE9-49BA-85FF-0A94BDFED481}"/>
                </a:ext>
              </a:extLst>
            </p:cNvPr>
            <p:cNvSpPr>
              <a:spLocks/>
            </p:cNvSpPr>
            <p:nvPr/>
          </p:nvSpPr>
          <p:spPr bwMode="auto">
            <a:xfrm>
              <a:off x="15376526" y="6805613"/>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4"/>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4" name="Freeform 66">
              <a:extLst>
                <a:ext uri="{FF2B5EF4-FFF2-40B4-BE49-F238E27FC236}">
                  <a16:creationId xmlns:a16="http://schemas.microsoft.com/office/drawing/2014/main" id="{BCA3AA21-3059-45F1-A5A9-F41CAC221A5E}"/>
                </a:ext>
              </a:extLst>
            </p:cNvPr>
            <p:cNvSpPr>
              <a:spLocks/>
            </p:cNvSpPr>
            <p:nvPr/>
          </p:nvSpPr>
          <p:spPr bwMode="auto">
            <a:xfrm>
              <a:off x="14549438" y="682466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5" name="Freeform 67">
              <a:extLst>
                <a:ext uri="{FF2B5EF4-FFF2-40B4-BE49-F238E27FC236}">
                  <a16:creationId xmlns:a16="http://schemas.microsoft.com/office/drawing/2014/main" id="{B28F3C34-251F-4016-AE9F-DE34EA8BAA2B}"/>
                </a:ext>
              </a:extLst>
            </p:cNvPr>
            <p:cNvSpPr>
              <a:spLocks/>
            </p:cNvSpPr>
            <p:nvPr/>
          </p:nvSpPr>
          <p:spPr bwMode="auto">
            <a:xfrm>
              <a:off x="15276513" y="7048500"/>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5" y="35"/>
                    <a:pt x="0" y="32"/>
                    <a:pt x="0" y="24"/>
                  </a:cubicBezTo>
                  <a:cubicBezTo>
                    <a:pt x="0" y="16"/>
                    <a:pt x="5" y="7"/>
                    <a:pt x="12" y="3"/>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6" name="Freeform 68">
              <a:extLst>
                <a:ext uri="{FF2B5EF4-FFF2-40B4-BE49-F238E27FC236}">
                  <a16:creationId xmlns:a16="http://schemas.microsoft.com/office/drawing/2014/main" id="{4C982585-C758-4976-A12F-C1F41D4BE677}"/>
                </a:ext>
              </a:extLst>
            </p:cNvPr>
            <p:cNvSpPr>
              <a:spLocks/>
            </p:cNvSpPr>
            <p:nvPr/>
          </p:nvSpPr>
          <p:spPr bwMode="auto">
            <a:xfrm>
              <a:off x="14392276" y="5954713"/>
              <a:ext cx="1503363" cy="881063"/>
            </a:xfrm>
            <a:custGeom>
              <a:avLst/>
              <a:gdLst>
                <a:gd name="T0" fmla="*/ 544 w 545"/>
                <a:gd name="T1" fmla="*/ 162 h 319"/>
                <a:gd name="T2" fmla="*/ 533 w 545"/>
                <a:gd name="T3" fmla="*/ 174 h 319"/>
                <a:gd name="T4" fmla="*/ 297 w 545"/>
                <a:gd name="T5" fmla="*/ 310 h 319"/>
                <a:gd name="T6" fmla="*/ 251 w 545"/>
                <a:gd name="T7" fmla="*/ 312 h 319"/>
                <a:gd name="T8" fmla="*/ 51 w 545"/>
                <a:gd name="T9" fmla="*/ 197 h 319"/>
                <a:gd name="T10" fmla="*/ 51 w 545"/>
                <a:gd name="T11" fmla="*/ 197 h 319"/>
                <a:gd name="T12" fmla="*/ 8 w 545"/>
                <a:gd name="T13" fmla="*/ 172 h 319"/>
                <a:gd name="T14" fmla="*/ 0 w 545"/>
                <a:gd name="T15" fmla="*/ 162 h 319"/>
                <a:gd name="T16" fmla="*/ 0 w 545"/>
                <a:gd name="T17" fmla="*/ 162 h 319"/>
                <a:gd name="T18" fmla="*/ 12 w 545"/>
                <a:gd name="T19" fmla="*/ 145 h 319"/>
                <a:gd name="T20" fmla="*/ 248 w 545"/>
                <a:gd name="T21" fmla="*/ 9 h 319"/>
                <a:gd name="T22" fmla="*/ 294 w 545"/>
                <a:gd name="T23" fmla="*/ 7 h 319"/>
                <a:gd name="T24" fmla="*/ 536 w 545"/>
                <a:gd name="T25" fmla="*/ 147 h 319"/>
                <a:gd name="T26" fmla="*/ 544 w 545"/>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9">
                  <a:moveTo>
                    <a:pt x="544" y="162"/>
                  </a:moveTo>
                  <a:cubicBezTo>
                    <a:pt x="543" y="166"/>
                    <a:pt x="539" y="170"/>
                    <a:pt x="533" y="174"/>
                  </a:cubicBezTo>
                  <a:cubicBezTo>
                    <a:pt x="297" y="310"/>
                    <a:pt x="297" y="310"/>
                    <a:pt x="297" y="310"/>
                  </a:cubicBezTo>
                  <a:cubicBezTo>
                    <a:pt x="283" y="318"/>
                    <a:pt x="263" y="319"/>
                    <a:pt x="251" y="312"/>
                  </a:cubicBezTo>
                  <a:cubicBezTo>
                    <a:pt x="51" y="197"/>
                    <a:pt x="51" y="197"/>
                    <a:pt x="51" y="197"/>
                  </a:cubicBezTo>
                  <a:cubicBezTo>
                    <a:pt x="51" y="197"/>
                    <a:pt x="51" y="197"/>
                    <a:pt x="51" y="197"/>
                  </a:cubicBezTo>
                  <a:cubicBezTo>
                    <a:pt x="8" y="172"/>
                    <a:pt x="8" y="172"/>
                    <a:pt x="8" y="172"/>
                  </a:cubicBezTo>
                  <a:cubicBezTo>
                    <a:pt x="4" y="169"/>
                    <a:pt x="1" y="166"/>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7" name="Freeform 69">
              <a:extLst>
                <a:ext uri="{FF2B5EF4-FFF2-40B4-BE49-F238E27FC236}">
                  <a16:creationId xmlns:a16="http://schemas.microsoft.com/office/drawing/2014/main" id="{899529F7-8B81-46ED-A9B3-CDE1D0B08166}"/>
                </a:ext>
              </a:extLst>
            </p:cNvPr>
            <p:cNvSpPr>
              <a:spLocks/>
            </p:cNvSpPr>
            <p:nvPr/>
          </p:nvSpPr>
          <p:spPr bwMode="auto">
            <a:xfrm>
              <a:off x="14392276" y="6402388"/>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1" y="82"/>
                    <a:pt x="533" y="86"/>
                  </a:cubicBezTo>
                  <a:cubicBezTo>
                    <a:pt x="297" y="222"/>
                    <a:pt x="297" y="222"/>
                    <a:pt x="297" y="222"/>
                  </a:cubicBezTo>
                  <a:cubicBezTo>
                    <a:pt x="283" y="230"/>
                    <a:pt x="263" y="231"/>
                    <a:pt x="251" y="224"/>
                  </a:cubicBezTo>
                  <a:cubicBezTo>
                    <a:pt x="8" y="84"/>
                    <a:pt x="8" y="84"/>
                    <a:pt x="8" y="84"/>
                  </a:cubicBezTo>
                  <a:cubicBezTo>
                    <a:pt x="4"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8" name="Freeform 70">
              <a:extLst>
                <a:ext uri="{FF2B5EF4-FFF2-40B4-BE49-F238E27FC236}">
                  <a16:creationId xmlns:a16="http://schemas.microsoft.com/office/drawing/2014/main" id="{481D40F8-0BEE-4767-B327-23B3750CAC5F}"/>
                </a:ext>
              </a:extLst>
            </p:cNvPr>
            <p:cNvSpPr>
              <a:spLocks/>
            </p:cNvSpPr>
            <p:nvPr/>
          </p:nvSpPr>
          <p:spPr bwMode="auto">
            <a:xfrm>
              <a:off x="15376526" y="6565900"/>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9" name="Freeform 71">
              <a:extLst>
                <a:ext uri="{FF2B5EF4-FFF2-40B4-BE49-F238E27FC236}">
                  <a16:creationId xmlns:a16="http://schemas.microsoft.com/office/drawing/2014/main" id="{80549D18-86A6-417E-B9BF-292BAC6119B1}"/>
                </a:ext>
              </a:extLst>
            </p:cNvPr>
            <p:cNvSpPr>
              <a:spLocks/>
            </p:cNvSpPr>
            <p:nvPr/>
          </p:nvSpPr>
          <p:spPr bwMode="auto">
            <a:xfrm>
              <a:off x="14549438" y="6581775"/>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4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9"/>
                    <a:pt x="0" y="11"/>
                  </a:cubicBezTo>
                  <a:cubicBezTo>
                    <a:pt x="0" y="11"/>
                    <a:pt x="0" y="11"/>
                    <a:pt x="0" y="11"/>
                  </a:cubicBezTo>
                  <a:cubicBezTo>
                    <a:pt x="0" y="4"/>
                    <a:pt x="4" y="0"/>
                    <a:pt x="10" y="4"/>
                  </a:cubicBezTo>
                  <a:cubicBezTo>
                    <a:pt x="131" y="74"/>
                    <a:pt x="131" y="74"/>
                    <a:pt x="131" y="74"/>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0" name="Freeform 72">
              <a:extLst>
                <a:ext uri="{FF2B5EF4-FFF2-40B4-BE49-F238E27FC236}">
                  <a16:creationId xmlns:a16="http://schemas.microsoft.com/office/drawing/2014/main" id="{BA59BB5E-6FED-47E4-AB72-82864D20D9FC}"/>
                </a:ext>
              </a:extLst>
            </p:cNvPr>
            <p:cNvSpPr>
              <a:spLocks/>
            </p:cNvSpPr>
            <p:nvPr/>
          </p:nvSpPr>
          <p:spPr bwMode="auto">
            <a:xfrm>
              <a:off x="15276513" y="6805613"/>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2"/>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1" name="Freeform 73">
              <a:extLst>
                <a:ext uri="{FF2B5EF4-FFF2-40B4-BE49-F238E27FC236}">
                  <a16:creationId xmlns:a16="http://schemas.microsoft.com/office/drawing/2014/main" id="{46A6530A-EFD6-4B7F-9FDB-68F1CFD6BBB9}"/>
                </a:ext>
              </a:extLst>
            </p:cNvPr>
            <p:cNvSpPr>
              <a:spLocks/>
            </p:cNvSpPr>
            <p:nvPr/>
          </p:nvSpPr>
          <p:spPr bwMode="auto">
            <a:xfrm>
              <a:off x="14392276" y="5715000"/>
              <a:ext cx="1503363" cy="877888"/>
            </a:xfrm>
            <a:custGeom>
              <a:avLst/>
              <a:gdLst>
                <a:gd name="T0" fmla="*/ 544 w 545"/>
                <a:gd name="T1" fmla="*/ 161 h 318"/>
                <a:gd name="T2" fmla="*/ 533 w 545"/>
                <a:gd name="T3" fmla="*/ 173 h 318"/>
                <a:gd name="T4" fmla="*/ 297 w 545"/>
                <a:gd name="T5" fmla="*/ 310 h 318"/>
                <a:gd name="T6" fmla="*/ 251 w 545"/>
                <a:gd name="T7" fmla="*/ 312 h 318"/>
                <a:gd name="T8" fmla="*/ 51 w 545"/>
                <a:gd name="T9" fmla="*/ 196 h 318"/>
                <a:gd name="T10" fmla="*/ 51 w 545"/>
                <a:gd name="T11" fmla="*/ 196 h 318"/>
                <a:gd name="T12" fmla="*/ 8 w 545"/>
                <a:gd name="T13" fmla="*/ 172 h 318"/>
                <a:gd name="T14" fmla="*/ 0 w 545"/>
                <a:gd name="T15" fmla="*/ 162 h 318"/>
                <a:gd name="T16" fmla="*/ 0 w 545"/>
                <a:gd name="T17" fmla="*/ 162 h 318"/>
                <a:gd name="T18" fmla="*/ 12 w 545"/>
                <a:gd name="T19" fmla="*/ 145 h 318"/>
                <a:gd name="T20" fmla="*/ 248 w 545"/>
                <a:gd name="T21" fmla="*/ 9 h 318"/>
                <a:gd name="T22" fmla="*/ 294 w 545"/>
                <a:gd name="T23" fmla="*/ 7 h 318"/>
                <a:gd name="T24" fmla="*/ 536 w 545"/>
                <a:gd name="T25" fmla="*/ 147 h 318"/>
                <a:gd name="T26" fmla="*/ 544 w 545"/>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8">
                  <a:moveTo>
                    <a:pt x="544" y="161"/>
                  </a:moveTo>
                  <a:cubicBezTo>
                    <a:pt x="543" y="166"/>
                    <a:pt x="539" y="170"/>
                    <a:pt x="533" y="173"/>
                  </a:cubicBezTo>
                  <a:cubicBezTo>
                    <a:pt x="297" y="310"/>
                    <a:pt x="297" y="310"/>
                    <a:pt x="297" y="310"/>
                  </a:cubicBezTo>
                  <a:cubicBezTo>
                    <a:pt x="283" y="318"/>
                    <a:pt x="263" y="318"/>
                    <a:pt x="251" y="312"/>
                  </a:cubicBezTo>
                  <a:cubicBezTo>
                    <a:pt x="51" y="196"/>
                    <a:pt x="51" y="196"/>
                    <a:pt x="51" y="196"/>
                  </a:cubicBezTo>
                  <a:cubicBezTo>
                    <a:pt x="51" y="196"/>
                    <a:pt x="51" y="196"/>
                    <a:pt x="51" y="196"/>
                  </a:cubicBezTo>
                  <a:cubicBezTo>
                    <a:pt x="8" y="172"/>
                    <a:pt x="8" y="172"/>
                    <a:pt x="8" y="172"/>
                  </a:cubicBezTo>
                  <a:cubicBezTo>
                    <a:pt x="4" y="169"/>
                    <a:pt x="1" y="165"/>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2" name="Freeform 74">
              <a:extLst>
                <a:ext uri="{FF2B5EF4-FFF2-40B4-BE49-F238E27FC236}">
                  <a16:creationId xmlns:a16="http://schemas.microsoft.com/office/drawing/2014/main" id="{9B76BB68-5B99-4B81-9407-273B3D353A3F}"/>
                </a:ext>
              </a:extLst>
            </p:cNvPr>
            <p:cNvSpPr>
              <a:spLocks/>
            </p:cNvSpPr>
            <p:nvPr/>
          </p:nvSpPr>
          <p:spPr bwMode="auto">
            <a:xfrm>
              <a:off x="14392276" y="6159500"/>
              <a:ext cx="1500188" cy="639763"/>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1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1" y="82"/>
                    <a:pt x="533" y="87"/>
                  </a:cubicBezTo>
                  <a:cubicBezTo>
                    <a:pt x="297" y="223"/>
                    <a:pt x="297" y="223"/>
                    <a:pt x="297" y="223"/>
                  </a:cubicBezTo>
                  <a:cubicBezTo>
                    <a:pt x="283" y="231"/>
                    <a:pt x="263" y="232"/>
                    <a:pt x="251" y="225"/>
                  </a:cubicBezTo>
                  <a:cubicBezTo>
                    <a:pt x="8" y="85"/>
                    <a:pt x="8" y="85"/>
                    <a:pt x="8" y="85"/>
                  </a:cubicBezTo>
                  <a:cubicBezTo>
                    <a:pt x="4" y="82"/>
                    <a:pt x="1" y="79"/>
                    <a:pt x="0" y="75"/>
                  </a:cubicBezTo>
                  <a:cubicBezTo>
                    <a:pt x="0" y="1"/>
                    <a:pt x="0" y="1"/>
                    <a:pt x="0" y="1"/>
                  </a:cubicBezTo>
                  <a:cubicBezTo>
                    <a:pt x="1" y="4"/>
                    <a:pt x="4" y="8"/>
                    <a:pt x="8" y="11"/>
                  </a:cubicBezTo>
                  <a:cubicBezTo>
                    <a:pt x="51" y="35"/>
                    <a:pt x="51" y="35"/>
                    <a:pt x="51" y="35"/>
                  </a:cubicBezTo>
                  <a:cubicBezTo>
                    <a:pt x="51" y="35"/>
                    <a:pt x="51" y="35"/>
                    <a:pt x="51" y="35"/>
                  </a:cubicBezTo>
                  <a:cubicBezTo>
                    <a:pt x="251" y="151"/>
                    <a:pt x="251" y="151"/>
                    <a:pt x="251" y="151"/>
                  </a:cubicBezTo>
                  <a:cubicBezTo>
                    <a:pt x="263" y="157"/>
                    <a:pt x="283" y="157"/>
                    <a:pt x="297" y="149"/>
                  </a:cubicBezTo>
                  <a:cubicBezTo>
                    <a:pt x="533" y="12"/>
                    <a:pt x="533" y="12"/>
                    <a:pt x="533" y="12"/>
                  </a:cubicBezTo>
                  <a:cubicBezTo>
                    <a:pt x="539" y="9"/>
                    <a:pt x="543"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3" name="Freeform 75">
              <a:extLst>
                <a:ext uri="{FF2B5EF4-FFF2-40B4-BE49-F238E27FC236}">
                  <a16:creationId xmlns:a16="http://schemas.microsoft.com/office/drawing/2014/main" id="{79D604C1-3C19-417C-9CFF-3EB8A03618F9}"/>
                </a:ext>
              </a:extLst>
            </p:cNvPr>
            <p:cNvSpPr>
              <a:spLocks/>
            </p:cNvSpPr>
            <p:nvPr/>
          </p:nvSpPr>
          <p:spPr bwMode="auto">
            <a:xfrm>
              <a:off x="15376526" y="6321425"/>
              <a:ext cx="388938" cy="285750"/>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3"/>
                  </a:cubicBezTo>
                  <a:cubicBezTo>
                    <a:pt x="0" y="93"/>
                    <a:pt x="0" y="93"/>
                    <a:pt x="0" y="93"/>
                  </a:cubicBezTo>
                  <a:cubicBezTo>
                    <a:pt x="0" y="85"/>
                    <a:pt x="4" y="77"/>
                    <a:pt x="10" y="73"/>
                  </a:cubicBezTo>
                  <a:cubicBezTo>
                    <a:pt x="131" y="4"/>
                    <a:pt x="131" y="4"/>
                    <a:pt x="131" y="4"/>
                  </a:cubicBezTo>
                  <a:cubicBezTo>
                    <a:pt x="136" y="0"/>
                    <a:pt x="141" y="4"/>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4" name="Freeform 76">
              <a:extLst>
                <a:ext uri="{FF2B5EF4-FFF2-40B4-BE49-F238E27FC236}">
                  <a16:creationId xmlns:a16="http://schemas.microsoft.com/office/drawing/2014/main" id="{D7C5B668-A1EE-4A19-B13F-AF721E51436C}"/>
                </a:ext>
              </a:extLst>
            </p:cNvPr>
            <p:cNvSpPr>
              <a:spLocks/>
            </p:cNvSpPr>
            <p:nvPr/>
          </p:nvSpPr>
          <p:spPr bwMode="auto">
            <a:xfrm>
              <a:off x="14549438" y="634206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5" name="Freeform 77">
              <a:extLst>
                <a:ext uri="{FF2B5EF4-FFF2-40B4-BE49-F238E27FC236}">
                  <a16:creationId xmlns:a16="http://schemas.microsoft.com/office/drawing/2014/main" id="{4AAA8981-C0DB-44B6-8174-2EB13C5A92EB}"/>
                </a:ext>
              </a:extLst>
            </p:cNvPr>
            <p:cNvSpPr>
              <a:spLocks/>
            </p:cNvSpPr>
            <p:nvPr/>
          </p:nvSpPr>
          <p:spPr bwMode="auto">
            <a:xfrm>
              <a:off x="15276513" y="6565900"/>
              <a:ext cx="66675" cy="95250"/>
            </a:xfrm>
            <a:custGeom>
              <a:avLst/>
              <a:gdLst>
                <a:gd name="T0" fmla="*/ 24 w 24"/>
                <a:gd name="T1" fmla="*/ 10 h 35"/>
                <a:gd name="T2" fmla="*/ 12 w 24"/>
                <a:gd name="T3" fmla="*/ 31 h 35"/>
                <a:gd name="T4" fmla="*/ 0 w 24"/>
                <a:gd name="T5" fmla="*/ 24 h 35"/>
                <a:gd name="T6" fmla="*/ 12 w 24"/>
                <a:gd name="T7" fmla="*/ 4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5" y="35"/>
                    <a:pt x="0" y="32"/>
                    <a:pt x="0" y="24"/>
                  </a:cubicBezTo>
                  <a:cubicBezTo>
                    <a:pt x="0" y="17"/>
                    <a:pt x="5" y="7"/>
                    <a:pt x="12" y="4"/>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94" name="Group 393">
            <a:extLst>
              <a:ext uri="{FF2B5EF4-FFF2-40B4-BE49-F238E27FC236}">
                <a16:creationId xmlns:a16="http://schemas.microsoft.com/office/drawing/2014/main" id="{2D4D5023-6BB8-4A6F-9180-21CA60CD63DA}"/>
              </a:ext>
            </a:extLst>
          </p:cNvPr>
          <p:cNvGrpSpPr/>
          <p:nvPr/>
        </p:nvGrpSpPr>
        <p:grpSpPr>
          <a:xfrm>
            <a:off x="3778253" y="1330033"/>
            <a:ext cx="1183087" cy="2101674"/>
            <a:chOff x="6669600" y="4040187"/>
            <a:chExt cx="1966913" cy="3494088"/>
          </a:xfrm>
        </p:grpSpPr>
        <p:sp>
          <p:nvSpPr>
            <p:cNvPr id="180" name="Freeform 12">
              <a:extLst>
                <a:ext uri="{FF2B5EF4-FFF2-40B4-BE49-F238E27FC236}">
                  <a16:creationId xmlns:a16="http://schemas.microsoft.com/office/drawing/2014/main" id="{4F91BC29-4FF2-494B-8C83-F024B967D392}"/>
                </a:ext>
              </a:extLst>
            </p:cNvPr>
            <p:cNvSpPr>
              <a:spLocks/>
            </p:cNvSpPr>
            <p:nvPr/>
          </p:nvSpPr>
          <p:spPr bwMode="auto">
            <a:xfrm>
              <a:off x="6669600" y="6384925"/>
              <a:ext cx="1966913" cy="1149350"/>
            </a:xfrm>
            <a:custGeom>
              <a:avLst/>
              <a:gdLst>
                <a:gd name="T0" fmla="*/ 711 w 713"/>
                <a:gd name="T1" fmla="*/ 211 h 416"/>
                <a:gd name="T2" fmla="*/ 697 w 713"/>
                <a:gd name="T3" fmla="*/ 227 h 416"/>
                <a:gd name="T4" fmla="*/ 389 w 713"/>
                <a:gd name="T5" fmla="*/ 405 h 416"/>
                <a:gd name="T6" fmla="*/ 328 w 713"/>
                <a:gd name="T7" fmla="*/ 407 h 416"/>
                <a:gd name="T8" fmla="*/ 67 w 713"/>
                <a:gd name="T9" fmla="*/ 257 h 416"/>
                <a:gd name="T10" fmla="*/ 67 w 713"/>
                <a:gd name="T11" fmla="*/ 257 h 416"/>
                <a:gd name="T12" fmla="*/ 11 w 713"/>
                <a:gd name="T13" fmla="*/ 224 h 416"/>
                <a:gd name="T14" fmla="*/ 1 w 713"/>
                <a:gd name="T15" fmla="*/ 211 h 416"/>
                <a:gd name="T16" fmla="*/ 1 w 713"/>
                <a:gd name="T17" fmla="*/ 211 h 416"/>
                <a:gd name="T18" fmla="*/ 15 w 713"/>
                <a:gd name="T19" fmla="*/ 189 h 416"/>
                <a:gd name="T20" fmla="*/ 324 w 713"/>
                <a:gd name="T21" fmla="*/ 11 h 416"/>
                <a:gd name="T22" fmla="*/ 384 w 713"/>
                <a:gd name="T23" fmla="*/ 9 h 416"/>
                <a:gd name="T24" fmla="*/ 702 w 713"/>
                <a:gd name="T25" fmla="*/ 192 h 416"/>
                <a:gd name="T26" fmla="*/ 711 w 713"/>
                <a:gd name="T27" fmla="*/ 21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3" h="416">
                  <a:moveTo>
                    <a:pt x="711" y="211"/>
                  </a:moveTo>
                  <a:cubicBezTo>
                    <a:pt x="710" y="217"/>
                    <a:pt x="705" y="222"/>
                    <a:pt x="697" y="227"/>
                  </a:cubicBezTo>
                  <a:cubicBezTo>
                    <a:pt x="389" y="405"/>
                    <a:pt x="389" y="405"/>
                    <a:pt x="389" y="405"/>
                  </a:cubicBezTo>
                  <a:cubicBezTo>
                    <a:pt x="371" y="415"/>
                    <a:pt x="344" y="416"/>
                    <a:pt x="328" y="407"/>
                  </a:cubicBezTo>
                  <a:cubicBezTo>
                    <a:pt x="67" y="257"/>
                    <a:pt x="67" y="257"/>
                    <a:pt x="67" y="257"/>
                  </a:cubicBezTo>
                  <a:cubicBezTo>
                    <a:pt x="67" y="257"/>
                    <a:pt x="67" y="257"/>
                    <a:pt x="67" y="257"/>
                  </a:cubicBezTo>
                  <a:cubicBezTo>
                    <a:pt x="11" y="224"/>
                    <a:pt x="11" y="224"/>
                    <a:pt x="11" y="224"/>
                  </a:cubicBezTo>
                  <a:cubicBezTo>
                    <a:pt x="5" y="221"/>
                    <a:pt x="1" y="216"/>
                    <a:pt x="1" y="211"/>
                  </a:cubicBezTo>
                  <a:cubicBezTo>
                    <a:pt x="1" y="211"/>
                    <a:pt x="1" y="211"/>
                    <a:pt x="1" y="211"/>
                  </a:cubicBezTo>
                  <a:cubicBezTo>
                    <a:pt x="0" y="204"/>
                    <a:pt x="5" y="196"/>
                    <a:pt x="15" y="189"/>
                  </a:cubicBezTo>
                  <a:cubicBezTo>
                    <a:pt x="324" y="11"/>
                    <a:pt x="324" y="11"/>
                    <a:pt x="324" y="11"/>
                  </a:cubicBezTo>
                  <a:cubicBezTo>
                    <a:pt x="342" y="1"/>
                    <a:pt x="369" y="0"/>
                    <a:pt x="384" y="9"/>
                  </a:cubicBezTo>
                  <a:cubicBezTo>
                    <a:pt x="702" y="192"/>
                    <a:pt x="702" y="192"/>
                    <a:pt x="702" y="192"/>
                  </a:cubicBezTo>
                  <a:cubicBezTo>
                    <a:pt x="710" y="197"/>
                    <a:pt x="713" y="204"/>
                    <a:pt x="711" y="211"/>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7" name="Freeform 99">
              <a:extLst>
                <a:ext uri="{FF2B5EF4-FFF2-40B4-BE49-F238E27FC236}">
                  <a16:creationId xmlns:a16="http://schemas.microsoft.com/office/drawing/2014/main" id="{3F6294D9-7853-435C-BDBD-6A796396C4A9}"/>
                </a:ext>
              </a:extLst>
            </p:cNvPr>
            <p:cNvSpPr>
              <a:spLocks/>
            </p:cNvSpPr>
            <p:nvPr/>
          </p:nvSpPr>
          <p:spPr bwMode="auto">
            <a:xfrm>
              <a:off x="6721988" y="6134100"/>
              <a:ext cx="1862138" cy="1087438"/>
            </a:xfrm>
            <a:custGeom>
              <a:avLst/>
              <a:gdLst>
                <a:gd name="T0" fmla="*/ 674 w 675"/>
                <a:gd name="T1" fmla="*/ 200 h 394"/>
                <a:gd name="T2" fmla="*/ 660 w 675"/>
                <a:gd name="T3" fmla="*/ 215 h 394"/>
                <a:gd name="T4" fmla="*/ 368 w 675"/>
                <a:gd name="T5" fmla="*/ 383 h 394"/>
                <a:gd name="T6" fmla="*/ 311 w 675"/>
                <a:gd name="T7" fmla="*/ 386 h 394"/>
                <a:gd name="T8" fmla="*/ 64 w 675"/>
                <a:gd name="T9" fmla="*/ 243 h 394"/>
                <a:gd name="T10" fmla="*/ 64 w 675"/>
                <a:gd name="T11" fmla="*/ 243 h 394"/>
                <a:gd name="T12" fmla="*/ 10 w 675"/>
                <a:gd name="T13" fmla="*/ 212 h 394"/>
                <a:gd name="T14" fmla="*/ 1 w 675"/>
                <a:gd name="T15" fmla="*/ 200 h 394"/>
                <a:gd name="T16" fmla="*/ 1 w 675"/>
                <a:gd name="T17" fmla="*/ 200 h 394"/>
                <a:gd name="T18" fmla="*/ 14 w 675"/>
                <a:gd name="T19" fmla="*/ 179 h 394"/>
                <a:gd name="T20" fmla="*/ 307 w 675"/>
                <a:gd name="T21" fmla="*/ 11 h 394"/>
                <a:gd name="T22" fmla="*/ 364 w 675"/>
                <a:gd name="T23" fmla="*/ 8 h 394"/>
                <a:gd name="T24" fmla="*/ 664 w 675"/>
                <a:gd name="T25" fmla="*/ 182 h 394"/>
                <a:gd name="T26" fmla="*/ 674 w 675"/>
                <a:gd name="T27" fmla="*/ 20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4">
                  <a:moveTo>
                    <a:pt x="674" y="200"/>
                  </a:moveTo>
                  <a:cubicBezTo>
                    <a:pt x="672" y="205"/>
                    <a:pt x="668" y="210"/>
                    <a:pt x="660" y="215"/>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5"/>
                    <a:pt x="1" y="200"/>
                  </a:cubicBezTo>
                  <a:cubicBezTo>
                    <a:pt x="1" y="200"/>
                    <a:pt x="1" y="200"/>
                    <a:pt x="1" y="200"/>
                  </a:cubicBezTo>
                  <a:cubicBezTo>
                    <a:pt x="0" y="193"/>
                    <a:pt x="4" y="185"/>
                    <a:pt x="14" y="179"/>
                  </a:cubicBezTo>
                  <a:cubicBezTo>
                    <a:pt x="307" y="11"/>
                    <a:pt x="307" y="11"/>
                    <a:pt x="307" y="11"/>
                  </a:cubicBezTo>
                  <a:cubicBezTo>
                    <a:pt x="324" y="1"/>
                    <a:pt x="349" y="0"/>
                    <a:pt x="364" y="8"/>
                  </a:cubicBezTo>
                  <a:cubicBezTo>
                    <a:pt x="664" y="182"/>
                    <a:pt x="664" y="182"/>
                    <a:pt x="664" y="182"/>
                  </a:cubicBezTo>
                  <a:cubicBezTo>
                    <a:pt x="672" y="186"/>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8" name="Freeform 100">
              <a:extLst>
                <a:ext uri="{FF2B5EF4-FFF2-40B4-BE49-F238E27FC236}">
                  <a16:creationId xmlns:a16="http://schemas.microsoft.com/office/drawing/2014/main" id="{ADCACDE6-DDDE-4ADC-BE3C-741411A22F27}"/>
                </a:ext>
              </a:extLst>
            </p:cNvPr>
            <p:cNvSpPr>
              <a:spLocks/>
            </p:cNvSpPr>
            <p:nvPr/>
          </p:nvSpPr>
          <p:spPr bwMode="auto">
            <a:xfrm>
              <a:off x="6725163" y="6686550"/>
              <a:ext cx="1857375" cy="788988"/>
            </a:xfrm>
            <a:custGeom>
              <a:avLst/>
              <a:gdLst>
                <a:gd name="T0" fmla="*/ 673 w 673"/>
                <a:gd name="T1" fmla="*/ 0 h 286"/>
                <a:gd name="T2" fmla="*/ 673 w 673"/>
                <a:gd name="T3" fmla="*/ 88 h 286"/>
                <a:gd name="T4" fmla="*/ 673 w 673"/>
                <a:gd name="T5" fmla="*/ 88 h 286"/>
                <a:gd name="T6" fmla="*/ 659 w 673"/>
                <a:gd name="T7" fmla="*/ 107 h 286"/>
                <a:gd name="T8" fmla="*/ 367 w 673"/>
                <a:gd name="T9" fmla="*/ 275 h 286"/>
                <a:gd name="T10" fmla="*/ 310 w 673"/>
                <a:gd name="T11" fmla="*/ 278 h 286"/>
                <a:gd name="T12" fmla="*/ 9 w 673"/>
                <a:gd name="T13" fmla="*/ 104 h 286"/>
                <a:gd name="T14" fmla="*/ 0 w 673"/>
                <a:gd name="T15" fmla="*/ 92 h 286"/>
                <a:gd name="T16" fmla="*/ 0 w 673"/>
                <a:gd name="T17" fmla="*/ 0 h 286"/>
                <a:gd name="T18" fmla="*/ 9 w 673"/>
                <a:gd name="T19" fmla="*/ 12 h 286"/>
                <a:gd name="T20" fmla="*/ 63 w 673"/>
                <a:gd name="T21" fmla="*/ 43 h 286"/>
                <a:gd name="T22" fmla="*/ 63 w 673"/>
                <a:gd name="T23" fmla="*/ 43 h 286"/>
                <a:gd name="T24" fmla="*/ 310 w 673"/>
                <a:gd name="T25" fmla="*/ 186 h 286"/>
                <a:gd name="T26" fmla="*/ 367 w 673"/>
                <a:gd name="T27" fmla="*/ 183 h 286"/>
                <a:gd name="T28" fmla="*/ 659 w 673"/>
                <a:gd name="T29" fmla="*/ 15 h 286"/>
                <a:gd name="T30" fmla="*/ 673 w 673"/>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6">
                  <a:moveTo>
                    <a:pt x="673" y="0"/>
                  </a:moveTo>
                  <a:cubicBezTo>
                    <a:pt x="673" y="88"/>
                    <a:pt x="673" y="88"/>
                    <a:pt x="673" y="88"/>
                  </a:cubicBezTo>
                  <a:cubicBezTo>
                    <a:pt x="673" y="88"/>
                    <a:pt x="673" y="88"/>
                    <a:pt x="673" y="88"/>
                  </a:cubicBezTo>
                  <a:cubicBezTo>
                    <a:pt x="673" y="95"/>
                    <a:pt x="668" y="101"/>
                    <a:pt x="659" y="107"/>
                  </a:cubicBezTo>
                  <a:cubicBezTo>
                    <a:pt x="367" y="275"/>
                    <a:pt x="367" y="275"/>
                    <a:pt x="367" y="275"/>
                  </a:cubicBezTo>
                  <a:cubicBezTo>
                    <a:pt x="350" y="285"/>
                    <a:pt x="324" y="286"/>
                    <a:pt x="310" y="278"/>
                  </a:cubicBezTo>
                  <a:cubicBezTo>
                    <a:pt x="9" y="104"/>
                    <a:pt x="9" y="104"/>
                    <a:pt x="9" y="104"/>
                  </a:cubicBezTo>
                  <a:cubicBezTo>
                    <a:pt x="3" y="101"/>
                    <a:pt x="0" y="97"/>
                    <a:pt x="0" y="92"/>
                  </a:cubicBezTo>
                  <a:cubicBezTo>
                    <a:pt x="0" y="0"/>
                    <a:pt x="0" y="0"/>
                    <a:pt x="0" y="0"/>
                  </a:cubicBezTo>
                  <a:cubicBezTo>
                    <a:pt x="0" y="5"/>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5"/>
                    <a:pt x="659" y="15"/>
                    <a:pt x="659" y="15"/>
                  </a:cubicBezTo>
                  <a:cubicBezTo>
                    <a:pt x="667" y="10"/>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9" name="Freeform 101">
              <a:extLst>
                <a:ext uri="{FF2B5EF4-FFF2-40B4-BE49-F238E27FC236}">
                  <a16:creationId xmlns:a16="http://schemas.microsoft.com/office/drawing/2014/main" id="{E378A6AB-DD41-4A7A-8A6B-348778695AB2}"/>
                </a:ext>
              </a:extLst>
            </p:cNvPr>
            <p:cNvSpPr>
              <a:spLocks/>
            </p:cNvSpPr>
            <p:nvPr/>
          </p:nvSpPr>
          <p:spPr bwMode="auto">
            <a:xfrm>
              <a:off x="7941188" y="6888162"/>
              <a:ext cx="481013" cy="350838"/>
            </a:xfrm>
            <a:custGeom>
              <a:avLst/>
              <a:gdLst>
                <a:gd name="T0" fmla="*/ 162 w 174"/>
                <a:gd name="T1" fmla="*/ 37 h 127"/>
                <a:gd name="T2" fmla="*/ 12 w 174"/>
                <a:gd name="T3" fmla="*/ 123 h 127"/>
                <a:gd name="T4" fmla="*/ 0 w 174"/>
                <a:gd name="T5" fmla="*/ 114 h 127"/>
                <a:gd name="T6" fmla="*/ 0 w 174"/>
                <a:gd name="T7" fmla="*/ 114 h 127"/>
                <a:gd name="T8" fmla="*/ 12 w 174"/>
                <a:gd name="T9" fmla="*/ 90 h 127"/>
                <a:gd name="T10" fmla="*/ 162 w 174"/>
                <a:gd name="T11" fmla="*/ 4 h 127"/>
                <a:gd name="T12" fmla="*/ 174 w 174"/>
                <a:gd name="T13" fmla="*/ 13 h 127"/>
                <a:gd name="T14" fmla="*/ 174 w 174"/>
                <a:gd name="T15" fmla="*/ 13 h 127"/>
                <a:gd name="T16" fmla="*/ 162 w 174"/>
                <a:gd name="T17" fmla="*/ 3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7">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0" name="Freeform 102">
              <a:extLst>
                <a:ext uri="{FF2B5EF4-FFF2-40B4-BE49-F238E27FC236}">
                  <a16:creationId xmlns:a16="http://schemas.microsoft.com/office/drawing/2014/main" id="{A787CCD8-6375-4A2D-AA4C-635A1C3032E6}"/>
                </a:ext>
              </a:extLst>
            </p:cNvPr>
            <p:cNvSpPr>
              <a:spLocks/>
            </p:cNvSpPr>
            <p:nvPr/>
          </p:nvSpPr>
          <p:spPr bwMode="auto">
            <a:xfrm>
              <a:off x="6915663" y="6910387"/>
              <a:ext cx="482600" cy="352425"/>
            </a:xfrm>
            <a:custGeom>
              <a:avLst/>
              <a:gdLst>
                <a:gd name="T0" fmla="*/ 162 w 175"/>
                <a:gd name="T1" fmla="*/ 124 h 128"/>
                <a:gd name="T2" fmla="*/ 13 w 175"/>
                <a:gd name="T3" fmla="*/ 37 h 128"/>
                <a:gd name="T4" fmla="*/ 0 w 175"/>
                <a:gd name="T5" fmla="*/ 13 h 128"/>
                <a:gd name="T6" fmla="*/ 0 w 175"/>
                <a:gd name="T7" fmla="*/ 13 h 128"/>
                <a:gd name="T8" fmla="*/ 13 w 175"/>
                <a:gd name="T9" fmla="*/ 4 h 128"/>
                <a:gd name="T10" fmla="*/ 162 w 175"/>
                <a:gd name="T11" fmla="*/ 91 h 128"/>
                <a:gd name="T12" fmla="*/ 175 w 175"/>
                <a:gd name="T13" fmla="*/ 114 h 128"/>
                <a:gd name="T14" fmla="*/ 175 w 175"/>
                <a:gd name="T15" fmla="*/ 114 h 128"/>
                <a:gd name="T16" fmla="*/ 162 w 175"/>
                <a:gd name="T1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8">
                  <a:moveTo>
                    <a:pt x="162" y="124"/>
                  </a:moveTo>
                  <a:cubicBezTo>
                    <a:pt x="13" y="37"/>
                    <a:pt x="13" y="37"/>
                    <a:pt x="13" y="37"/>
                  </a:cubicBezTo>
                  <a:cubicBezTo>
                    <a:pt x="6" y="33"/>
                    <a:pt x="0" y="23"/>
                    <a:pt x="0" y="13"/>
                  </a:cubicBezTo>
                  <a:cubicBezTo>
                    <a:pt x="0" y="13"/>
                    <a:pt x="0" y="13"/>
                    <a:pt x="0" y="13"/>
                  </a:cubicBezTo>
                  <a:cubicBezTo>
                    <a:pt x="0" y="4"/>
                    <a:pt x="6" y="0"/>
                    <a:pt x="13" y="4"/>
                  </a:cubicBezTo>
                  <a:cubicBezTo>
                    <a:pt x="162" y="91"/>
                    <a:pt x="162" y="91"/>
                    <a:pt x="162" y="91"/>
                  </a:cubicBezTo>
                  <a:cubicBezTo>
                    <a:pt x="169" y="95"/>
                    <a:pt x="175" y="105"/>
                    <a:pt x="175" y="114"/>
                  </a:cubicBezTo>
                  <a:cubicBezTo>
                    <a:pt x="175" y="114"/>
                    <a:pt x="175" y="114"/>
                    <a:pt x="175" y="114"/>
                  </a:cubicBezTo>
                  <a:cubicBezTo>
                    <a:pt x="175" y="123"/>
                    <a:pt x="169" y="128"/>
                    <a:pt x="162" y="12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1" name="Freeform 103">
              <a:extLst>
                <a:ext uri="{FF2B5EF4-FFF2-40B4-BE49-F238E27FC236}">
                  <a16:creationId xmlns:a16="http://schemas.microsoft.com/office/drawing/2014/main" id="{01AF0890-5DF6-437F-9F4E-9C8D6DD87A5F}"/>
                </a:ext>
              </a:extLst>
            </p:cNvPr>
            <p:cNvSpPr>
              <a:spLocks/>
            </p:cNvSpPr>
            <p:nvPr/>
          </p:nvSpPr>
          <p:spPr bwMode="auto">
            <a:xfrm>
              <a:off x="7820538" y="7186612"/>
              <a:ext cx="79375" cy="120650"/>
            </a:xfrm>
            <a:custGeom>
              <a:avLst/>
              <a:gdLst>
                <a:gd name="T0" fmla="*/ 29 w 29"/>
                <a:gd name="T1" fmla="*/ 13 h 44"/>
                <a:gd name="T2" fmla="*/ 14 w 29"/>
                <a:gd name="T3" fmla="*/ 39 h 44"/>
                <a:gd name="T4" fmla="*/ 0 w 29"/>
                <a:gd name="T5" fmla="*/ 30 h 44"/>
                <a:gd name="T6" fmla="*/ 14 w 29"/>
                <a:gd name="T7" fmla="*/ 5 h 44"/>
                <a:gd name="T8" fmla="*/ 29 w 29"/>
                <a:gd name="T9" fmla="*/ 13 h 44"/>
              </a:gdLst>
              <a:ahLst/>
              <a:cxnLst>
                <a:cxn ang="0">
                  <a:pos x="T0" y="T1"/>
                </a:cxn>
                <a:cxn ang="0">
                  <a:pos x="T2" y="T3"/>
                </a:cxn>
                <a:cxn ang="0">
                  <a:pos x="T4" y="T5"/>
                </a:cxn>
                <a:cxn ang="0">
                  <a:pos x="T6" y="T7"/>
                </a:cxn>
                <a:cxn ang="0">
                  <a:pos x="T8" y="T9"/>
                </a:cxn>
              </a:cxnLst>
              <a:rect l="0" t="0" r="r" b="b"/>
              <a:pathLst>
                <a:path w="29" h="44">
                  <a:moveTo>
                    <a:pt x="29" y="13"/>
                  </a:moveTo>
                  <a:cubicBezTo>
                    <a:pt x="29" y="23"/>
                    <a:pt x="23" y="34"/>
                    <a:pt x="14" y="39"/>
                  </a:cubicBezTo>
                  <a:cubicBezTo>
                    <a:pt x="6" y="44"/>
                    <a:pt x="0" y="40"/>
                    <a:pt x="0" y="30"/>
                  </a:cubicBezTo>
                  <a:cubicBezTo>
                    <a:pt x="0" y="21"/>
                    <a:pt x="6" y="9"/>
                    <a:pt x="14" y="5"/>
                  </a:cubicBezTo>
                  <a:cubicBezTo>
                    <a:pt x="23" y="0"/>
                    <a:pt x="29" y="4"/>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2" name="Freeform 104">
              <a:extLst>
                <a:ext uri="{FF2B5EF4-FFF2-40B4-BE49-F238E27FC236}">
                  <a16:creationId xmlns:a16="http://schemas.microsoft.com/office/drawing/2014/main" id="{226202F3-F9C2-4ABB-AE5B-F2FD3665AA2F}"/>
                </a:ext>
              </a:extLst>
            </p:cNvPr>
            <p:cNvSpPr>
              <a:spLocks/>
            </p:cNvSpPr>
            <p:nvPr/>
          </p:nvSpPr>
          <p:spPr bwMode="auto">
            <a:xfrm>
              <a:off x="6721988" y="5832475"/>
              <a:ext cx="1862138" cy="1090613"/>
            </a:xfrm>
            <a:custGeom>
              <a:avLst/>
              <a:gdLst>
                <a:gd name="T0" fmla="*/ 674 w 675"/>
                <a:gd name="T1" fmla="*/ 201 h 395"/>
                <a:gd name="T2" fmla="*/ 660 w 675"/>
                <a:gd name="T3" fmla="*/ 215 h 395"/>
                <a:gd name="T4" fmla="*/ 368 w 675"/>
                <a:gd name="T5" fmla="*/ 384 h 395"/>
                <a:gd name="T6" fmla="*/ 311 w 675"/>
                <a:gd name="T7" fmla="*/ 387 h 395"/>
                <a:gd name="T8" fmla="*/ 64 w 675"/>
                <a:gd name="T9" fmla="*/ 244 h 395"/>
                <a:gd name="T10" fmla="*/ 64 w 675"/>
                <a:gd name="T11" fmla="*/ 244 h 395"/>
                <a:gd name="T12" fmla="*/ 10 w 675"/>
                <a:gd name="T13" fmla="*/ 213 h 395"/>
                <a:gd name="T14" fmla="*/ 1 w 675"/>
                <a:gd name="T15" fmla="*/ 201 h 395"/>
                <a:gd name="T16" fmla="*/ 1 w 675"/>
                <a:gd name="T17" fmla="*/ 201 h 395"/>
                <a:gd name="T18" fmla="*/ 14 w 675"/>
                <a:gd name="T19" fmla="*/ 180 h 395"/>
                <a:gd name="T20" fmla="*/ 307 w 675"/>
                <a:gd name="T21" fmla="*/ 11 h 395"/>
                <a:gd name="T22" fmla="*/ 364 w 675"/>
                <a:gd name="T23" fmla="*/ 9 h 395"/>
                <a:gd name="T24" fmla="*/ 664 w 675"/>
                <a:gd name="T25" fmla="*/ 182 h 395"/>
                <a:gd name="T26" fmla="*/ 674 w 675"/>
                <a:gd name="T27" fmla="*/ 20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5">
                  <a:moveTo>
                    <a:pt x="674" y="201"/>
                  </a:moveTo>
                  <a:cubicBezTo>
                    <a:pt x="672" y="206"/>
                    <a:pt x="668" y="211"/>
                    <a:pt x="660" y="215"/>
                  </a:cubicBezTo>
                  <a:cubicBezTo>
                    <a:pt x="368" y="384"/>
                    <a:pt x="368" y="384"/>
                    <a:pt x="368" y="384"/>
                  </a:cubicBezTo>
                  <a:cubicBezTo>
                    <a:pt x="351" y="394"/>
                    <a:pt x="325" y="395"/>
                    <a:pt x="311" y="387"/>
                  </a:cubicBezTo>
                  <a:cubicBezTo>
                    <a:pt x="64" y="244"/>
                    <a:pt x="64" y="244"/>
                    <a:pt x="64" y="244"/>
                  </a:cubicBezTo>
                  <a:cubicBezTo>
                    <a:pt x="64" y="244"/>
                    <a:pt x="64" y="244"/>
                    <a:pt x="64" y="244"/>
                  </a:cubicBezTo>
                  <a:cubicBezTo>
                    <a:pt x="10" y="213"/>
                    <a:pt x="10" y="213"/>
                    <a:pt x="10" y="213"/>
                  </a:cubicBezTo>
                  <a:cubicBezTo>
                    <a:pt x="5" y="210"/>
                    <a:pt x="1" y="205"/>
                    <a:pt x="1" y="201"/>
                  </a:cubicBezTo>
                  <a:cubicBezTo>
                    <a:pt x="1" y="201"/>
                    <a:pt x="1" y="201"/>
                    <a:pt x="1" y="201"/>
                  </a:cubicBezTo>
                  <a:cubicBezTo>
                    <a:pt x="0" y="194"/>
                    <a:pt x="4" y="186"/>
                    <a:pt x="14" y="180"/>
                  </a:cubicBezTo>
                  <a:cubicBezTo>
                    <a:pt x="307" y="11"/>
                    <a:pt x="307" y="11"/>
                    <a:pt x="307" y="11"/>
                  </a:cubicBezTo>
                  <a:cubicBezTo>
                    <a:pt x="324" y="2"/>
                    <a:pt x="349" y="0"/>
                    <a:pt x="364" y="9"/>
                  </a:cubicBezTo>
                  <a:cubicBezTo>
                    <a:pt x="664" y="182"/>
                    <a:pt x="664" y="182"/>
                    <a:pt x="664" y="182"/>
                  </a:cubicBezTo>
                  <a:cubicBezTo>
                    <a:pt x="672" y="187"/>
                    <a:pt x="675" y="194"/>
                    <a:pt x="674" y="201"/>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3" name="Freeform 105">
              <a:extLst>
                <a:ext uri="{FF2B5EF4-FFF2-40B4-BE49-F238E27FC236}">
                  <a16:creationId xmlns:a16="http://schemas.microsoft.com/office/drawing/2014/main" id="{B2A33D1E-5159-42DB-ADD1-F2FE39F61868}"/>
                </a:ext>
              </a:extLst>
            </p:cNvPr>
            <p:cNvSpPr>
              <a:spLocks/>
            </p:cNvSpPr>
            <p:nvPr/>
          </p:nvSpPr>
          <p:spPr bwMode="auto">
            <a:xfrm>
              <a:off x="6725163" y="6388100"/>
              <a:ext cx="1857375" cy="790575"/>
            </a:xfrm>
            <a:custGeom>
              <a:avLst/>
              <a:gdLst>
                <a:gd name="T0" fmla="*/ 673 w 673"/>
                <a:gd name="T1" fmla="*/ 0 h 286"/>
                <a:gd name="T2" fmla="*/ 673 w 673"/>
                <a:gd name="T3" fmla="*/ 88 h 286"/>
                <a:gd name="T4" fmla="*/ 673 w 673"/>
                <a:gd name="T5" fmla="*/ 88 h 286"/>
                <a:gd name="T6" fmla="*/ 659 w 673"/>
                <a:gd name="T7" fmla="*/ 107 h 286"/>
                <a:gd name="T8" fmla="*/ 367 w 673"/>
                <a:gd name="T9" fmla="*/ 275 h 286"/>
                <a:gd name="T10" fmla="*/ 310 w 673"/>
                <a:gd name="T11" fmla="*/ 278 h 286"/>
                <a:gd name="T12" fmla="*/ 9 w 673"/>
                <a:gd name="T13" fmla="*/ 104 h 286"/>
                <a:gd name="T14" fmla="*/ 0 w 673"/>
                <a:gd name="T15" fmla="*/ 92 h 286"/>
                <a:gd name="T16" fmla="*/ 0 w 673"/>
                <a:gd name="T17" fmla="*/ 0 h 286"/>
                <a:gd name="T18" fmla="*/ 9 w 673"/>
                <a:gd name="T19" fmla="*/ 12 h 286"/>
                <a:gd name="T20" fmla="*/ 63 w 673"/>
                <a:gd name="T21" fmla="*/ 43 h 286"/>
                <a:gd name="T22" fmla="*/ 63 w 673"/>
                <a:gd name="T23" fmla="*/ 43 h 286"/>
                <a:gd name="T24" fmla="*/ 310 w 673"/>
                <a:gd name="T25" fmla="*/ 186 h 286"/>
                <a:gd name="T26" fmla="*/ 367 w 673"/>
                <a:gd name="T27" fmla="*/ 183 h 286"/>
                <a:gd name="T28" fmla="*/ 659 w 673"/>
                <a:gd name="T29" fmla="*/ 14 h 286"/>
                <a:gd name="T30" fmla="*/ 673 w 673"/>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6">
                  <a:moveTo>
                    <a:pt x="673" y="0"/>
                  </a:moveTo>
                  <a:cubicBezTo>
                    <a:pt x="673" y="88"/>
                    <a:pt x="673" y="88"/>
                    <a:pt x="673" y="88"/>
                  </a:cubicBezTo>
                  <a:cubicBezTo>
                    <a:pt x="673" y="88"/>
                    <a:pt x="673" y="88"/>
                    <a:pt x="673" y="88"/>
                  </a:cubicBezTo>
                  <a:cubicBezTo>
                    <a:pt x="673" y="94"/>
                    <a:pt x="668" y="101"/>
                    <a:pt x="659" y="107"/>
                  </a:cubicBezTo>
                  <a:cubicBezTo>
                    <a:pt x="367" y="275"/>
                    <a:pt x="367" y="275"/>
                    <a:pt x="367" y="275"/>
                  </a:cubicBezTo>
                  <a:cubicBezTo>
                    <a:pt x="350" y="285"/>
                    <a:pt x="324" y="286"/>
                    <a:pt x="310" y="278"/>
                  </a:cubicBezTo>
                  <a:cubicBezTo>
                    <a:pt x="9" y="104"/>
                    <a:pt x="9" y="104"/>
                    <a:pt x="9" y="104"/>
                  </a:cubicBezTo>
                  <a:cubicBezTo>
                    <a:pt x="3" y="101"/>
                    <a:pt x="0" y="96"/>
                    <a:pt x="0" y="92"/>
                  </a:cubicBezTo>
                  <a:cubicBezTo>
                    <a:pt x="0" y="0"/>
                    <a:pt x="0" y="0"/>
                    <a:pt x="0" y="0"/>
                  </a:cubicBezTo>
                  <a:cubicBezTo>
                    <a:pt x="0" y="4"/>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4"/>
                    <a:pt x="659" y="14"/>
                    <a:pt x="659" y="14"/>
                  </a:cubicBezTo>
                  <a:cubicBezTo>
                    <a:pt x="667" y="10"/>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4" name="Freeform 106">
              <a:extLst>
                <a:ext uri="{FF2B5EF4-FFF2-40B4-BE49-F238E27FC236}">
                  <a16:creationId xmlns:a16="http://schemas.microsoft.com/office/drawing/2014/main" id="{AEC5F1A3-AA27-4437-BCDA-E0880B602ACF}"/>
                </a:ext>
              </a:extLst>
            </p:cNvPr>
            <p:cNvSpPr>
              <a:spLocks/>
            </p:cNvSpPr>
            <p:nvPr/>
          </p:nvSpPr>
          <p:spPr bwMode="auto">
            <a:xfrm>
              <a:off x="7941188" y="6589712"/>
              <a:ext cx="481013" cy="350838"/>
            </a:xfrm>
            <a:custGeom>
              <a:avLst/>
              <a:gdLst>
                <a:gd name="T0" fmla="*/ 162 w 174"/>
                <a:gd name="T1" fmla="*/ 37 h 127"/>
                <a:gd name="T2" fmla="*/ 12 w 174"/>
                <a:gd name="T3" fmla="*/ 123 h 127"/>
                <a:gd name="T4" fmla="*/ 0 w 174"/>
                <a:gd name="T5" fmla="*/ 114 h 127"/>
                <a:gd name="T6" fmla="*/ 0 w 174"/>
                <a:gd name="T7" fmla="*/ 114 h 127"/>
                <a:gd name="T8" fmla="*/ 12 w 174"/>
                <a:gd name="T9" fmla="*/ 90 h 127"/>
                <a:gd name="T10" fmla="*/ 162 w 174"/>
                <a:gd name="T11" fmla="*/ 3 h 127"/>
                <a:gd name="T12" fmla="*/ 174 w 174"/>
                <a:gd name="T13" fmla="*/ 13 h 127"/>
                <a:gd name="T14" fmla="*/ 174 w 174"/>
                <a:gd name="T15" fmla="*/ 13 h 127"/>
                <a:gd name="T16" fmla="*/ 162 w 174"/>
                <a:gd name="T17" fmla="*/ 3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7">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3"/>
                    <a:pt x="162" y="3"/>
                    <a:pt x="162" y="3"/>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5" name="Freeform 107">
              <a:extLst>
                <a:ext uri="{FF2B5EF4-FFF2-40B4-BE49-F238E27FC236}">
                  <a16:creationId xmlns:a16="http://schemas.microsoft.com/office/drawing/2014/main" id="{FABC3F16-CAD4-4CF2-8BF6-3E13CB2B57DE}"/>
                </a:ext>
              </a:extLst>
            </p:cNvPr>
            <p:cNvSpPr>
              <a:spLocks/>
            </p:cNvSpPr>
            <p:nvPr/>
          </p:nvSpPr>
          <p:spPr bwMode="auto">
            <a:xfrm>
              <a:off x="6915663" y="6611937"/>
              <a:ext cx="482600" cy="350838"/>
            </a:xfrm>
            <a:custGeom>
              <a:avLst/>
              <a:gdLst>
                <a:gd name="T0" fmla="*/ 162 w 175"/>
                <a:gd name="T1" fmla="*/ 123 h 127"/>
                <a:gd name="T2" fmla="*/ 13 w 175"/>
                <a:gd name="T3" fmla="*/ 37 h 127"/>
                <a:gd name="T4" fmla="*/ 0 w 175"/>
                <a:gd name="T5" fmla="*/ 13 h 127"/>
                <a:gd name="T6" fmla="*/ 0 w 175"/>
                <a:gd name="T7" fmla="*/ 13 h 127"/>
                <a:gd name="T8" fmla="*/ 13 w 175"/>
                <a:gd name="T9" fmla="*/ 4 h 127"/>
                <a:gd name="T10" fmla="*/ 162 w 175"/>
                <a:gd name="T11" fmla="*/ 90 h 127"/>
                <a:gd name="T12" fmla="*/ 175 w 175"/>
                <a:gd name="T13" fmla="*/ 114 h 127"/>
                <a:gd name="T14" fmla="*/ 175 w 175"/>
                <a:gd name="T15" fmla="*/ 114 h 127"/>
                <a:gd name="T16" fmla="*/ 162 w 175"/>
                <a:gd name="T17"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7">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6" name="Freeform 108">
              <a:extLst>
                <a:ext uri="{FF2B5EF4-FFF2-40B4-BE49-F238E27FC236}">
                  <a16:creationId xmlns:a16="http://schemas.microsoft.com/office/drawing/2014/main" id="{4B4A5400-EE8D-4885-B9C4-FFDC037A324C}"/>
                </a:ext>
              </a:extLst>
            </p:cNvPr>
            <p:cNvSpPr>
              <a:spLocks/>
            </p:cNvSpPr>
            <p:nvPr/>
          </p:nvSpPr>
          <p:spPr bwMode="auto">
            <a:xfrm>
              <a:off x="7820538" y="6888162"/>
              <a:ext cx="79375" cy="119063"/>
            </a:xfrm>
            <a:custGeom>
              <a:avLst/>
              <a:gdLst>
                <a:gd name="T0" fmla="*/ 29 w 29"/>
                <a:gd name="T1" fmla="*/ 13 h 43"/>
                <a:gd name="T2" fmla="*/ 14 w 29"/>
                <a:gd name="T3" fmla="*/ 39 h 43"/>
                <a:gd name="T4" fmla="*/ 0 w 29"/>
                <a:gd name="T5" fmla="*/ 30 h 43"/>
                <a:gd name="T6" fmla="*/ 14 w 29"/>
                <a:gd name="T7" fmla="*/ 5 h 43"/>
                <a:gd name="T8" fmla="*/ 29 w 29"/>
                <a:gd name="T9" fmla="*/ 13 h 43"/>
              </a:gdLst>
              <a:ahLst/>
              <a:cxnLst>
                <a:cxn ang="0">
                  <a:pos x="T0" y="T1"/>
                </a:cxn>
                <a:cxn ang="0">
                  <a:pos x="T2" y="T3"/>
                </a:cxn>
                <a:cxn ang="0">
                  <a:pos x="T4" y="T5"/>
                </a:cxn>
                <a:cxn ang="0">
                  <a:pos x="T6" y="T7"/>
                </a:cxn>
                <a:cxn ang="0">
                  <a:pos x="T8" y="T9"/>
                </a:cxn>
              </a:cxnLst>
              <a:rect l="0" t="0" r="r" b="b"/>
              <a:pathLst>
                <a:path w="29" h="43">
                  <a:moveTo>
                    <a:pt x="29" y="13"/>
                  </a:moveTo>
                  <a:cubicBezTo>
                    <a:pt x="29" y="22"/>
                    <a:pt x="23" y="34"/>
                    <a:pt x="14" y="39"/>
                  </a:cubicBezTo>
                  <a:cubicBezTo>
                    <a:pt x="6" y="43"/>
                    <a:pt x="0" y="40"/>
                    <a:pt x="0" y="30"/>
                  </a:cubicBezTo>
                  <a:cubicBezTo>
                    <a:pt x="0" y="21"/>
                    <a:pt x="6" y="9"/>
                    <a:pt x="14" y="5"/>
                  </a:cubicBezTo>
                  <a:cubicBezTo>
                    <a:pt x="23" y="0"/>
                    <a:pt x="29" y="4"/>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7" name="Freeform 109">
              <a:extLst>
                <a:ext uri="{FF2B5EF4-FFF2-40B4-BE49-F238E27FC236}">
                  <a16:creationId xmlns:a16="http://schemas.microsoft.com/office/drawing/2014/main" id="{A9C5AF23-2C1C-4EA0-8FB0-B5ABB5E286B2}"/>
                </a:ext>
              </a:extLst>
            </p:cNvPr>
            <p:cNvSpPr>
              <a:spLocks/>
            </p:cNvSpPr>
            <p:nvPr/>
          </p:nvSpPr>
          <p:spPr bwMode="auto">
            <a:xfrm>
              <a:off x="6721988" y="5534025"/>
              <a:ext cx="1862138" cy="1092200"/>
            </a:xfrm>
            <a:custGeom>
              <a:avLst/>
              <a:gdLst>
                <a:gd name="T0" fmla="*/ 674 w 675"/>
                <a:gd name="T1" fmla="*/ 200 h 395"/>
                <a:gd name="T2" fmla="*/ 660 w 675"/>
                <a:gd name="T3" fmla="*/ 215 h 395"/>
                <a:gd name="T4" fmla="*/ 368 w 675"/>
                <a:gd name="T5" fmla="*/ 384 h 395"/>
                <a:gd name="T6" fmla="*/ 311 w 675"/>
                <a:gd name="T7" fmla="*/ 386 h 395"/>
                <a:gd name="T8" fmla="*/ 64 w 675"/>
                <a:gd name="T9" fmla="*/ 244 h 395"/>
                <a:gd name="T10" fmla="*/ 64 w 675"/>
                <a:gd name="T11" fmla="*/ 244 h 395"/>
                <a:gd name="T12" fmla="*/ 10 w 675"/>
                <a:gd name="T13" fmla="*/ 213 h 395"/>
                <a:gd name="T14" fmla="*/ 1 w 675"/>
                <a:gd name="T15" fmla="*/ 200 h 395"/>
                <a:gd name="T16" fmla="*/ 1 w 675"/>
                <a:gd name="T17" fmla="*/ 200 h 395"/>
                <a:gd name="T18" fmla="*/ 14 w 675"/>
                <a:gd name="T19" fmla="*/ 180 h 395"/>
                <a:gd name="T20" fmla="*/ 307 w 675"/>
                <a:gd name="T21" fmla="*/ 11 h 395"/>
                <a:gd name="T22" fmla="*/ 364 w 675"/>
                <a:gd name="T23" fmla="*/ 9 h 395"/>
                <a:gd name="T24" fmla="*/ 664 w 675"/>
                <a:gd name="T25" fmla="*/ 182 h 395"/>
                <a:gd name="T26" fmla="*/ 674 w 675"/>
                <a:gd name="T27" fmla="*/ 20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5">
                  <a:moveTo>
                    <a:pt x="674" y="200"/>
                  </a:moveTo>
                  <a:cubicBezTo>
                    <a:pt x="672" y="206"/>
                    <a:pt x="668" y="211"/>
                    <a:pt x="660" y="215"/>
                  </a:cubicBezTo>
                  <a:cubicBezTo>
                    <a:pt x="368" y="384"/>
                    <a:pt x="368" y="384"/>
                    <a:pt x="368" y="384"/>
                  </a:cubicBezTo>
                  <a:cubicBezTo>
                    <a:pt x="351" y="394"/>
                    <a:pt x="325" y="395"/>
                    <a:pt x="311" y="386"/>
                  </a:cubicBezTo>
                  <a:cubicBezTo>
                    <a:pt x="64" y="244"/>
                    <a:pt x="64" y="244"/>
                    <a:pt x="64" y="244"/>
                  </a:cubicBezTo>
                  <a:cubicBezTo>
                    <a:pt x="64" y="244"/>
                    <a:pt x="64" y="244"/>
                    <a:pt x="64" y="244"/>
                  </a:cubicBezTo>
                  <a:cubicBezTo>
                    <a:pt x="10" y="213"/>
                    <a:pt x="10" y="213"/>
                    <a:pt x="10" y="213"/>
                  </a:cubicBezTo>
                  <a:cubicBezTo>
                    <a:pt x="5" y="209"/>
                    <a:pt x="1" y="205"/>
                    <a:pt x="1" y="200"/>
                  </a:cubicBezTo>
                  <a:cubicBezTo>
                    <a:pt x="1" y="200"/>
                    <a:pt x="1" y="200"/>
                    <a:pt x="1" y="200"/>
                  </a:cubicBezTo>
                  <a:cubicBezTo>
                    <a:pt x="0" y="193"/>
                    <a:pt x="4" y="186"/>
                    <a:pt x="14" y="180"/>
                  </a:cubicBezTo>
                  <a:cubicBezTo>
                    <a:pt x="307" y="11"/>
                    <a:pt x="307" y="11"/>
                    <a:pt x="307" y="11"/>
                  </a:cubicBezTo>
                  <a:cubicBezTo>
                    <a:pt x="324" y="1"/>
                    <a:pt x="349" y="0"/>
                    <a:pt x="364" y="9"/>
                  </a:cubicBezTo>
                  <a:cubicBezTo>
                    <a:pt x="664" y="182"/>
                    <a:pt x="664" y="182"/>
                    <a:pt x="664" y="182"/>
                  </a:cubicBezTo>
                  <a:cubicBezTo>
                    <a:pt x="672" y="187"/>
                    <a:pt x="675" y="194"/>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8" name="Freeform 110">
              <a:extLst>
                <a:ext uri="{FF2B5EF4-FFF2-40B4-BE49-F238E27FC236}">
                  <a16:creationId xmlns:a16="http://schemas.microsoft.com/office/drawing/2014/main" id="{B95B03CF-91AF-40F0-AA2D-D9A587E4BF6E}"/>
                </a:ext>
              </a:extLst>
            </p:cNvPr>
            <p:cNvSpPr>
              <a:spLocks/>
            </p:cNvSpPr>
            <p:nvPr/>
          </p:nvSpPr>
          <p:spPr bwMode="auto">
            <a:xfrm>
              <a:off x="6725163" y="6086475"/>
              <a:ext cx="1857375" cy="793750"/>
            </a:xfrm>
            <a:custGeom>
              <a:avLst/>
              <a:gdLst>
                <a:gd name="T0" fmla="*/ 673 w 673"/>
                <a:gd name="T1" fmla="*/ 0 h 287"/>
                <a:gd name="T2" fmla="*/ 673 w 673"/>
                <a:gd name="T3" fmla="*/ 89 h 287"/>
                <a:gd name="T4" fmla="*/ 673 w 673"/>
                <a:gd name="T5" fmla="*/ 89 h 287"/>
                <a:gd name="T6" fmla="*/ 659 w 673"/>
                <a:gd name="T7" fmla="*/ 107 h 287"/>
                <a:gd name="T8" fmla="*/ 367 w 673"/>
                <a:gd name="T9" fmla="*/ 276 h 287"/>
                <a:gd name="T10" fmla="*/ 310 w 673"/>
                <a:gd name="T11" fmla="*/ 278 h 287"/>
                <a:gd name="T12" fmla="*/ 9 w 673"/>
                <a:gd name="T13" fmla="*/ 105 h 287"/>
                <a:gd name="T14" fmla="*/ 0 w 673"/>
                <a:gd name="T15" fmla="*/ 93 h 287"/>
                <a:gd name="T16" fmla="*/ 0 w 673"/>
                <a:gd name="T17" fmla="*/ 0 h 287"/>
                <a:gd name="T18" fmla="*/ 9 w 673"/>
                <a:gd name="T19" fmla="*/ 13 h 287"/>
                <a:gd name="T20" fmla="*/ 63 w 673"/>
                <a:gd name="T21" fmla="*/ 44 h 287"/>
                <a:gd name="T22" fmla="*/ 63 w 673"/>
                <a:gd name="T23" fmla="*/ 44 h 287"/>
                <a:gd name="T24" fmla="*/ 310 w 673"/>
                <a:gd name="T25" fmla="*/ 186 h 287"/>
                <a:gd name="T26" fmla="*/ 367 w 673"/>
                <a:gd name="T27" fmla="*/ 184 h 287"/>
                <a:gd name="T28" fmla="*/ 659 w 673"/>
                <a:gd name="T29" fmla="*/ 15 h 287"/>
                <a:gd name="T30" fmla="*/ 673 w 673"/>
                <a:gd name="T3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7">
                  <a:moveTo>
                    <a:pt x="673" y="0"/>
                  </a:moveTo>
                  <a:cubicBezTo>
                    <a:pt x="673" y="89"/>
                    <a:pt x="673" y="89"/>
                    <a:pt x="673" y="89"/>
                  </a:cubicBezTo>
                  <a:cubicBezTo>
                    <a:pt x="673" y="89"/>
                    <a:pt x="673" y="89"/>
                    <a:pt x="673" y="89"/>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2"/>
                    <a:pt x="0" y="97"/>
                    <a:pt x="0" y="93"/>
                  </a:cubicBezTo>
                  <a:cubicBezTo>
                    <a:pt x="0" y="0"/>
                    <a:pt x="0" y="0"/>
                    <a:pt x="0" y="0"/>
                  </a:cubicBezTo>
                  <a:cubicBezTo>
                    <a:pt x="0" y="5"/>
                    <a:pt x="4" y="9"/>
                    <a:pt x="9" y="13"/>
                  </a:cubicBezTo>
                  <a:cubicBezTo>
                    <a:pt x="63" y="44"/>
                    <a:pt x="63" y="44"/>
                    <a:pt x="63" y="44"/>
                  </a:cubicBezTo>
                  <a:cubicBezTo>
                    <a:pt x="63" y="44"/>
                    <a:pt x="63" y="44"/>
                    <a:pt x="63" y="44"/>
                  </a:cubicBezTo>
                  <a:cubicBezTo>
                    <a:pt x="310" y="186"/>
                    <a:pt x="310" y="186"/>
                    <a:pt x="310" y="186"/>
                  </a:cubicBezTo>
                  <a:cubicBezTo>
                    <a:pt x="324" y="195"/>
                    <a:pt x="350" y="194"/>
                    <a:pt x="367" y="184"/>
                  </a:cubicBezTo>
                  <a:cubicBezTo>
                    <a:pt x="659" y="15"/>
                    <a:pt x="659" y="15"/>
                    <a:pt x="659" y="15"/>
                  </a:cubicBezTo>
                  <a:cubicBezTo>
                    <a:pt x="667" y="11"/>
                    <a:pt x="671" y="6"/>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9" name="Freeform 111">
              <a:extLst>
                <a:ext uri="{FF2B5EF4-FFF2-40B4-BE49-F238E27FC236}">
                  <a16:creationId xmlns:a16="http://schemas.microsoft.com/office/drawing/2014/main" id="{06FBB6F3-25F0-415C-8001-F71A76A450A5}"/>
                </a:ext>
              </a:extLst>
            </p:cNvPr>
            <p:cNvSpPr>
              <a:spLocks/>
            </p:cNvSpPr>
            <p:nvPr/>
          </p:nvSpPr>
          <p:spPr bwMode="auto">
            <a:xfrm>
              <a:off x="7941188" y="6288087"/>
              <a:ext cx="481013" cy="354013"/>
            </a:xfrm>
            <a:custGeom>
              <a:avLst/>
              <a:gdLst>
                <a:gd name="T0" fmla="*/ 162 w 174"/>
                <a:gd name="T1" fmla="*/ 37 h 128"/>
                <a:gd name="T2" fmla="*/ 12 w 174"/>
                <a:gd name="T3" fmla="*/ 124 h 128"/>
                <a:gd name="T4" fmla="*/ 0 w 174"/>
                <a:gd name="T5" fmla="*/ 114 h 128"/>
                <a:gd name="T6" fmla="*/ 0 w 174"/>
                <a:gd name="T7" fmla="*/ 114 h 128"/>
                <a:gd name="T8" fmla="*/ 12 w 174"/>
                <a:gd name="T9" fmla="*/ 91 h 128"/>
                <a:gd name="T10" fmla="*/ 162 w 174"/>
                <a:gd name="T11" fmla="*/ 4 h 128"/>
                <a:gd name="T12" fmla="*/ 174 w 174"/>
                <a:gd name="T13" fmla="*/ 14 h 128"/>
                <a:gd name="T14" fmla="*/ 174 w 174"/>
                <a:gd name="T15" fmla="*/ 14 h 128"/>
                <a:gd name="T16" fmla="*/ 162 w 174"/>
                <a:gd name="T1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8">
                  <a:moveTo>
                    <a:pt x="162" y="37"/>
                  </a:moveTo>
                  <a:cubicBezTo>
                    <a:pt x="12" y="124"/>
                    <a:pt x="12" y="124"/>
                    <a:pt x="12" y="124"/>
                  </a:cubicBezTo>
                  <a:cubicBezTo>
                    <a:pt x="5" y="128"/>
                    <a:pt x="0" y="124"/>
                    <a:pt x="0" y="114"/>
                  </a:cubicBezTo>
                  <a:cubicBezTo>
                    <a:pt x="0" y="114"/>
                    <a:pt x="0" y="114"/>
                    <a:pt x="0" y="114"/>
                  </a:cubicBezTo>
                  <a:cubicBezTo>
                    <a:pt x="0" y="105"/>
                    <a:pt x="5" y="95"/>
                    <a:pt x="12" y="91"/>
                  </a:cubicBezTo>
                  <a:cubicBezTo>
                    <a:pt x="162" y="4"/>
                    <a:pt x="162" y="4"/>
                    <a:pt x="162" y="4"/>
                  </a:cubicBezTo>
                  <a:cubicBezTo>
                    <a:pt x="169" y="0"/>
                    <a:pt x="174" y="4"/>
                    <a:pt x="174" y="14"/>
                  </a:cubicBezTo>
                  <a:cubicBezTo>
                    <a:pt x="174" y="14"/>
                    <a:pt x="174" y="14"/>
                    <a:pt x="174" y="14"/>
                  </a:cubicBezTo>
                  <a:cubicBezTo>
                    <a:pt x="174" y="23"/>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0" name="Freeform 112">
              <a:extLst>
                <a:ext uri="{FF2B5EF4-FFF2-40B4-BE49-F238E27FC236}">
                  <a16:creationId xmlns:a16="http://schemas.microsoft.com/office/drawing/2014/main" id="{A5A7F094-5057-45DA-9237-054CEE41512D}"/>
                </a:ext>
              </a:extLst>
            </p:cNvPr>
            <p:cNvSpPr>
              <a:spLocks/>
            </p:cNvSpPr>
            <p:nvPr/>
          </p:nvSpPr>
          <p:spPr bwMode="auto">
            <a:xfrm>
              <a:off x="6915663" y="6313487"/>
              <a:ext cx="482600" cy="350838"/>
            </a:xfrm>
            <a:custGeom>
              <a:avLst/>
              <a:gdLst>
                <a:gd name="T0" fmla="*/ 162 w 175"/>
                <a:gd name="T1" fmla="*/ 123 h 127"/>
                <a:gd name="T2" fmla="*/ 13 w 175"/>
                <a:gd name="T3" fmla="*/ 37 h 127"/>
                <a:gd name="T4" fmla="*/ 0 w 175"/>
                <a:gd name="T5" fmla="*/ 13 h 127"/>
                <a:gd name="T6" fmla="*/ 0 w 175"/>
                <a:gd name="T7" fmla="*/ 13 h 127"/>
                <a:gd name="T8" fmla="*/ 13 w 175"/>
                <a:gd name="T9" fmla="*/ 4 h 127"/>
                <a:gd name="T10" fmla="*/ 162 w 175"/>
                <a:gd name="T11" fmla="*/ 90 h 127"/>
                <a:gd name="T12" fmla="*/ 175 w 175"/>
                <a:gd name="T13" fmla="*/ 114 h 127"/>
                <a:gd name="T14" fmla="*/ 175 w 175"/>
                <a:gd name="T15" fmla="*/ 114 h 127"/>
                <a:gd name="T16" fmla="*/ 162 w 175"/>
                <a:gd name="T17"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7">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1" name="Freeform 113">
              <a:extLst>
                <a:ext uri="{FF2B5EF4-FFF2-40B4-BE49-F238E27FC236}">
                  <a16:creationId xmlns:a16="http://schemas.microsoft.com/office/drawing/2014/main" id="{77C3FED4-8DC4-4B96-8DF2-BD6E376B994F}"/>
                </a:ext>
              </a:extLst>
            </p:cNvPr>
            <p:cNvSpPr>
              <a:spLocks/>
            </p:cNvSpPr>
            <p:nvPr/>
          </p:nvSpPr>
          <p:spPr bwMode="auto">
            <a:xfrm>
              <a:off x="7820538" y="6589712"/>
              <a:ext cx="79375" cy="119063"/>
            </a:xfrm>
            <a:custGeom>
              <a:avLst/>
              <a:gdLst>
                <a:gd name="T0" fmla="*/ 29 w 29"/>
                <a:gd name="T1" fmla="*/ 13 h 43"/>
                <a:gd name="T2" fmla="*/ 14 w 29"/>
                <a:gd name="T3" fmla="*/ 38 h 43"/>
                <a:gd name="T4" fmla="*/ 0 w 29"/>
                <a:gd name="T5" fmla="*/ 30 h 43"/>
                <a:gd name="T6" fmla="*/ 14 w 29"/>
                <a:gd name="T7" fmla="*/ 4 h 43"/>
                <a:gd name="T8" fmla="*/ 29 w 29"/>
                <a:gd name="T9" fmla="*/ 13 h 43"/>
              </a:gdLst>
              <a:ahLst/>
              <a:cxnLst>
                <a:cxn ang="0">
                  <a:pos x="T0" y="T1"/>
                </a:cxn>
                <a:cxn ang="0">
                  <a:pos x="T2" y="T3"/>
                </a:cxn>
                <a:cxn ang="0">
                  <a:pos x="T4" y="T5"/>
                </a:cxn>
                <a:cxn ang="0">
                  <a:pos x="T6" y="T7"/>
                </a:cxn>
                <a:cxn ang="0">
                  <a:pos x="T8" y="T9"/>
                </a:cxn>
              </a:cxnLst>
              <a:rect l="0" t="0" r="r" b="b"/>
              <a:pathLst>
                <a:path w="29" h="43">
                  <a:moveTo>
                    <a:pt x="29" y="13"/>
                  </a:moveTo>
                  <a:cubicBezTo>
                    <a:pt x="29" y="22"/>
                    <a:pt x="23" y="34"/>
                    <a:pt x="14" y="38"/>
                  </a:cubicBezTo>
                  <a:cubicBezTo>
                    <a:pt x="6" y="43"/>
                    <a:pt x="0" y="39"/>
                    <a:pt x="0" y="30"/>
                  </a:cubicBezTo>
                  <a:cubicBezTo>
                    <a:pt x="0" y="20"/>
                    <a:pt x="6" y="9"/>
                    <a:pt x="14" y="4"/>
                  </a:cubicBezTo>
                  <a:cubicBezTo>
                    <a:pt x="23" y="0"/>
                    <a:pt x="29" y="3"/>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2" name="Freeform 114">
              <a:extLst>
                <a:ext uri="{FF2B5EF4-FFF2-40B4-BE49-F238E27FC236}">
                  <a16:creationId xmlns:a16="http://schemas.microsoft.com/office/drawing/2014/main" id="{EEF50A78-9ED1-4BAA-8ACB-163358B0D0FB}"/>
                </a:ext>
              </a:extLst>
            </p:cNvPr>
            <p:cNvSpPr>
              <a:spLocks/>
            </p:cNvSpPr>
            <p:nvPr/>
          </p:nvSpPr>
          <p:spPr bwMode="auto">
            <a:xfrm>
              <a:off x="6721988" y="5235575"/>
              <a:ext cx="1862138" cy="1089025"/>
            </a:xfrm>
            <a:custGeom>
              <a:avLst/>
              <a:gdLst>
                <a:gd name="T0" fmla="*/ 674 w 675"/>
                <a:gd name="T1" fmla="*/ 200 h 394"/>
                <a:gd name="T2" fmla="*/ 660 w 675"/>
                <a:gd name="T3" fmla="*/ 215 h 394"/>
                <a:gd name="T4" fmla="*/ 368 w 675"/>
                <a:gd name="T5" fmla="*/ 384 h 394"/>
                <a:gd name="T6" fmla="*/ 311 w 675"/>
                <a:gd name="T7" fmla="*/ 386 h 394"/>
                <a:gd name="T8" fmla="*/ 64 w 675"/>
                <a:gd name="T9" fmla="*/ 243 h 394"/>
                <a:gd name="T10" fmla="*/ 64 w 675"/>
                <a:gd name="T11" fmla="*/ 243 h 394"/>
                <a:gd name="T12" fmla="*/ 10 w 675"/>
                <a:gd name="T13" fmla="*/ 213 h 394"/>
                <a:gd name="T14" fmla="*/ 1 w 675"/>
                <a:gd name="T15" fmla="*/ 200 h 394"/>
                <a:gd name="T16" fmla="*/ 1 w 675"/>
                <a:gd name="T17" fmla="*/ 200 h 394"/>
                <a:gd name="T18" fmla="*/ 14 w 675"/>
                <a:gd name="T19" fmla="*/ 180 h 394"/>
                <a:gd name="T20" fmla="*/ 307 w 675"/>
                <a:gd name="T21" fmla="*/ 11 h 394"/>
                <a:gd name="T22" fmla="*/ 364 w 675"/>
                <a:gd name="T23" fmla="*/ 8 h 394"/>
                <a:gd name="T24" fmla="*/ 664 w 675"/>
                <a:gd name="T25" fmla="*/ 182 h 394"/>
                <a:gd name="T26" fmla="*/ 674 w 675"/>
                <a:gd name="T27" fmla="*/ 20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4">
                  <a:moveTo>
                    <a:pt x="674" y="200"/>
                  </a:moveTo>
                  <a:cubicBezTo>
                    <a:pt x="672" y="205"/>
                    <a:pt x="668" y="211"/>
                    <a:pt x="660" y="215"/>
                  </a:cubicBezTo>
                  <a:cubicBezTo>
                    <a:pt x="368" y="384"/>
                    <a:pt x="368" y="384"/>
                    <a:pt x="368" y="384"/>
                  </a:cubicBezTo>
                  <a:cubicBezTo>
                    <a:pt x="351" y="393"/>
                    <a:pt x="325" y="394"/>
                    <a:pt x="311" y="386"/>
                  </a:cubicBezTo>
                  <a:cubicBezTo>
                    <a:pt x="64" y="243"/>
                    <a:pt x="64" y="243"/>
                    <a:pt x="64" y="243"/>
                  </a:cubicBezTo>
                  <a:cubicBezTo>
                    <a:pt x="64" y="243"/>
                    <a:pt x="64" y="243"/>
                    <a:pt x="64" y="243"/>
                  </a:cubicBezTo>
                  <a:cubicBezTo>
                    <a:pt x="10" y="213"/>
                    <a:pt x="10" y="213"/>
                    <a:pt x="10" y="213"/>
                  </a:cubicBezTo>
                  <a:cubicBezTo>
                    <a:pt x="5" y="209"/>
                    <a:pt x="1" y="205"/>
                    <a:pt x="1" y="200"/>
                  </a:cubicBezTo>
                  <a:cubicBezTo>
                    <a:pt x="1" y="200"/>
                    <a:pt x="1" y="200"/>
                    <a:pt x="1" y="200"/>
                  </a:cubicBezTo>
                  <a:cubicBezTo>
                    <a:pt x="0" y="193"/>
                    <a:pt x="4" y="185"/>
                    <a:pt x="14" y="180"/>
                  </a:cubicBezTo>
                  <a:cubicBezTo>
                    <a:pt x="307" y="11"/>
                    <a:pt x="307" y="11"/>
                    <a:pt x="307" y="11"/>
                  </a:cubicBezTo>
                  <a:cubicBezTo>
                    <a:pt x="324" y="1"/>
                    <a:pt x="349" y="0"/>
                    <a:pt x="364" y="8"/>
                  </a:cubicBezTo>
                  <a:cubicBezTo>
                    <a:pt x="664" y="182"/>
                    <a:pt x="664" y="182"/>
                    <a:pt x="664" y="182"/>
                  </a:cubicBezTo>
                  <a:cubicBezTo>
                    <a:pt x="672" y="187"/>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3" name="Freeform 115">
              <a:extLst>
                <a:ext uri="{FF2B5EF4-FFF2-40B4-BE49-F238E27FC236}">
                  <a16:creationId xmlns:a16="http://schemas.microsoft.com/office/drawing/2014/main" id="{4904EE70-18EC-407B-BFB3-4FDA472989A7}"/>
                </a:ext>
              </a:extLst>
            </p:cNvPr>
            <p:cNvSpPr>
              <a:spLocks/>
            </p:cNvSpPr>
            <p:nvPr/>
          </p:nvSpPr>
          <p:spPr bwMode="auto">
            <a:xfrm>
              <a:off x="6725163" y="5788025"/>
              <a:ext cx="1857375" cy="793750"/>
            </a:xfrm>
            <a:custGeom>
              <a:avLst/>
              <a:gdLst>
                <a:gd name="T0" fmla="*/ 673 w 673"/>
                <a:gd name="T1" fmla="*/ 0 h 287"/>
                <a:gd name="T2" fmla="*/ 673 w 673"/>
                <a:gd name="T3" fmla="*/ 88 h 287"/>
                <a:gd name="T4" fmla="*/ 673 w 673"/>
                <a:gd name="T5" fmla="*/ 88 h 287"/>
                <a:gd name="T6" fmla="*/ 659 w 673"/>
                <a:gd name="T7" fmla="*/ 107 h 287"/>
                <a:gd name="T8" fmla="*/ 367 w 673"/>
                <a:gd name="T9" fmla="*/ 276 h 287"/>
                <a:gd name="T10" fmla="*/ 310 w 673"/>
                <a:gd name="T11" fmla="*/ 278 h 287"/>
                <a:gd name="T12" fmla="*/ 9 w 673"/>
                <a:gd name="T13" fmla="*/ 105 h 287"/>
                <a:gd name="T14" fmla="*/ 0 w 673"/>
                <a:gd name="T15" fmla="*/ 92 h 287"/>
                <a:gd name="T16" fmla="*/ 0 w 673"/>
                <a:gd name="T17" fmla="*/ 0 h 287"/>
                <a:gd name="T18" fmla="*/ 9 w 673"/>
                <a:gd name="T19" fmla="*/ 13 h 287"/>
                <a:gd name="T20" fmla="*/ 63 w 673"/>
                <a:gd name="T21" fmla="*/ 43 h 287"/>
                <a:gd name="T22" fmla="*/ 63 w 673"/>
                <a:gd name="T23" fmla="*/ 43 h 287"/>
                <a:gd name="T24" fmla="*/ 310 w 673"/>
                <a:gd name="T25" fmla="*/ 186 h 287"/>
                <a:gd name="T26" fmla="*/ 367 w 673"/>
                <a:gd name="T27" fmla="*/ 184 h 287"/>
                <a:gd name="T28" fmla="*/ 659 w 673"/>
                <a:gd name="T29" fmla="*/ 15 h 287"/>
                <a:gd name="T30" fmla="*/ 673 w 673"/>
                <a:gd name="T3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7">
                  <a:moveTo>
                    <a:pt x="673" y="0"/>
                  </a:moveTo>
                  <a:cubicBezTo>
                    <a:pt x="673" y="88"/>
                    <a:pt x="673" y="88"/>
                    <a:pt x="673" y="88"/>
                  </a:cubicBezTo>
                  <a:cubicBezTo>
                    <a:pt x="673" y="88"/>
                    <a:pt x="673" y="88"/>
                    <a:pt x="673" y="88"/>
                  </a:cubicBezTo>
                  <a:cubicBezTo>
                    <a:pt x="673" y="95"/>
                    <a:pt x="668" y="102"/>
                    <a:pt x="659" y="107"/>
                  </a:cubicBezTo>
                  <a:cubicBezTo>
                    <a:pt x="367" y="276"/>
                    <a:pt x="367" y="276"/>
                    <a:pt x="367" y="276"/>
                  </a:cubicBezTo>
                  <a:cubicBezTo>
                    <a:pt x="350" y="285"/>
                    <a:pt x="324" y="287"/>
                    <a:pt x="310" y="278"/>
                  </a:cubicBezTo>
                  <a:cubicBezTo>
                    <a:pt x="9" y="105"/>
                    <a:pt x="9" y="105"/>
                    <a:pt x="9" y="105"/>
                  </a:cubicBezTo>
                  <a:cubicBezTo>
                    <a:pt x="3" y="101"/>
                    <a:pt x="0" y="97"/>
                    <a:pt x="0" y="92"/>
                  </a:cubicBezTo>
                  <a:cubicBezTo>
                    <a:pt x="0" y="0"/>
                    <a:pt x="0" y="0"/>
                    <a:pt x="0" y="0"/>
                  </a:cubicBezTo>
                  <a:cubicBezTo>
                    <a:pt x="0" y="5"/>
                    <a:pt x="4" y="9"/>
                    <a:pt x="9" y="13"/>
                  </a:cubicBezTo>
                  <a:cubicBezTo>
                    <a:pt x="63" y="43"/>
                    <a:pt x="63" y="43"/>
                    <a:pt x="63" y="43"/>
                  </a:cubicBezTo>
                  <a:cubicBezTo>
                    <a:pt x="63" y="43"/>
                    <a:pt x="63" y="43"/>
                    <a:pt x="63" y="43"/>
                  </a:cubicBezTo>
                  <a:cubicBezTo>
                    <a:pt x="310" y="186"/>
                    <a:pt x="310" y="186"/>
                    <a:pt x="310" y="186"/>
                  </a:cubicBezTo>
                  <a:cubicBezTo>
                    <a:pt x="324" y="194"/>
                    <a:pt x="350" y="193"/>
                    <a:pt x="367" y="184"/>
                  </a:cubicBezTo>
                  <a:cubicBezTo>
                    <a:pt x="659" y="15"/>
                    <a:pt x="659" y="15"/>
                    <a:pt x="659" y="15"/>
                  </a:cubicBezTo>
                  <a:cubicBezTo>
                    <a:pt x="667" y="11"/>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4" name="Freeform 116">
              <a:extLst>
                <a:ext uri="{FF2B5EF4-FFF2-40B4-BE49-F238E27FC236}">
                  <a16:creationId xmlns:a16="http://schemas.microsoft.com/office/drawing/2014/main" id="{BF5FB6F3-B685-48A6-9440-98200BFD6CFB}"/>
                </a:ext>
              </a:extLst>
            </p:cNvPr>
            <p:cNvSpPr>
              <a:spLocks/>
            </p:cNvSpPr>
            <p:nvPr/>
          </p:nvSpPr>
          <p:spPr bwMode="auto">
            <a:xfrm>
              <a:off x="7941188" y="5989637"/>
              <a:ext cx="481013" cy="354013"/>
            </a:xfrm>
            <a:custGeom>
              <a:avLst/>
              <a:gdLst>
                <a:gd name="T0" fmla="*/ 162 w 174"/>
                <a:gd name="T1" fmla="*/ 37 h 128"/>
                <a:gd name="T2" fmla="*/ 12 w 174"/>
                <a:gd name="T3" fmla="*/ 124 h 128"/>
                <a:gd name="T4" fmla="*/ 0 w 174"/>
                <a:gd name="T5" fmla="*/ 114 h 128"/>
                <a:gd name="T6" fmla="*/ 0 w 174"/>
                <a:gd name="T7" fmla="*/ 114 h 128"/>
                <a:gd name="T8" fmla="*/ 12 w 174"/>
                <a:gd name="T9" fmla="*/ 90 h 128"/>
                <a:gd name="T10" fmla="*/ 162 w 174"/>
                <a:gd name="T11" fmla="*/ 4 h 128"/>
                <a:gd name="T12" fmla="*/ 174 w 174"/>
                <a:gd name="T13" fmla="*/ 13 h 128"/>
                <a:gd name="T14" fmla="*/ 174 w 174"/>
                <a:gd name="T15" fmla="*/ 13 h 128"/>
                <a:gd name="T16" fmla="*/ 162 w 174"/>
                <a:gd name="T1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8">
                  <a:moveTo>
                    <a:pt x="162" y="37"/>
                  </a:moveTo>
                  <a:cubicBezTo>
                    <a:pt x="12" y="124"/>
                    <a:pt x="12" y="124"/>
                    <a:pt x="12" y="124"/>
                  </a:cubicBezTo>
                  <a:cubicBezTo>
                    <a:pt x="5" y="128"/>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3"/>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5" name="Freeform 117">
              <a:extLst>
                <a:ext uri="{FF2B5EF4-FFF2-40B4-BE49-F238E27FC236}">
                  <a16:creationId xmlns:a16="http://schemas.microsoft.com/office/drawing/2014/main" id="{121E888F-1D2E-4891-A008-7C794077E5B8}"/>
                </a:ext>
              </a:extLst>
            </p:cNvPr>
            <p:cNvSpPr>
              <a:spLocks/>
            </p:cNvSpPr>
            <p:nvPr/>
          </p:nvSpPr>
          <p:spPr bwMode="auto">
            <a:xfrm>
              <a:off x="6915663" y="6011862"/>
              <a:ext cx="482600" cy="354013"/>
            </a:xfrm>
            <a:custGeom>
              <a:avLst/>
              <a:gdLst>
                <a:gd name="T0" fmla="*/ 162 w 175"/>
                <a:gd name="T1" fmla="*/ 124 h 128"/>
                <a:gd name="T2" fmla="*/ 13 w 175"/>
                <a:gd name="T3" fmla="*/ 37 h 128"/>
                <a:gd name="T4" fmla="*/ 0 w 175"/>
                <a:gd name="T5" fmla="*/ 14 h 128"/>
                <a:gd name="T6" fmla="*/ 0 w 175"/>
                <a:gd name="T7" fmla="*/ 14 h 128"/>
                <a:gd name="T8" fmla="*/ 13 w 175"/>
                <a:gd name="T9" fmla="*/ 4 h 128"/>
                <a:gd name="T10" fmla="*/ 162 w 175"/>
                <a:gd name="T11" fmla="*/ 91 h 128"/>
                <a:gd name="T12" fmla="*/ 175 w 175"/>
                <a:gd name="T13" fmla="*/ 115 h 128"/>
                <a:gd name="T14" fmla="*/ 175 w 175"/>
                <a:gd name="T15" fmla="*/ 115 h 128"/>
                <a:gd name="T16" fmla="*/ 162 w 175"/>
                <a:gd name="T1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8">
                  <a:moveTo>
                    <a:pt x="162" y="124"/>
                  </a:moveTo>
                  <a:cubicBezTo>
                    <a:pt x="13" y="37"/>
                    <a:pt x="13" y="37"/>
                    <a:pt x="13" y="37"/>
                  </a:cubicBezTo>
                  <a:cubicBezTo>
                    <a:pt x="6" y="34"/>
                    <a:pt x="0" y="23"/>
                    <a:pt x="0" y="14"/>
                  </a:cubicBezTo>
                  <a:cubicBezTo>
                    <a:pt x="0" y="14"/>
                    <a:pt x="0" y="14"/>
                    <a:pt x="0" y="14"/>
                  </a:cubicBezTo>
                  <a:cubicBezTo>
                    <a:pt x="0" y="5"/>
                    <a:pt x="6" y="0"/>
                    <a:pt x="13" y="4"/>
                  </a:cubicBezTo>
                  <a:cubicBezTo>
                    <a:pt x="162" y="91"/>
                    <a:pt x="162" y="91"/>
                    <a:pt x="162" y="91"/>
                  </a:cubicBezTo>
                  <a:cubicBezTo>
                    <a:pt x="169" y="95"/>
                    <a:pt x="175" y="105"/>
                    <a:pt x="175" y="115"/>
                  </a:cubicBezTo>
                  <a:cubicBezTo>
                    <a:pt x="175" y="115"/>
                    <a:pt x="175" y="115"/>
                    <a:pt x="175" y="115"/>
                  </a:cubicBezTo>
                  <a:cubicBezTo>
                    <a:pt x="175" y="124"/>
                    <a:pt x="169" y="128"/>
                    <a:pt x="162" y="12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6" name="Freeform 118">
              <a:extLst>
                <a:ext uri="{FF2B5EF4-FFF2-40B4-BE49-F238E27FC236}">
                  <a16:creationId xmlns:a16="http://schemas.microsoft.com/office/drawing/2014/main" id="{57211754-B06F-4BD5-AED0-4DCE3C7D1232}"/>
                </a:ext>
              </a:extLst>
            </p:cNvPr>
            <p:cNvSpPr>
              <a:spLocks/>
            </p:cNvSpPr>
            <p:nvPr/>
          </p:nvSpPr>
          <p:spPr bwMode="auto">
            <a:xfrm>
              <a:off x="7820538" y="6288087"/>
              <a:ext cx="79375" cy="122238"/>
            </a:xfrm>
            <a:custGeom>
              <a:avLst/>
              <a:gdLst>
                <a:gd name="T0" fmla="*/ 29 w 29"/>
                <a:gd name="T1" fmla="*/ 14 h 44"/>
                <a:gd name="T2" fmla="*/ 14 w 29"/>
                <a:gd name="T3" fmla="*/ 39 h 44"/>
                <a:gd name="T4" fmla="*/ 0 w 29"/>
                <a:gd name="T5" fmla="*/ 31 h 44"/>
                <a:gd name="T6" fmla="*/ 14 w 29"/>
                <a:gd name="T7" fmla="*/ 5 h 44"/>
                <a:gd name="T8" fmla="*/ 29 w 29"/>
                <a:gd name="T9" fmla="*/ 14 h 44"/>
              </a:gdLst>
              <a:ahLst/>
              <a:cxnLst>
                <a:cxn ang="0">
                  <a:pos x="T0" y="T1"/>
                </a:cxn>
                <a:cxn ang="0">
                  <a:pos x="T2" y="T3"/>
                </a:cxn>
                <a:cxn ang="0">
                  <a:pos x="T4" y="T5"/>
                </a:cxn>
                <a:cxn ang="0">
                  <a:pos x="T6" y="T7"/>
                </a:cxn>
                <a:cxn ang="0">
                  <a:pos x="T8" y="T9"/>
                </a:cxn>
              </a:cxnLst>
              <a:rect l="0" t="0" r="r" b="b"/>
              <a:pathLst>
                <a:path w="29" h="44">
                  <a:moveTo>
                    <a:pt x="29" y="14"/>
                  </a:moveTo>
                  <a:cubicBezTo>
                    <a:pt x="29" y="23"/>
                    <a:pt x="23" y="34"/>
                    <a:pt x="14" y="39"/>
                  </a:cubicBezTo>
                  <a:cubicBezTo>
                    <a:pt x="6" y="44"/>
                    <a:pt x="0" y="40"/>
                    <a:pt x="0" y="31"/>
                  </a:cubicBezTo>
                  <a:cubicBezTo>
                    <a:pt x="0" y="21"/>
                    <a:pt x="6" y="10"/>
                    <a:pt x="14" y="5"/>
                  </a:cubicBezTo>
                  <a:cubicBezTo>
                    <a:pt x="23" y="0"/>
                    <a:pt x="29" y="4"/>
                    <a:pt x="29" y="1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7" name="Freeform 119">
              <a:extLst>
                <a:ext uri="{FF2B5EF4-FFF2-40B4-BE49-F238E27FC236}">
                  <a16:creationId xmlns:a16="http://schemas.microsoft.com/office/drawing/2014/main" id="{F1E500B5-0297-42C1-B5B2-84BC502C816F}"/>
                </a:ext>
              </a:extLst>
            </p:cNvPr>
            <p:cNvSpPr>
              <a:spLocks/>
            </p:cNvSpPr>
            <p:nvPr/>
          </p:nvSpPr>
          <p:spPr bwMode="auto">
            <a:xfrm>
              <a:off x="6721988" y="4938712"/>
              <a:ext cx="1862138" cy="1087438"/>
            </a:xfrm>
            <a:custGeom>
              <a:avLst/>
              <a:gdLst>
                <a:gd name="T0" fmla="*/ 674 w 675"/>
                <a:gd name="T1" fmla="*/ 200 h 394"/>
                <a:gd name="T2" fmla="*/ 660 w 675"/>
                <a:gd name="T3" fmla="*/ 215 h 394"/>
                <a:gd name="T4" fmla="*/ 368 w 675"/>
                <a:gd name="T5" fmla="*/ 383 h 394"/>
                <a:gd name="T6" fmla="*/ 311 w 675"/>
                <a:gd name="T7" fmla="*/ 386 h 394"/>
                <a:gd name="T8" fmla="*/ 64 w 675"/>
                <a:gd name="T9" fmla="*/ 243 h 394"/>
                <a:gd name="T10" fmla="*/ 64 w 675"/>
                <a:gd name="T11" fmla="*/ 243 h 394"/>
                <a:gd name="T12" fmla="*/ 10 w 675"/>
                <a:gd name="T13" fmla="*/ 212 h 394"/>
                <a:gd name="T14" fmla="*/ 1 w 675"/>
                <a:gd name="T15" fmla="*/ 200 h 394"/>
                <a:gd name="T16" fmla="*/ 1 w 675"/>
                <a:gd name="T17" fmla="*/ 200 h 394"/>
                <a:gd name="T18" fmla="*/ 14 w 675"/>
                <a:gd name="T19" fmla="*/ 179 h 394"/>
                <a:gd name="T20" fmla="*/ 307 w 675"/>
                <a:gd name="T21" fmla="*/ 11 h 394"/>
                <a:gd name="T22" fmla="*/ 364 w 675"/>
                <a:gd name="T23" fmla="*/ 8 h 394"/>
                <a:gd name="T24" fmla="*/ 664 w 675"/>
                <a:gd name="T25" fmla="*/ 182 h 394"/>
                <a:gd name="T26" fmla="*/ 674 w 675"/>
                <a:gd name="T27" fmla="*/ 20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4">
                  <a:moveTo>
                    <a:pt x="674" y="200"/>
                  </a:moveTo>
                  <a:cubicBezTo>
                    <a:pt x="672" y="205"/>
                    <a:pt x="668" y="210"/>
                    <a:pt x="660" y="215"/>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5"/>
                    <a:pt x="1" y="200"/>
                  </a:cubicBezTo>
                  <a:cubicBezTo>
                    <a:pt x="1" y="200"/>
                    <a:pt x="1" y="200"/>
                    <a:pt x="1" y="200"/>
                  </a:cubicBezTo>
                  <a:cubicBezTo>
                    <a:pt x="0" y="193"/>
                    <a:pt x="4" y="185"/>
                    <a:pt x="14" y="179"/>
                  </a:cubicBezTo>
                  <a:cubicBezTo>
                    <a:pt x="307" y="11"/>
                    <a:pt x="307" y="11"/>
                    <a:pt x="307" y="11"/>
                  </a:cubicBezTo>
                  <a:cubicBezTo>
                    <a:pt x="324" y="1"/>
                    <a:pt x="349" y="0"/>
                    <a:pt x="364" y="8"/>
                  </a:cubicBezTo>
                  <a:cubicBezTo>
                    <a:pt x="664" y="182"/>
                    <a:pt x="664" y="182"/>
                    <a:pt x="664" y="182"/>
                  </a:cubicBezTo>
                  <a:cubicBezTo>
                    <a:pt x="672" y="186"/>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8" name="Freeform 120">
              <a:extLst>
                <a:ext uri="{FF2B5EF4-FFF2-40B4-BE49-F238E27FC236}">
                  <a16:creationId xmlns:a16="http://schemas.microsoft.com/office/drawing/2014/main" id="{17A6BB9B-2BC1-4ECF-A60B-C667E01C03F0}"/>
                </a:ext>
              </a:extLst>
            </p:cNvPr>
            <p:cNvSpPr>
              <a:spLocks/>
            </p:cNvSpPr>
            <p:nvPr/>
          </p:nvSpPr>
          <p:spPr bwMode="auto">
            <a:xfrm>
              <a:off x="6725163" y="5491162"/>
              <a:ext cx="1857375" cy="788988"/>
            </a:xfrm>
            <a:custGeom>
              <a:avLst/>
              <a:gdLst>
                <a:gd name="T0" fmla="*/ 673 w 673"/>
                <a:gd name="T1" fmla="*/ 0 h 286"/>
                <a:gd name="T2" fmla="*/ 673 w 673"/>
                <a:gd name="T3" fmla="*/ 88 h 286"/>
                <a:gd name="T4" fmla="*/ 673 w 673"/>
                <a:gd name="T5" fmla="*/ 88 h 286"/>
                <a:gd name="T6" fmla="*/ 659 w 673"/>
                <a:gd name="T7" fmla="*/ 107 h 286"/>
                <a:gd name="T8" fmla="*/ 367 w 673"/>
                <a:gd name="T9" fmla="*/ 275 h 286"/>
                <a:gd name="T10" fmla="*/ 310 w 673"/>
                <a:gd name="T11" fmla="*/ 278 h 286"/>
                <a:gd name="T12" fmla="*/ 9 w 673"/>
                <a:gd name="T13" fmla="*/ 104 h 286"/>
                <a:gd name="T14" fmla="*/ 0 w 673"/>
                <a:gd name="T15" fmla="*/ 92 h 286"/>
                <a:gd name="T16" fmla="*/ 0 w 673"/>
                <a:gd name="T17" fmla="*/ 0 h 286"/>
                <a:gd name="T18" fmla="*/ 9 w 673"/>
                <a:gd name="T19" fmla="*/ 12 h 286"/>
                <a:gd name="T20" fmla="*/ 63 w 673"/>
                <a:gd name="T21" fmla="*/ 43 h 286"/>
                <a:gd name="T22" fmla="*/ 63 w 673"/>
                <a:gd name="T23" fmla="*/ 43 h 286"/>
                <a:gd name="T24" fmla="*/ 310 w 673"/>
                <a:gd name="T25" fmla="*/ 186 h 286"/>
                <a:gd name="T26" fmla="*/ 367 w 673"/>
                <a:gd name="T27" fmla="*/ 183 h 286"/>
                <a:gd name="T28" fmla="*/ 659 w 673"/>
                <a:gd name="T29" fmla="*/ 15 h 286"/>
                <a:gd name="T30" fmla="*/ 673 w 673"/>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6">
                  <a:moveTo>
                    <a:pt x="673" y="0"/>
                  </a:moveTo>
                  <a:cubicBezTo>
                    <a:pt x="673" y="88"/>
                    <a:pt x="673" y="88"/>
                    <a:pt x="673" y="88"/>
                  </a:cubicBezTo>
                  <a:cubicBezTo>
                    <a:pt x="673" y="88"/>
                    <a:pt x="673" y="88"/>
                    <a:pt x="673" y="88"/>
                  </a:cubicBezTo>
                  <a:cubicBezTo>
                    <a:pt x="673" y="95"/>
                    <a:pt x="668" y="101"/>
                    <a:pt x="659" y="107"/>
                  </a:cubicBezTo>
                  <a:cubicBezTo>
                    <a:pt x="367" y="275"/>
                    <a:pt x="367" y="275"/>
                    <a:pt x="367" y="275"/>
                  </a:cubicBezTo>
                  <a:cubicBezTo>
                    <a:pt x="350" y="285"/>
                    <a:pt x="324" y="286"/>
                    <a:pt x="310" y="278"/>
                  </a:cubicBezTo>
                  <a:cubicBezTo>
                    <a:pt x="9" y="104"/>
                    <a:pt x="9" y="104"/>
                    <a:pt x="9" y="104"/>
                  </a:cubicBezTo>
                  <a:cubicBezTo>
                    <a:pt x="3" y="101"/>
                    <a:pt x="0" y="97"/>
                    <a:pt x="0" y="92"/>
                  </a:cubicBezTo>
                  <a:cubicBezTo>
                    <a:pt x="0" y="0"/>
                    <a:pt x="0" y="0"/>
                    <a:pt x="0" y="0"/>
                  </a:cubicBezTo>
                  <a:cubicBezTo>
                    <a:pt x="0" y="5"/>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5"/>
                    <a:pt x="659" y="15"/>
                    <a:pt x="659" y="15"/>
                  </a:cubicBezTo>
                  <a:cubicBezTo>
                    <a:pt x="667" y="10"/>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9" name="Freeform 121">
              <a:extLst>
                <a:ext uri="{FF2B5EF4-FFF2-40B4-BE49-F238E27FC236}">
                  <a16:creationId xmlns:a16="http://schemas.microsoft.com/office/drawing/2014/main" id="{82BA730C-9770-4AC9-B5CF-226C7D54B4C9}"/>
                </a:ext>
              </a:extLst>
            </p:cNvPr>
            <p:cNvSpPr>
              <a:spLocks/>
            </p:cNvSpPr>
            <p:nvPr/>
          </p:nvSpPr>
          <p:spPr bwMode="auto">
            <a:xfrm>
              <a:off x="7941188" y="5692775"/>
              <a:ext cx="481013" cy="349250"/>
            </a:xfrm>
            <a:custGeom>
              <a:avLst/>
              <a:gdLst>
                <a:gd name="T0" fmla="*/ 162 w 174"/>
                <a:gd name="T1" fmla="*/ 37 h 127"/>
                <a:gd name="T2" fmla="*/ 12 w 174"/>
                <a:gd name="T3" fmla="*/ 123 h 127"/>
                <a:gd name="T4" fmla="*/ 0 w 174"/>
                <a:gd name="T5" fmla="*/ 114 h 127"/>
                <a:gd name="T6" fmla="*/ 0 w 174"/>
                <a:gd name="T7" fmla="*/ 114 h 127"/>
                <a:gd name="T8" fmla="*/ 12 w 174"/>
                <a:gd name="T9" fmla="*/ 90 h 127"/>
                <a:gd name="T10" fmla="*/ 162 w 174"/>
                <a:gd name="T11" fmla="*/ 4 h 127"/>
                <a:gd name="T12" fmla="*/ 174 w 174"/>
                <a:gd name="T13" fmla="*/ 13 h 127"/>
                <a:gd name="T14" fmla="*/ 174 w 174"/>
                <a:gd name="T15" fmla="*/ 13 h 127"/>
                <a:gd name="T16" fmla="*/ 162 w 174"/>
                <a:gd name="T17" fmla="*/ 3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7">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0" name="Freeform 122">
              <a:extLst>
                <a:ext uri="{FF2B5EF4-FFF2-40B4-BE49-F238E27FC236}">
                  <a16:creationId xmlns:a16="http://schemas.microsoft.com/office/drawing/2014/main" id="{C0152339-17E4-4A05-98CD-5044D5015AFD}"/>
                </a:ext>
              </a:extLst>
            </p:cNvPr>
            <p:cNvSpPr>
              <a:spLocks/>
            </p:cNvSpPr>
            <p:nvPr/>
          </p:nvSpPr>
          <p:spPr bwMode="auto">
            <a:xfrm>
              <a:off x="6915663" y="5713412"/>
              <a:ext cx="482600" cy="354013"/>
            </a:xfrm>
            <a:custGeom>
              <a:avLst/>
              <a:gdLst>
                <a:gd name="T0" fmla="*/ 162 w 175"/>
                <a:gd name="T1" fmla="*/ 124 h 128"/>
                <a:gd name="T2" fmla="*/ 13 w 175"/>
                <a:gd name="T3" fmla="*/ 37 h 128"/>
                <a:gd name="T4" fmla="*/ 0 w 175"/>
                <a:gd name="T5" fmla="*/ 13 h 128"/>
                <a:gd name="T6" fmla="*/ 0 w 175"/>
                <a:gd name="T7" fmla="*/ 13 h 128"/>
                <a:gd name="T8" fmla="*/ 13 w 175"/>
                <a:gd name="T9" fmla="*/ 4 h 128"/>
                <a:gd name="T10" fmla="*/ 162 w 175"/>
                <a:gd name="T11" fmla="*/ 91 h 128"/>
                <a:gd name="T12" fmla="*/ 175 w 175"/>
                <a:gd name="T13" fmla="*/ 114 h 128"/>
                <a:gd name="T14" fmla="*/ 175 w 175"/>
                <a:gd name="T15" fmla="*/ 114 h 128"/>
                <a:gd name="T16" fmla="*/ 162 w 175"/>
                <a:gd name="T1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8">
                  <a:moveTo>
                    <a:pt x="162" y="124"/>
                  </a:moveTo>
                  <a:cubicBezTo>
                    <a:pt x="13" y="37"/>
                    <a:pt x="13" y="37"/>
                    <a:pt x="13" y="37"/>
                  </a:cubicBezTo>
                  <a:cubicBezTo>
                    <a:pt x="6" y="33"/>
                    <a:pt x="0" y="23"/>
                    <a:pt x="0" y="13"/>
                  </a:cubicBezTo>
                  <a:cubicBezTo>
                    <a:pt x="0" y="13"/>
                    <a:pt x="0" y="13"/>
                    <a:pt x="0" y="13"/>
                  </a:cubicBezTo>
                  <a:cubicBezTo>
                    <a:pt x="0" y="4"/>
                    <a:pt x="6" y="0"/>
                    <a:pt x="13" y="4"/>
                  </a:cubicBezTo>
                  <a:cubicBezTo>
                    <a:pt x="162" y="91"/>
                    <a:pt x="162" y="91"/>
                    <a:pt x="162" y="91"/>
                  </a:cubicBezTo>
                  <a:cubicBezTo>
                    <a:pt x="169" y="95"/>
                    <a:pt x="175" y="105"/>
                    <a:pt x="175" y="114"/>
                  </a:cubicBezTo>
                  <a:cubicBezTo>
                    <a:pt x="175" y="114"/>
                    <a:pt x="175" y="114"/>
                    <a:pt x="175" y="114"/>
                  </a:cubicBezTo>
                  <a:cubicBezTo>
                    <a:pt x="175" y="123"/>
                    <a:pt x="169" y="128"/>
                    <a:pt x="162" y="12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1" name="Freeform 123">
              <a:extLst>
                <a:ext uri="{FF2B5EF4-FFF2-40B4-BE49-F238E27FC236}">
                  <a16:creationId xmlns:a16="http://schemas.microsoft.com/office/drawing/2014/main" id="{DFC685D1-12BE-405F-A85D-57D165D2ED96}"/>
                </a:ext>
              </a:extLst>
            </p:cNvPr>
            <p:cNvSpPr>
              <a:spLocks/>
            </p:cNvSpPr>
            <p:nvPr/>
          </p:nvSpPr>
          <p:spPr bwMode="auto">
            <a:xfrm>
              <a:off x="7820538" y="5989637"/>
              <a:ext cx="79375" cy="122238"/>
            </a:xfrm>
            <a:custGeom>
              <a:avLst/>
              <a:gdLst>
                <a:gd name="T0" fmla="*/ 29 w 29"/>
                <a:gd name="T1" fmla="*/ 13 h 44"/>
                <a:gd name="T2" fmla="*/ 14 w 29"/>
                <a:gd name="T3" fmla="*/ 39 h 44"/>
                <a:gd name="T4" fmla="*/ 0 w 29"/>
                <a:gd name="T5" fmla="*/ 30 h 44"/>
                <a:gd name="T6" fmla="*/ 14 w 29"/>
                <a:gd name="T7" fmla="*/ 5 h 44"/>
                <a:gd name="T8" fmla="*/ 29 w 29"/>
                <a:gd name="T9" fmla="*/ 13 h 44"/>
              </a:gdLst>
              <a:ahLst/>
              <a:cxnLst>
                <a:cxn ang="0">
                  <a:pos x="T0" y="T1"/>
                </a:cxn>
                <a:cxn ang="0">
                  <a:pos x="T2" y="T3"/>
                </a:cxn>
                <a:cxn ang="0">
                  <a:pos x="T4" y="T5"/>
                </a:cxn>
                <a:cxn ang="0">
                  <a:pos x="T6" y="T7"/>
                </a:cxn>
                <a:cxn ang="0">
                  <a:pos x="T8" y="T9"/>
                </a:cxn>
              </a:cxnLst>
              <a:rect l="0" t="0" r="r" b="b"/>
              <a:pathLst>
                <a:path w="29" h="44">
                  <a:moveTo>
                    <a:pt x="29" y="13"/>
                  </a:moveTo>
                  <a:cubicBezTo>
                    <a:pt x="29" y="23"/>
                    <a:pt x="23" y="34"/>
                    <a:pt x="14" y="39"/>
                  </a:cubicBezTo>
                  <a:cubicBezTo>
                    <a:pt x="6" y="44"/>
                    <a:pt x="0" y="40"/>
                    <a:pt x="0" y="30"/>
                  </a:cubicBezTo>
                  <a:cubicBezTo>
                    <a:pt x="0" y="21"/>
                    <a:pt x="6" y="10"/>
                    <a:pt x="14" y="5"/>
                  </a:cubicBezTo>
                  <a:cubicBezTo>
                    <a:pt x="23" y="0"/>
                    <a:pt x="29" y="4"/>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2" name="Freeform 124">
              <a:extLst>
                <a:ext uri="{FF2B5EF4-FFF2-40B4-BE49-F238E27FC236}">
                  <a16:creationId xmlns:a16="http://schemas.microsoft.com/office/drawing/2014/main" id="{97242FCB-7101-4E56-9364-4156ABFE567B}"/>
                </a:ext>
              </a:extLst>
            </p:cNvPr>
            <p:cNvSpPr>
              <a:spLocks/>
            </p:cNvSpPr>
            <p:nvPr/>
          </p:nvSpPr>
          <p:spPr bwMode="auto">
            <a:xfrm>
              <a:off x="6721988" y="4640262"/>
              <a:ext cx="1862138" cy="1087438"/>
            </a:xfrm>
            <a:custGeom>
              <a:avLst/>
              <a:gdLst>
                <a:gd name="T0" fmla="*/ 674 w 675"/>
                <a:gd name="T1" fmla="*/ 200 h 394"/>
                <a:gd name="T2" fmla="*/ 660 w 675"/>
                <a:gd name="T3" fmla="*/ 214 h 394"/>
                <a:gd name="T4" fmla="*/ 368 w 675"/>
                <a:gd name="T5" fmla="*/ 383 h 394"/>
                <a:gd name="T6" fmla="*/ 311 w 675"/>
                <a:gd name="T7" fmla="*/ 386 h 394"/>
                <a:gd name="T8" fmla="*/ 64 w 675"/>
                <a:gd name="T9" fmla="*/ 243 h 394"/>
                <a:gd name="T10" fmla="*/ 64 w 675"/>
                <a:gd name="T11" fmla="*/ 243 h 394"/>
                <a:gd name="T12" fmla="*/ 10 w 675"/>
                <a:gd name="T13" fmla="*/ 212 h 394"/>
                <a:gd name="T14" fmla="*/ 1 w 675"/>
                <a:gd name="T15" fmla="*/ 200 h 394"/>
                <a:gd name="T16" fmla="*/ 1 w 675"/>
                <a:gd name="T17" fmla="*/ 200 h 394"/>
                <a:gd name="T18" fmla="*/ 14 w 675"/>
                <a:gd name="T19" fmla="*/ 179 h 394"/>
                <a:gd name="T20" fmla="*/ 307 w 675"/>
                <a:gd name="T21" fmla="*/ 10 h 394"/>
                <a:gd name="T22" fmla="*/ 364 w 675"/>
                <a:gd name="T23" fmla="*/ 8 h 394"/>
                <a:gd name="T24" fmla="*/ 664 w 675"/>
                <a:gd name="T25" fmla="*/ 181 h 394"/>
                <a:gd name="T26" fmla="*/ 674 w 675"/>
                <a:gd name="T27" fmla="*/ 20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4">
                  <a:moveTo>
                    <a:pt x="674" y="200"/>
                  </a:moveTo>
                  <a:cubicBezTo>
                    <a:pt x="672" y="205"/>
                    <a:pt x="668" y="210"/>
                    <a:pt x="660" y="214"/>
                  </a:cubicBezTo>
                  <a:cubicBezTo>
                    <a:pt x="368" y="383"/>
                    <a:pt x="368" y="383"/>
                    <a:pt x="368" y="383"/>
                  </a:cubicBezTo>
                  <a:cubicBezTo>
                    <a:pt x="351" y="393"/>
                    <a:pt x="325" y="394"/>
                    <a:pt x="311" y="386"/>
                  </a:cubicBezTo>
                  <a:cubicBezTo>
                    <a:pt x="64" y="243"/>
                    <a:pt x="64" y="243"/>
                    <a:pt x="64" y="243"/>
                  </a:cubicBezTo>
                  <a:cubicBezTo>
                    <a:pt x="64" y="243"/>
                    <a:pt x="64" y="243"/>
                    <a:pt x="64" y="243"/>
                  </a:cubicBezTo>
                  <a:cubicBezTo>
                    <a:pt x="10" y="212"/>
                    <a:pt x="10" y="212"/>
                    <a:pt x="10" y="212"/>
                  </a:cubicBezTo>
                  <a:cubicBezTo>
                    <a:pt x="5" y="209"/>
                    <a:pt x="1" y="204"/>
                    <a:pt x="1" y="200"/>
                  </a:cubicBezTo>
                  <a:cubicBezTo>
                    <a:pt x="1" y="200"/>
                    <a:pt x="1" y="200"/>
                    <a:pt x="1" y="200"/>
                  </a:cubicBezTo>
                  <a:cubicBezTo>
                    <a:pt x="0" y="193"/>
                    <a:pt x="4" y="185"/>
                    <a:pt x="14" y="179"/>
                  </a:cubicBezTo>
                  <a:cubicBezTo>
                    <a:pt x="307" y="10"/>
                    <a:pt x="307" y="10"/>
                    <a:pt x="307" y="10"/>
                  </a:cubicBezTo>
                  <a:cubicBezTo>
                    <a:pt x="324" y="1"/>
                    <a:pt x="349" y="0"/>
                    <a:pt x="364" y="8"/>
                  </a:cubicBezTo>
                  <a:cubicBezTo>
                    <a:pt x="664" y="181"/>
                    <a:pt x="664" y="181"/>
                    <a:pt x="664" y="181"/>
                  </a:cubicBezTo>
                  <a:cubicBezTo>
                    <a:pt x="672" y="186"/>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3" name="Freeform 125">
              <a:extLst>
                <a:ext uri="{FF2B5EF4-FFF2-40B4-BE49-F238E27FC236}">
                  <a16:creationId xmlns:a16="http://schemas.microsoft.com/office/drawing/2014/main" id="{9B7F9109-0E42-4AE3-AEF9-0B4C86DB4896}"/>
                </a:ext>
              </a:extLst>
            </p:cNvPr>
            <p:cNvSpPr>
              <a:spLocks/>
            </p:cNvSpPr>
            <p:nvPr/>
          </p:nvSpPr>
          <p:spPr bwMode="auto">
            <a:xfrm>
              <a:off x="6725163" y="5192712"/>
              <a:ext cx="1857375" cy="788988"/>
            </a:xfrm>
            <a:custGeom>
              <a:avLst/>
              <a:gdLst>
                <a:gd name="T0" fmla="*/ 673 w 673"/>
                <a:gd name="T1" fmla="*/ 0 h 286"/>
                <a:gd name="T2" fmla="*/ 673 w 673"/>
                <a:gd name="T3" fmla="*/ 88 h 286"/>
                <a:gd name="T4" fmla="*/ 673 w 673"/>
                <a:gd name="T5" fmla="*/ 88 h 286"/>
                <a:gd name="T6" fmla="*/ 659 w 673"/>
                <a:gd name="T7" fmla="*/ 107 h 286"/>
                <a:gd name="T8" fmla="*/ 367 w 673"/>
                <a:gd name="T9" fmla="*/ 275 h 286"/>
                <a:gd name="T10" fmla="*/ 310 w 673"/>
                <a:gd name="T11" fmla="*/ 278 h 286"/>
                <a:gd name="T12" fmla="*/ 9 w 673"/>
                <a:gd name="T13" fmla="*/ 104 h 286"/>
                <a:gd name="T14" fmla="*/ 0 w 673"/>
                <a:gd name="T15" fmla="*/ 92 h 286"/>
                <a:gd name="T16" fmla="*/ 0 w 673"/>
                <a:gd name="T17" fmla="*/ 0 h 286"/>
                <a:gd name="T18" fmla="*/ 9 w 673"/>
                <a:gd name="T19" fmla="*/ 12 h 286"/>
                <a:gd name="T20" fmla="*/ 63 w 673"/>
                <a:gd name="T21" fmla="*/ 43 h 286"/>
                <a:gd name="T22" fmla="*/ 63 w 673"/>
                <a:gd name="T23" fmla="*/ 43 h 286"/>
                <a:gd name="T24" fmla="*/ 310 w 673"/>
                <a:gd name="T25" fmla="*/ 186 h 286"/>
                <a:gd name="T26" fmla="*/ 367 w 673"/>
                <a:gd name="T27" fmla="*/ 183 h 286"/>
                <a:gd name="T28" fmla="*/ 659 w 673"/>
                <a:gd name="T29" fmla="*/ 14 h 286"/>
                <a:gd name="T30" fmla="*/ 673 w 673"/>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6">
                  <a:moveTo>
                    <a:pt x="673" y="0"/>
                  </a:moveTo>
                  <a:cubicBezTo>
                    <a:pt x="673" y="88"/>
                    <a:pt x="673" y="88"/>
                    <a:pt x="673" y="88"/>
                  </a:cubicBezTo>
                  <a:cubicBezTo>
                    <a:pt x="673" y="88"/>
                    <a:pt x="673" y="88"/>
                    <a:pt x="673" y="88"/>
                  </a:cubicBezTo>
                  <a:cubicBezTo>
                    <a:pt x="673" y="94"/>
                    <a:pt x="668" y="101"/>
                    <a:pt x="659" y="107"/>
                  </a:cubicBezTo>
                  <a:cubicBezTo>
                    <a:pt x="367" y="275"/>
                    <a:pt x="367" y="275"/>
                    <a:pt x="367" y="275"/>
                  </a:cubicBezTo>
                  <a:cubicBezTo>
                    <a:pt x="350" y="285"/>
                    <a:pt x="324" y="286"/>
                    <a:pt x="310" y="278"/>
                  </a:cubicBezTo>
                  <a:cubicBezTo>
                    <a:pt x="9" y="104"/>
                    <a:pt x="9" y="104"/>
                    <a:pt x="9" y="104"/>
                  </a:cubicBezTo>
                  <a:cubicBezTo>
                    <a:pt x="3" y="101"/>
                    <a:pt x="0" y="96"/>
                    <a:pt x="0" y="92"/>
                  </a:cubicBezTo>
                  <a:cubicBezTo>
                    <a:pt x="0" y="0"/>
                    <a:pt x="0" y="0"/>
                    <a:pt x="0" y="0"/>
                  </a:cubicBezTo>
                  <a:cubicBezTo>
                    <a:pt x="0" y="4"/>
                    <a:pt x="4" y="9"/>
                    <a:pt x="9" y="12"/>
                  </a:cubicBezTo>
                  <a:cubicBezTo>
                    <a:pt x="63" y="43"/>
                    <a:pt x="63" y="43"/>
                    <a:pt x="63" y="43"/>
                  </a:cubicBezTo>
                  <a:cubicBezTo>
                    <a:pt x="63" y="43"/>
                    <a:pt x="63" y="43"/>
                    <a:pt x="63" y="43"/>
                  </a:cubicBezTo>
                  <a:cubicBezTo>
                    <a:pt x="310" y="186"/>
                    <a:pt x="310" y="186"/>
                    <a:pt x="310" y="186"/>
                  </a:cubicBezTo>
                  <a:cubicBezTo>
                    <a:pt x="324" y="194"/>
                    <a:pt x="350" y="193"/>
                    <a:pt x="367" y="183"/>
                  </a:cubicBezTo>
                  <a:cubicBezTo>
                    <a:pt x="659" y="14"/>
                    <a:pt x="659" y="14"/>
                    <a:pt x="659" y="14"/>
                  </a:cubicBezTo>
                  <a:cubicBezTo>
                    <a:pt x="667" y="10"/>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4" name="Freeform 126">
              <a:extLst>
                <a:ext uri="{FF2B5EF4-FFF2-40B4-BE49-F238E27FC236}">
                  <a16:creationId xmlns:a16="http://schemas.microsoft.com/office/drawing/2014/main" id="{8FF1E6DF-7907-48EA-94A8-FCBA833F0970}"/>
                </a:ext>
              </a:extLst>
            </p:cNvPr>
            <p:cNvSpPr>
              <a:spLocks/>
            </p:cNvSpPr>
            <p:nvPr/>
          </p:nvSpPr>
          <p:spPr bwMode="auto">
            <a:xfrm>
              <a:off x="7941188" y="5394325"/>
              <a:ext cx="481013" cy="350838"/>
            </a:xfrm>
            <a:custGeom>
              <a:avLst/>
              <a:gdLst>
                <a:gd name="T0" fmla="*/ 162 w 174"/>
                <a:gd name="T1" fmla="*/ 37 h 127"/>
                <a:gd name="T2" fmla="*/ 12 w 174"/>
                <a:gd name="T3" fmla="*/ 123 h 127"/>
                <a:gd name="T4" fmla="*/ 0 w 174"/>
                <a:gd name="T5" fmla="*/ 114 h 127"/>
                <a:gd name="T6" fmla="*/ 0 w 174"/>
                <a:gd name="T7" fmla="*/ 114 h 127"/>
                <a:gd name="T8" fmla="*/ 12 w 174"/>
                <a:gd name="T9" fmla="*/ 90 h 127"/>
                <a:gd name="T10" fmla="*/ 162 w 174"/>
                <a:gd name="T11" fmla="*/ 3 h 127"/>
                <a:gd name="T12" fmla="*/ 174 w 174"/>
                <a:gd name="T13" fmla="*/ 13 h 127"/>
                <a:gd name="T14" fmla="*/ 174 w 174"/>
                <a:gd name="T15" fmla="*/ 13 h 127"/>
                <a:gd name="T16" fmla="*/ 162 w 174"/>
                <a:gd name="T17" fmla="*/ 3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7">
                  <a:moveTo>
                    <a:pt x="162" y="37"/>
                  </a:moveTo>
                  <a:cubicBezTo>
                    <a:pt x="12" y="123"/>
                    <a:pt x="12" y="123"/>
                    <a:pt x="12" y="123"/>
                  </a:cubicBezTo>
                  <a:cubicBezTo>
                    <a:pt x="5" y="127"/>
                    <a:pt x="0" y="123"/>
                    <a:pt x="0" y="114"/>
                  </a:cubicBezTo>
                  <a:cubicBezTo>
                    <a:pt x="0" y="114"/>
                    <a:pt x="0" y="114"/>
                    <a:pt x="0" y="114"/>
                  </a:cubicBezTo>
                  <a:cubicBezTo>
                    <a:pt x="0" y="105"/>
                    <a:pt x="5" y="94"/>
                    <a:pt x="12" y="90"/>
                  </a:cubicBezTo>
                  <a:cubicBezTo>
                    <a:pt x="162" y="3"/>
                    <a:pt x="162" y="3"/>
                    <a:pt x="162" y="3"/>
                  </a:cubicBezTo>
                  <a:cubicBezTo>
                    <a:pt x="169" y="0"/>
                    <a:pt x="174" y="4"/>
                    <a:pt x="174" y="13"/>
                  </a:cubicBezTo>
                  <a:cubicBezTo>
                    <a:pt x="174" y="13"/>
                    <a:pt x="174" y="13"/>
                    <a:pt x="174" y="13"/>
                  </a:cubicBezTo>
                  <a:cubicBezTo>
                    <a:pt x="174" y="22"/>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5" name="Freeform 127">
              <a:extLst>
                <a:ext uri="{FF2B5EF4-FFF2-40B4-BE49-F238E27FC236}">
                  <a16:creationId xmlns:a16="http://schemas.microsoft.com/office/drawing/2014/main" id="{6C79FB28-955F-4EF0-871D-DDF7FAA02C45}"/>
                </a:ext>
              </a:extLst>
            </p:cNvPr>
            <p:cNvSpPr>
              <a:spLocks/>
            </p:cNvSpPr>
            <p:nvPr/>
          </p:nvSpPr>
          <p:spPr bwMode="auto">
            <a:xfrm>
              <a:off x="6915663" y="5416550"/>
              <a:ext cx="482600" cy="349250"/>
            </a:xfrm>
            <a:custGeom>
              <a:avLst/>
              <a:gdLst>
                <a:gd name="T0" fmla="*/ 162 w 175"/>
                <a:gd name="T1" fmla="*/ 123 h 127"/>
                <a:gd name="T2" fmla="*/ 13 w 175"/>
                <a:gd name="T3" fmla="*/ 37 h 127"/>
                <a:gd name="T4" fmla="*/ 0 w 175"/>
                <a:gd name="T5" fmla="*/ 13 h 127"/>
                <a:gd name="T6" fmla="*/ 0 w 175"/>
                <a:gd name="T7" fmla="*/ 13 h 127"/>
                <a:gd name="T8" fmla="*/ 13 w 175"/>
                <a:gd name="T9" fmla="*/ 4 h 127"/>
                <a:gd name="T10" fmla="*/ 162 w 175"/>
                <a:gd name="T11" fmla="*/ 90 h 127"/>
                <a:gd name="T12" fmla="*/ 175 w 175"/>
                <a:gd name="T13" fmla="*/ 114 h 127"/>
                <a:gd name="T14" fmla="*/ 175 w 175"/>
                <a:gd name="T15" fmla="*/ 114 h 127"/>
                <a:gd name="T16" fmla="*/ 162 w 175"/>
                <a:gd name="T17"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7">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6" name="Freeform 128">
              <a:extLst>
                <a:ext uri="{FF2B5EF4-FFF2-40B4-BE49-F238E27FC236}">
                  <a16:creationId xmlns:a16="http://schemas.microsoft.com/office/drawing/2014/main" id="{68AF310A-D24D-44BE-9D50-0AB4D002B299}"/>
                </a:ext>
              </a:extLst>
            </p:cNvPr>
            <p:cNvSpPr>
              <a:spLocks/>
            </p:cNvSpPr>
            <p:nvPr/>
          </p:nvSpPr>
          <p:spPr bwMode="auto">
            <a:xfrm>
              <a:off x="7820538" y="5692775"/>
              <a:ext cx="79375" cy="117475"/>
            </a:xfrm>
            <a:custGeom>
              <a:avLst/>
              <a:gdLst>
                <a:gd name="T0" fmla="*/ 29 w 29"/>
                <a:gd name="T1" fmla="*/ 13 h 43"/>
                <a:gd name="T2" fmla="*/ 14 w 29"/>
                <a:gd name="T3" fmla="*/ 39 h 43"/>
                <a:gd name="T4" fmla="*/ 0 w 29"/>
                <a:gd name="T5" fmla="*/ 30 h 43"/>
                <a:gd name="T6" fmla="*/ 14 w 29"/>
                <a:gd name="T7" fmla="*/ 5 h 43"/>
                <a:gd name="T8" fmla="*/ 29 w 29"/>
                <a:gd name="T9" fmla="*/ 13 h 43"/>
              </a:gdLst>
              <a:ahLst/>
              <a:cxnLst>
                <a:cxn ang="0">
                  <a:pos x="T0" y="T1"/>
                </a:cxn>
                <a:cxn ang="0">
                  <a:pos x="T2" y="T3"/>
                </a:cxn>
                <a:cxn ang="0">
                  <a:pos x="T4" y="T5"/>
                </a:cxn>
                <a:cxn ang="0">
                  <a:pos x="T6" y="T7"/>
                </a:cxn>
                <a:cxn ang="0">
                  <a:pos x="T8" y="T9"/>
                </a:cxn>
              </a:cxnLst>
              <a:rect l="0" t="0" r="r" b="b"/>
              <a:pathLst>
                <a:path w="29" h="43">
                  <a:moveTo>
                    <a:pt x="29" y="13"/>
                  </a:moveTo>
                  <a:cubicBezTo>
                    <a:pt x="29" y="23"/>
                    <a:pt x="23" y="34"/>
                    <a:pt x="14" y="39"/>
                  </a:cubicBezTo>
                  <a:cubicBezTo>
                    <a:pt x="6" y="43"/>
                    <a:pt x="0" y="40"/>
                    <a:pt x="0" y="30"/>
                  </a:cubicBezTo>
                  <a:cubicBezTo>
                    <a:pt x="0" y="21"/>
                    <a:pt x="6" y="9"/>
                    <a:pt x="14" y="5"/>
                  </a:cubicBezTo>
                  <a:cubicBezTo>
                    <a:pt x="23" y="0"/>
                    <a:pt x="29" y="4"/>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7" name="Freeform 129">
              <a:extLst>
                <a:ext uri="{FF2B5EF4-FFF2-40B4-BE49-F238E27FC236}">
                  <a16:creationId xmlns:a16="http://schemas.microsoft.com/office/drawing/2014/main" id="{DBFADFB9-82AA-44F1-887F-B9F289EC04B8}"/>
                </a:ext>
              </a:extLst>
            </p:cNvPr>
            <p:cNvSpPr>
              <a:spLocks/>
            </p:cNvSpPr>
            <p:nvPr/>
          </p:nvSpPr>
          <p:spPr bwMode="auto">
            <a:xfrm>
              <a:off x="6721988" y="4338637"/>
              <a:ext cx="1862138" cy="1090613"/>
            </a:xfrm>
            <a:custGeom>
              <a:avLst/>
              <a:gdLst>
                <a:gd name="T0" fmla="*/ 674 w 675"/>
                <a:gd name="T1" fmla="*/ 200 h 395"/>
                <a:gd name="T2" fmla="*/ 660 w 675"/>
                <a:gd name="T3" fmla="*/ 215 h 395"/>
                <a:gd name="T4" fmla="*/ 368 w 675"/>
                <a:gd name="T5" fmla="*/ 384 h 395"/>
                <a:gd name="T6" fmla="*/ 311 w 675"/>
                <a:gd name="T7" fmla="*/ 386 h 395"/>
                <a:gd name="T8" fmla="*/ 64 w 675"/>
                <a:gd name="T9" fmla="*/ 244 h 395"/>
                <a:gd name="T10" fmla="*/ 64 w 675"/>
                <a:gd name="T11" fmla="*/ 244 h 395"/>
                <a:gd name="T12" fmla="*/ 10 w 675"/>
                <a:gd name="T13" fmla="*/ 213 h 395"/>
                <a:gd name="T14" fmla="*/ 1 w 675"/>
                <a:gd name="T15" fmla="*/ 201 h 395"/>
                <a:gd name="T16" fmla="*/ 1 w 675"/>
                <a:gd name="T17" fmla="*/ 200 h 395"/>
                <a:gd name="T18" fmla="*/ 14 w 675"/>
                <a:gd name="T19" fmla="*/ 180 h 395"/>
                <a:gd name="T20" fmla="*/ 307 w 675"/>
                <a:gd name="T21" fmla="*/ 11 h 395"/>
                <a:gd name="T22" fmla="*/ 364 w 675"/>
                <a:gd name="T23" fmla="*/ 9 h 395"/>
                <a:gd name="T24" fmla="*/ 664 w 675"/>
                <a:gd name="T25" fmla="*/ 182 h 395"/>
                <a:gd name="T26" fmla="*/ 674 w 675"/>
                <a:gd name="T27" fmla="*/ 20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5">
                  <a:moveTo>
                    <a:pt x="674" y="200"/>
                  </a:moveTo>
                  <a:cubicBezTo>
                    <a:pt x="672" y="206"/>
                    <a:pt x="668" y="211"/>
                    <a:pt x="660" y="215"/>
                  </a:cubicBezTo>
                  <a:cubicBezTo>
                    <a:pt x="368" y="384"/>
                    <a:pt x="368" y="384"/>
                    <a:pt x="368" y="384"/>
                  </a:cubicBezTo>
                  <a:cubicBezTo>
                    <a:pt x="351" y="394"/>
                    <a:pt x="325" y="395"/>
                    <a:pt x="311" y="386"/>
                  </a:cubicBezTo>
                  <a:cubicBezTo>
                    <a:pt x="64" y="244"/>
                    <a:pt x="64" y="244"/>
                    <a:pt x="64" y="244"/>
                  </a:cubicBezTo>
                  <a:cubicBezTo>
                    <a:pt x="64" y="244"/>
                    <a:pt x="64" y="244"/>
                    <a:pt x="64" y="244"/>
                  </a:cubicBezTo>
                  <a:cubicBezTo>
                    <a:pt x="10" y="213"/>
                    <a:pt x="10" y="213"/>
                    <a:pt x="10" y="213"/>
                  </a:cubicBezTo>
                  <a:cubicBezTo>
                    <a:pt x="5" y="210"/>
                    <a:pt x="1" y="205"/>
                    <a:pt x="1" y="201"/>
                  </a:cubicBezTo>
                  <a:cubicBezTo>
                    <a:pt x="1" y="200"/>
                    <a:pt x="1" y="200"/>
                    <a:pt x="1" y="200"/>
                  </a:cubicBezTo>
                  <a:cubicBezTo>
                    <a:pt x="0" y="193"/>
                    <a:pt x="4" y="186"/>
                    <a:pt x="14" y="180"/>
                  </a:cubicBezTo>
                  <a:cubicBezTo>
                    <a:pt x="307" y="11"/>
                    <a:pt x="307" y="11"/>
                    <a:pt x="307" y="11"/>
                  </a:cubicBezTo>
                  <a:cubicBezTo>
                    <a:pt x="324" y="1"/>
                    <a:pt x="349" y="0"/>
                    <a:pt x="364" y="9"/>
                  </a:cubicBezTo>
                  <a:cubicBezTo>
                    <a:pt x="664" y="182"/>
                    <a:pt x="664" y="182"/>
                    <a:pt x="664" y="182"/>
                  </a:cubicBezTo>
                  <a:cubicBezTo>
                    <a:pt x="672" y="187"/>
                    <a:pt x="675" y="194"/>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8" name="Freeform 130">
              <a:extLst>
                <a:ext uri="{FF2B5EF4-FFF2-40B4-BE49-F238E27FC236}">
                  <a16:creationId xmlns:a16="http://schemas.microsoft.com/office/drawing/2014/main" id="{10C4B772-F47D-408D-96CC-2E87C55E7D3C}"/>
                </a:ext>
              </a:extLst>
            </p:cNvPr>
            <p:cNvSpPr>
              <a:spLocks/>
            </p:cNvSpPr>
            <p:nvPr/>
          </p:nvSpPr>
          <p:spPr bwMode="auto">
            <a:xfrm>
              <a:off x="6725163" y="4891087"/>
              <a:ext cx="1857375" cy="792163"/>
            </a:xfrm>
            <a:custGeom>
              <a:avLst/>
              <a:gdLst>
                <a:gd name="T0" fmla="*/ 673 w 673"/>
                <a:gd name="T1" fmla="*/ 0 h 287"/>
                <a:gd name="T2" fmla="*/ 673 w 673"/>
                <a:gd name="T3" fmla="*/ 89 h 287"/>
                <a:gd name="T4" fmla="*/ 673 w 673"/>
                <a:gd name="T5" fmla="*/ 89 h 287"/>
                <a:gd name="T6" fmla="*/ 659 w 673"/>
                <a:gd name="T7" fmla="*/ 107 h 287"/>
                <a:gd name="T8" fmla="*/ 367 w 673"/>
                <a:gd name="T9" fmla="*/ 276 h 287"/>
                <a:gd name="T10" fmla="*/ 310 w 673"/>
                <a:gd name="T11" fmla="*/ 278 h 287"/>
                <a:gd name="T12" fmla="*/ 9 w 673"/>
                <a:gd name="T13" fmla="*/ 105 h 287"/>
                <a:gd name="T14" fmla="*/ 0 w 673"/>
                <a:gd name="T15" fmla="*/ 93 h 287"/>
                <a:gd name="T16" fmla="*/ 0 w 673"/>
                <a:gd name="T17" fmla="*/ 1 h 287"/>
                <a:gd name="T18" fmla="*/ 9 w 673"/>
                <a:gd name="T19" fmla="*/ 13 h 287"/>
                <a:gd name="T20" fmla="*/ 63 w 673"/>
                <a:gd name="T21" fmla="*/ 44 h 287"/>
                <a:gd name="T22" fmla="*/ 63 w 673"/>
                <a:gd name="T23" fmla="*/ 44 h 287"/>
                <a:gd name="T24" fmla="*/ 310 w 673"/>
                <a:gd name="T25" fmla="*/ 186 h 287"/>
                <a:gd name="T26" fmla="*/ 367 w 673"/>
                <a:gd name="T27" fmla="*/ 184 h 287"/>
                <a:gd name="T28" fmla="*/ 659 w 673"/>
                <a:gd name="T29" fmla="*/ 15 h 287"/>
                <a:gd name="T30" fmla="*/ 673 w 673"/>
                <a:gd name="T3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7">
                  <a:moveTo>
                    <a:pt x="673" y="0"/>
                  </a:moveTo>
                  <a:cubicBezTo>
                    <a:pt x="673" y="89"/>
                    <a:pt x="673" y="89"/>
                    <a:pt x="673" y="89"/>
                  </a:cubicBezTo>
                  <a:cubicBezTo>
                    <a:pt x="673" y="89"/>
                    <a:pt x="673" y="89"/>
                    <a:pt x="673" y="89"/>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2"/>
                    <a:pt x="0" y="97"/>
                    <a:pt x="0" y="93"/>
                  </a:cubicBezTo>
                  <a:cubicBezTo>
                    <a:pt x="0" y="1"/>
                    <a:pt x="0" y="1"/>
                    <a:pt x="0" y="1"/>
                  </a:cubicBezTo>
                  <a:cubicBezTo>
                    <a:pt x="0" y="5"/>
                    <a:pt x="4" y="10"/>
                    <a:pt x="9" y="13"/>
                  </a:cubicBezTo>
                  <a:cubicBezTo>
                    <a:pt x="63" y="44"/>
                    <a:pt x="63" y="44"/>
                    <a:pt x="63" y="44"/>
                  </a:cubicBezTo>
                  <a:cubicBezTo>
                    <a:pt x="63" y="44"/>
                    <a:pt x="63" y="44"/>
                    <a:pt x="63" y="44"/>
                  </a:cubicBezTo>
                  <a:cubicBezTo>
                    <a:pt x="310" y="186"/>
                    <a:pt x="310" y="186"/>
                    <a:pt x="310" y="186"/>
                  </a:cubicBezTo>
                  <a:cubicBezTo>
                    <a:pt x="324" y="195"/>
                    <a:pt x="350" y="194"/>
                    <a:pt x="367" y="184"/>
                  </a:cubicBezTo>
                  <a:cubicBezTo>
                    <a:pt x="659" y="15"/>
                    <a:pt x="659" y="15"/>
                    <a:pt x="659" y="15"/>
                  </a:cubicBezTo>
                  <a:cubicBezTo>
                    <a:pt x="667" y="11"/>
                    <a:pt x="671" y="6"/>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9" name="Freeform 131">
              <a:extLst>
                <a:ext uri="{FF2B5EF4-FFF2-40B4-BE49-F238E27FC236}">
                  <a16:creationId xmlns:a16="http://schemas.microsoft.com/office/drawing/2014/main" id="{8175B2E7-3187-407E-A69A-6F496FB6591C}"/>
                </a:ext>
              </a:extLst>
            </p:cNvPr>
            <p:cNvSpPr>
              <a:spLocks/>
            </p:cNvSpPr>
            <p:nvPr/>
          </p:nvSpPr>
          <p:spPr bwMode="auto">
            <a:xfrm>
              <a:off x="7941188" y="5092700"/>
              <a:ext cx="481013" cy="354013"/>
            </a:xfrm>
            <a:custGeom>
              <a:avLst/>
              <a:gdLst>
                <a:gd name="T0" fmla="*/ 162 w 174"/>
                <a:gd name="T1" fmla="*/ 37 h 128"/>
                <a:gd name="T2" fmla="*/ 12 w 174"/>
                <a:gd name="T3" fmla="*/ 124 h 128"/>
                <a:gd name="T4" fmla="*/ 0 w 174"/>
                <a:gd name="T5" fmla="*/ 114 h 128"/>
                <a:gd name="T6" fmla="*/ 0 w 174"/>
                <a:gd name="T7" fmla="*/ 114 h 128"/>
                <a:gd name="T8" fmla="*/ 12 w 174"/>
                <a:gd name="T9" fmla="*/ 91 h 128"/>
                <a:gd name="T10" fmla="*/ 162 w 174"/>
                <a:gd name="T11" fmla="*/ 4 h 128"/>
                <a:gd name="T12" fmla="*/ 174 w 174"/>
                <a:gd name="T13" fmla="*/ 14 h 128"/>
                <a:gd name="T14" fmla="*/ 174 w 174"/>
                <a:gd name="T15" fmla="*/ 14 h 128"/>
                <a:gd name="T16" fmla="*/ 162 w 174"/>
                <a:gd name="T1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8">
                  <a:moveTo>
                    <a:pt x="162" y="37"/>
                  </a:moveTo>
                  <a:cubicBezTo>
                    <a:pt x="12" y="124"/>
                    <a:pt x="12" y="124"/>
                    <a:pt x="12" y="124"/>
                  </a:cubicBezTo>
                  <a:cubicBezTo>
                    <a:pt x="5" y="128"/>
                    <a:pt x="0" y="124"/>
                    <a:pt x="0" y="114"/>
                  </a:cubicBezTo>
                  <a:cubicBezTo>
                    <a:pt x="0" y="114"/>
                    <a:pt x="0" y="114"/>
                    <a:pt x="0" y="114"/>
                  </a:cubicBezTo>
                  <a:cubicBezTo>
                    <a:pt x="0" y="105"/>
                    <a:pt x="5" y="95"/>
                    <a:pt x="12" y="91"/>
                  </a:cubicBezTo>
                  <a:cubicBezTo>
                    <a:pt x="162" y="4"/>
                    <a:pt x="162" y="4"/>
                    <a:pt x="162" y="4"/>
                  </a:cubicBezTo>
                  <a:cubicBezTo>
                    <a:pt x="169" y="0"/>
                    <a:pt x="174" y="4"/>
                    <a:pt x="174" y="14"/>
                  </a:cubicBezTo>
                  <a:cubicBezTo>
                    <a:pt x="174" y="14"/>
                    <a:pt x="174" y="14"/>
                    <a:pt x="174" y="14"/>
                  </a:cubicBezTo>
                  <a:cubicBezTo>
                    <a:pt x="174" y="23"/>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0" name="Freeform 132">
              <a:extLst>
                <a:ext uri="{FF2B5EF4-FFF2-40B4-BE49-F238E27FC236}">
                  <a16:creationId xmlns:a16="http://schemas.microsoft.com/office/drawing/2014/main" id="{38E89FCB-B375-4DB0-B4F5-6C7989CE588D}"/>
                </a:ext>
              </a:extLst>
            </p:cNvPr>
            <p:cNvSpPr>
              <a:spLocks/>
            </p:cNvSpPr>
            <p:nvPr/>
          </p:nvSpPr>
          <p:spPr bwMode="auto">
            <a:xfrm>
              <a:off x="6915663" y="5118100"/>
              <a:ext cx="482600" cy="350838"/>
            </a:xfrm>
            <a:custGeom>
              <a:avLst/>
              <a:gdLst>
                <a:gd name="T0" fmla="*/ 162 w 175"/>
                <a:gd name="T1" fmla="*/ 123 h 127"/>
                <a:gd name="T2" fmla="*/ 13 w 175"/>
                <a:gd name="T3" fmla="*/ 37 h 127"/>
                <a:gd name="T4" fmla="*/ 0 w 175"/>
                <a:gd name="T5" fmla="*/ 13 h 127"/>
                <a:gd name="T6" fmla="*/ 0 w 175"/>
                <a:gd name="T7" fmla="*/ 13 h 127"/>
                <a:gd name="T8" fmla="*/ 13 w 175"/>
                <a:gd name="T9" fmla="*/ 4 h 127"/>
                <a:gd name="T10" fmla="*/ 162 w 175"/>
                <a:gd name="T11" fmla="*/ 90 h 127"/>
                <a:gd name="T12" fmla="*/ 175 w 175"/>
                <a:gd name="T13" fmla="*/ 114 h 127"/>
                <a:gd name="T14" fmla="*/ 175 w 175"/>
                <a:gd name="T15" fmla="*/ 114 h 127"/>
                <a:gd name="T16" fmla="*/ 162 w 175"/>
                <a:gd name="T17" fmla="*/ 1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7">
                  <a:moveTo>
                    <a:pt x="162" y="123"/>
                  </a:moveTo>
                  <a:cubicBezTo>
                    <a:pt x="13" y="37"/>
                    <a:pt x="13" y="37"/>
                    <a:pt x="13" y="37"/>
                  </a:cubicBezTo>
                  <a:cubicBezTo>
                    <a:pt x="6" y="33"/>
                    <a:pt x="0" y="22"/>
                    <a:pt x="0" y="13"/>
                  </a:cubicBezTo>
                  <a:cubicBezTo>
                    <a:pt x="0" y="13"/>
                    <a:pt x="0" y="13"/>
                    <a:pt x="0" y="13"/>
                  </a:cubicBezTo>
                  <a:cubicBezTo>
                    <a:pt x="0" y="4"/>
                    <a:pt x="6" y="0"/>
                    <a:pt x="13" y="4"/>
                  </a:cubicBezTo>
                  <a:cubicBezTo>
                    <a:pt x="162" y="90"/>
                    <a:pt x="162" y="90"/>
                    <a:pt x="162" y="90"/>
                  </a:cubicBezTo>
                  <a:cubicBezTo>
                    <a:pt x="169" y="94"/>
                    <a:pt x="175" y="105"/>
                    <a:pt x="175" y="114"/>
                  </a:cubicBezTo>
                  <a:cubicBezTo>
                    <a:pt x="175" y="114"/>
                    <a:pt x="175" y="114"/>
                    <a:pt x="175" y="114"/>
                  </a:cubicBezTo>
                  <a:cubicBezTo>
                    <a:pt x="175" y="123"/>
                    <a:pt x="169" y="127"/>
                    <a:pt x="162" y="12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1" name="Freeform 133">
              <a:extLst>
                <a:ext uri="{FF2B5EF4-FFF2-40B4-BE49-F238E27FC236}">
                  <a16:creationId xmlns:a16="http://schemas.microsoft.com/office/drawing/2014/main" id="{B34A8161-5788-4E98-9985-FA3E43748947}"/>
                </a:ext>
              </a:extLst>
            </p:cNvPr>
            <p:cNvSpPr>
              <a:spLocks/>
            </p:cNvSpPr>
            <p:nvPr/>
          </p:nvSpPr>
          <p:spPr bwMode="auto">
            <a:xfrm>
              <a:off x="7820538" y="5394325"/>
              <a:ext cx="79375" cy="117475"/>
            </a:xfrm>
            <a:custGeom>
              <a:avLst/>
              <a:gdLst>
                <a:gd name="T0" fmla="*/ 29 w 29"/>
                <a:gd name="T1" fmla="*/ 13 h 43"/>
                <a:gd name="T2" fmla="*/ 14 w 29"/>
                <a:gd name="T3" fmla="*/ 38 h 43"/>
                <a:gd name="T4" fmla="*/ 0 w 29"/>
                <a:gd name="T5" fmla="*/ 30 h 43"/>
                <a:gd name="T6" fmla="*/ 14 w 29"/>
                <a:gd name="T7" fmla="*/ 4 h 43"/>
                <a:gd name="T8" fmla="*/ 29 w 29"/>
                <a:gd name="T9" fmla="*/ 13 h 43"/>
              </a:gdLst>
              <a:ahLst/>
              <a:cxnLst>
                <a:cxn ang="0">
                  <a:pos x="T0" y="T1"/>
                </a:cxn>
                <a:cxn ang="0">
                  <a:pos x="T2" y="T3"/>
                </a:cxn>
                <a:cxn ang="0">
                  <a:pos x="T4" y="T5"/>
                </a:cxn>
                <a:cxn ang="0">
                  <a:pos x="T6" y="T7"/>
                </a:cxn>
                <a:cxn ang="0">
                  <a:pos x="T8" y="T9"/>
                </a:cxn>
              </a:cxnLst>
              <a:rect l="0" t="0" r="r" b="b"/>
              <a:pathLst>
                <a:path w="29" h="43">
                  <a:moveTo>
                    <a:pt x="29" y="13"/>
                  </a:moveTo>
                  <a:cubicBezTo>
                    <a:pt x="29" y="22"/>
                    <a:pt x="23" y="34"/>
                    <a:pt x="14" y="38"/>
                  </a:cubicBezTo>
                  <a:cubicBezTo>
                    <a:pt x="6" y="43"/>
                    <a:pt x="0" y="39"/>
                    <a:pt x="0" y="30"/>
                  </a:cubicBezTo>
                  <a:cubicBezTo>
                    <a:pt x="0" y="20"/>
                    <a:pt x="6" y="9"/>
                    <a:pt x="14" y="4"/>
                  </a:cubicBezTo>
                  <a:cubicBezTo>
                    <a:pt x="23" y="0"/>
                    <a:pt x="29" y="3"/>
                    <a:pt x="29" y="1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2" name="Freeform 134">
              <a:extLst>
                <a:ext uri="{FF2B5EF4-FFF2-40B4-BE49-F238E27FC236}">
                  <a16:creationId xmlns:a16="http://schemas.microsoft.com/office/drawing/2014/main" id="{21993551-1C6F-4FAC-8A54-993820768B03}"/>
                </a:ext>
              </a:extLst>
            </p:cNvPr>
            <p:cNvSpPr>
              <a:spLocks/>
            </p:cNvSpPr>
            <p:nvPr/>
          </p:nvSpPr>
          <p:spPr bwMode="auto">
            <a:xfrm>
              <a:off x="6721988" y="4040187"/>
              <a:ext cx="1862138" cy="1090613"/>
            </a:xfrm>
            <a:custGeom>
              <a:avLst/>
              <a:gdLst>
                <a:gd name="T0" fmla="*/ 674 w 675"/>
                <a:gd name="T1" fmla="*/ 200 h 395"/>
                <a:gd name="T2" fmla="*/ 660 w 675"/>
                <a:gd name="T3" fmla="*/ 215 h 395"/>
                <a:gd name="T4" fmla="*/ 368 w 675"/>
                <a:gd name="T5" fmla="*/ 384 h 395"/>
                <a:gd name="T6" fmla="*/ 311 w 675"/>
                <a:gd name="T7" fmla="*/ 386 h 395"/>
                <a:gd name="T8" fmla="*/ 64 w 675"/>
                <a:gd name="T9" fmla="*/ 243 h 395"/>
                <a:gd name="T10" fmla="*/ 64 w 675"/>
                <a:gd name="T11" fmla="*/ 243 h 395"/>
                <a:gd name="T12" fmla="*/ 10 w 675"/>
                <a:gd name="T13" fmla="*/ 213 h 395"/>
                <a:gd name="T14" fmla="*/ 1 w 675"/>
                <a:gd name="T15" fmla="*/ 200 h 395"/>
                <a:gd name="T16" fmla="*/ 1 w 675"/>
                <a:gd name="T17" fmla="*/ 200 h 395"/>
                <a:gd name="T18" fmla="*/ 14 w 675"/>
                <a:gd name="T19" fmla="*/ 180 h 395"/>
                <a:gd name="T20" fmla="*/ 307 w 675"/>
                <a:gd name="T21" fmla="*/ 11 h 395"/>
                <a:gd name="T22" fmla="*/ 364 w 675"/>
                <a:gd name="T23" fmla="*/ 9 h 395"/>
                <a:gd name="T24" fmla="*/ 664 w 675"/>
                <a:gd name="T25" fmla="*/ 182 h 395"/>
                <a:gd name="T26" fmla="*/ 674 w 675"/>
                <a:gd name="T27" fmla="*/ 20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5" h="395">
                  <a:moveTo>
                    <a:pt x="674" y="200"/>
                  </a:moveTo>
                  <a:cubicBezTo>
                    <a:pt x="672" y="205"/>
                    <a:pt x="668" y="211"/>
                    <a:pt x="660" y="215"/>
                  </a:cubicBezTo>
                  <a:cubicBezTo>
                    <a:pt x="368" y="384"/>
                    <a:pt x="368" y="384"/>
                    <a:pt x="368" y="384"/>
                  </a:cubicBezTo>
                  <a:cubicBezTo>
                    <a:pt x="351" y="393"/>
                    <a:pt x="325" y="395"/>
                    <a:pt x="311" y="386"/>
                  </a:cubicBezTo>
                  <a:cubicBezTo>
                    <a:pt x="64" y="243"/>
                    <a:pt x="64" y="243"/>
                    <a:pt x="64" y="243"/>
                  </a:cubicBezTo>
                  <a:cubicBezTo>
                    <a:pt x="64" y="243"/>
                    <a:pt x="64" y="243"/>
                    <a:pt x="64" y="243"/>
                  </a:cubicBezTo>
                  <a:cubicBezTo>
                    <a:pt x="10" y="213"/>
                    <a:pt x="10" y="213"/>
                    <a:pt x="10" y="213"/>
                  </a:cubicBezTo>
                  <a:cubicBezTo>
                    <a:pt x="5" y="209"/>
                    <a:pt x="1" y="205"/>
                    <a:pt x="1" y="200"/>
                  </a:cubicBezTo>
                  <a:cubicBezTo>
                    <a:pt x="1" y="200"/>
                    <a:pt x="1" y="200"/>
                    <a:pt x="1" y="200"/>
                  </a:cubicBezTo>
                  <a:cubicBezTo>
                    <a:pt x="0" y="193"/>
                    <a:pt x="4" y="185"/>
                    <a:pt x="14" y="180"/>
                  </a:cubicBezTo>
                  <a:cubicBezTo>
                    <a:pt x="307" y="11"/>
                    <a:pt x="307" y="11"/>
                    <a:pt x="307" y="11"/>
                  </a:cubicBezTo>
                  <a:cubicBezTo>
                    <a:pt x="324" y="1"/>
                    <a:pt x="349" y="0"/>
                    <a:pt x="364" y="9"/>
                  </a:cubicBezTo>
                  <a:cubicBezTo>
                    <a:pt x="664" y="182"/>
                    <a:pt x="664" y="182"/>
                    <a:pt x="664" y="182"/>
                  </a:cubicBezTo>
                  <a:cubicBezTo>
                    <a:pt x="672" y="187"/>
                    <a:pt x="675" y="193"/>
                    <a:pt x="674" y="20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3" name="Freeform 135">
              <a:extLst>
                <a:ext uri="{FF2B5EF4-FFF2-40B4-BE49-F238E27FC236}">
                  <a16:creationId xmlns:a16="http://schemas.microsoft.com/office/drawing/2014/main" id="{66899D14-A8F1-4E1A-B15E-D35221BC6628}"/>
                </a:ext>
              </a:extLst>
            </p:cNvPr>
            <p:cNvSpPr>
              <a:spLocks/>
            </p:cNvSpPr>
            <p:nvPr/>
          </p:nvSpPr>
          <p:spPr bwMode="auto">
            <a:xfrm>
              <a:off x="6725163" y="4592637"/>
              <a:ext cx="1857375" cy="792163"/>
            </a:xfrm>
            <a:custGeom>
              <a:avLst/>
              <a:gdLst>
                <a:gd name="T0" fmla="*/ 673 w 673"/>
                <a:gd name="T1" fmla="*/ 0 h 287"/>
                <a:gd name="T2" fmla="*/ 673 w 673"/>
                <a:gd name="T3" fmla="*/ 88 h 287"/>
                <a:gd name="T4" fmla="*/ 673 w 673"/>
                <a:gd name="T5" fmla="*/ 88 h 287"/>
                <a:gd name="T6" fmla="*/ 659 w 673"/>
                <a:gd name="T7" fmla="*/ 107 h 287"/>
                <a:gd name="T8" fmla="*/ 367 w 673"/>
                <a:gd name="T9" fmla="*/ 276 h 287"/>
                <a:gd name="T10" fmla="*/ 310 w 673"/>
                <a:gd name="T11" fmla="*/ 278 h 287"/>
                <a:gd name="T12" fmla="*/ 9 w 673"/>
                <a:gd name="T13" fmla="*/ 105 h 287"/>
                <a:gd name="T14" fmla="*/ 0 w 673"/>
                <a:gd name="T15" fmla="*/ 92 h 287"/>
                <a:gd name="T16" fmla="*/ 0 w 673"/>
                <a:gd name="T17" fmla="*/ 0 h 287"/>
                <a:gd name="T18" fmla="*/ 9 w 673"/>
                <a:gd name="T19" fmla="*/ 13 h 287"/>
                <a:gd name="T20" fmla="*/ 63 w 673"/>
                <a:gd name="T21" fmla="*/ 43 h 287"/>
                <a:gd name="T22" fmla="*/ 63 w 673"/>
                <a:gd name="T23" fmla="*/ 43 h 287"/>
                <a:gd name="T24" fmla="*/ 310 w 673"/>
                <a:gd name="T25" fmla="*/ 186 h 287"/>
                <a:gd name="T26" fmla="*/ 367 w 673"/>
                <a:gd name="T27" fmla="*/ 184 h 287"/>
                <a:gd name="T28" fmla="*/ 659 w 673"/>
                <a:gd name="T29" fmla="*/ 15 h 287"/>
                <a:gd name="T30" fmla="*/ 673 w 673"/>
                <a:gd name="T3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3" h="287">
                  <a:moveTo>
                    <a:pt x="673" y="0"/>
                  </a:moveTo>
                  <a:cubicBezTo>
                    <a:pt x="673" y="88"/>
                    <a:pt x="673" y="88"/>
                    <a:pt x="673" y="88"/>
                  </a:cubicBezTo>
                  <a:cubicBezTo>
                    <a:pt x="673" y="88"/>
                    <a:pt x="673" y="88"/>
                    <a:pt x="673" y="88"/>
                  </a:cubicBezTo>
                  <a:cubicBezTo>
                    <a:pt x="673" y="95"/>
                    <a:pt x="668" y="102"/>
                    <a:pt x="659" y="107"/>
                  </a:cubicBezTo>
                  <a:cubicBezTo>
                    <a:pt x="367" y="276"/>
                    <a:pt x="367" y="276"/>
                    <a:pt x="367" y="276"/>
                  </a:cubicBezTo>
                  <a:cubicBezTo>
                    <a:pt x="350" y="286"/>
                    <a:pt x="324" y="287"/>
                    <a:pt x="310" y="278"/>
                  </a:cubicBezTo>
                  <a:cubicBezTo>
                    <a:pt x="9" y="105"/>
                    <a:pt x="9" y="105"/>
                    <a:pt x="9" y="105"/>
                  </a:cubicBezTo>
                  <a:cubicBezTo>
                    <a:pt x="3" y="101"/>
                    <a:pt x="0" y="97"/>
                    <a:pt x="0" y="92"/>
                  </a:cubicBezTo>
                  <a:cubicBezTo>
                    <a:pt x="0" y="0"/>
                    <a:pt x="0" y="0"/>
                    <a:pt x="0" y="0"/>
                  </a:cubicBezTo>
                  <a:cubicBezTo>
                    <a:pt x="0" y="5"/>
                    <a:pt x="4" y="9"/>
                    <a:pt x="9" y="13"/>
                  </a:cubicBezTo>
                  <a:cubicBezTo>
                    <a:pt x="63" y="43"/>
                    <a:pt x="63" y="43"/>
                    <a:pt x="63" y="43"/>
                  </a:cubicBezTo>
                  <a:cubicBezTo>
                    <a:pt x="63" y="43"/>
                    <a:pt x="63" y="43"/>
                    <a:pt x="63" y="43"/>
                  </a:cubicBezTo>
                  <a:cubicBezTo>
                    <a:pt x="310" y="186"/>
                    <a:pt x="310" y="186"/>
                    <a:pt x="310" y="186"/>
                  </a:cubicBezTo>
                  <a:cubicBezTo>
                    <a:pt x="324" y="195"/>
                    <a:pt x="350" y="193"/>
                    <a:pt x="367" y="184"/>
                  </a:cubicBezTo>
                  <a:cubicBezTo>
                    <a:pt x="659" y="15"/>
                    <a:pt x="659" y="15"/>
                    <a:pt x="659" y="15"/>
                  </a:cubicBezTo>
                  <a:cubicBezTo>
                    <a:pt x="667" y="11"/>
                    <a:pt x="671" y="5"/>
                    <a:pt x="673" y="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4" name="Freeform 136">
              <a:extLst>
                <a:ext uri="{FF2B5EF4-FFF2-40B4-BE49-F238E27FC236}">
                  <a16:creationId xmlns:a16="http://schemas.microsoft.com/office/drawing/2014/main" id="{0F7E594A-061A-4F30-B6D5-9FA601CB8517}"/>
                </a:ext>
              </a:extLst>
            </p:cNvPr>
            <p:cNvSpPr>
              <a:spLocks/>
            </p:cNvSpPr>
            <p:nvPr/>
          </p:nvSpPr>
          <p:spPr bwMode="auto">
            <a:xfrm>
              <a:off x="7941188" y="4794250"/>
              <a:ext cx="481013" cy="354013"/>
            </a:xfrm>
            <a:custGeom>
              <a:avLst/>
              <a:gdLst>
                <a:gd name="T0" fmla="*/ 162 w 174"/>
                <a:gd name="T1" fmla="*/ 37 h 128"/>
                <a:gd name="T2" fmla="*/ 12 w 174"/>
                <a:gd name="T3" fmla="*/ 124 h 128"/>
                <a:gd name="T4" fmla="*/ 0 w 174"/>
                <a:gd name="T5" fmla="*/ 114 h 128"/>
                <a:gd name="T6" fmla="*/ 0 w 174"/>
                <a:gd name="T7" fmla="*/ 114 h 128"/>
                <a:gd name="T8" fmla="*/ 12 w 174"/>
                <a:gd name="T9" fmla="*/ 90 h 128"/>
                <a:gd name="T10" fmla="*/ 162 w 174"/>
                <a:gd name="T11" fmla="*/ 4 h 128"/>
                <a:gd name="T12" fmla="*/ 174 w 174"/>
                <a:gd name="T13" fmla="*/ 13 h 128"/>
                <a:gd name="T14" fmla="*/ 174 w 174"/>
                <a:gd name="T15" fmla="*/ 13 h 128"/>
                <a:gd name="T16" fmla="*/ 162 w 174"/>
                <a:gd name="T1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28">
                  <a:moveTo>
                    <a:pt x="162" y="37"/>
                  </a:moveTo>
                  <a:cubicBezTo>
                    <a:pt x="12" y="124"/>
                    <a:pt x="12" y="124"/>
                    <a:pt x="12" y="124"/>
                  </a:cubicBezTo>
                  <a:cubicBezTo>
                    <a:pt x="5" y="128"/>
                    <a:pt x="0" y="123"/>
                    <a:pt x="0" y="114"/>
                  </a:cubicBezTo>
                  <a:cubicBezTo>
                    <a:pt x="0" y="114"/>
                    <a:pt x="0" y="114"/>
                    <a:pt x="0" y="114"/>
                  </a:cubicBezTo>
                  <a:cubicBezTo>
                    <a:pt x="0" y="105"/>
                    <a:pt x="5" y="94"/>
                    <a:pt x="12" y="90"/>
                  </a:cubicBezTo>
                  <a:cubicBezTo>
                    <a:pt x="162" y="4"/>
                    <a:pt x="162" y="4"/>
                    <a:pt x="162" y="4"/>
                  </a:cubicBezTo>
                  <a:cubicBezTo>
                    <a:pt x="169" y="0"/>
                    <a:pt x="174" y="4"/>
                    <a:pt x="174" y="13"/>
                  </a:cubicBezTo>
                  <a:cubicBezTo>
                    <a:pt x="174" y="13"/>
                    <a:pt x="174" y="13"/>
                    <a:pt x="174" y="13"/>
                  </a:cubicBezTo>
                  <a:cubicBezTo>
                    <a:pt x="174" y="23"/>
                    <a:pt x="169" y="33"/>
                    <a:pt x="162" y="3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5" name="Freeform 137">
              <a:extLst>
                <a:ext uri="{FF2B5EF4-FFF2-40B4-BE49-F238E27FC236}">
                  <a16:creationId xmlns:a16="http://schemas.microsoft.com/office/drawing/2014/main" id="{02190358-3DAA-4D27-BE9A-D3F73BACA2AB}"/>
                </a:ext>
              </a:extLst>
            </p:cNvPr>
            <p:cNvSpPr>
              <a:spLocks/>
            </p:cNvSpPr>
            <p:nvPr/>
          </p:nvSpPr>
          <p:spPr bwMode="auto">
            <a:xfrm>
              <a:off x="6915663" y="4816475"/>
              <a:ext cx="482600" cy="354013"/>
            </a:xfrm>
            <a:custGeom>
              <a:avLst/>
              <a:gdLst>
                <a:gd name="T0" fmla="*/ 162 w 175"/>
                <a:gd name="T1" fmla="*/ 124 h 128"/>
                <a:gd name="T2" fmla="*/ 13 w 175"/>
                <a:gd name="T3" fmla="*/ 37 h 128"/>
                <a:gd name="T4" fmla="*/ 0 w 175"/>
                <a:gd name="T5" fmla="*/ 14 h 128"/>
                <a:gd name="T6" fmla="*/ 0 w 175"/>
                <a:gd name="T7" fmla="*/ 14 h 128"/>
                <a:gd name="T8" fmla="*/ 13 w 175"/>
                <a:gd name="T9" fmla="*/ 4 h 128"/>
                <a:gd name="T10" fmla="*/ 162 w 175"/>
                <a:gd name="T11" fmla="*/ 91 h 128"/>
                <a:gd name="T12" fmla="*/ 175 w 175"/>
                <a:gd name="T13" fmla="*/ 115 h 128"/>
                <a:gd name="T14" fmla="*/ 175 w 175"/>
                <a:gd name="T15" fmla="*/ 115 h 128"/>
                <a:gd name="T16" fmla="*/ 162 w 175"/>
                <a:gd name="T17"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8">
                  <a:moveTo>
                    <a:pt x="162" y="124"/>
                  </a:moveTo>
                  <a:cubicBezTo>
                    <a:pt x="13" y="37"/>
                    <a:pt x="13" y="37"/>
                    <a:pt x="13" y="37"/>
                  </a:cubicBezTo>
                  <a:cubicBezTo>
                    <a:pt x="6" y="34"/>
                    <a:pt x="0" y="23"/>
                    <a:pt x="0" y="14"/>
                  </a:cubicBezTo>
                  <a:cubicBezTo>
                    <a:pt x="0" y="14"/>
                    <a:pt x="0" y="14"/>
                    <a:pt x="0" y="14"/>
                  </a:cubicBezTo>
                  <a:cubicBezTo>
                    <a:pt x="0" y="5"/>
                    <a:pt x="6" y="0"/>
                    <a:pt x="13" y="4"/>
                  </a:cubicBezTo>
                  <a:cubicBezTo>
                    <a:pt x="162" y="91"/>
                    <a:pt x="162" y="91"/>
                    <a:pt x="162" y="91"/>
                  </a:cubicBezTo>
                  <a:cubicBezTo>
                    <a:pt x="169" y="95"/>
                    <a:pt x="175" y="105"/>
                    <a:pt x="175" y="115"/>
                  </a:cubicBezTo>
                  <a:cubicBezTo>
                    <a:pt x="175" y="115"/>
                    <a:pt x="175" y="115"/>
                    <a:pt x="175" y="115"/>
                  </a:cubicBezTo>
                  <a:cubicBezTo>
                    <a:pt x="175" y="124"/>
                    <a:pt x="169" y="128"/>
                    <a:pt x="162" y="12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6" name="Freeform 138">
              <a:extLst>
                <a:ext uri="{FF2B5EF4-FFF2-40B4-BE49-F238E27FC236}">
                  <a16:creationId xmlns:a16="http://schemas.microsoft.com/office/drawing/2014/main" id="{E41FA196-FC90-49CA-A3D6-4B1881EA1EFA}"/>
                </a:ext>
              </a:extLst>
            </p:cNvPr>
            <p:cNvSpPr>
              <a:spLocks/>
            </p:cNvSpPr>
            <p:nvPr/>
          </p:nvSpPr>
          <p:spPr bwMode="auto">
            <a:xfrm>
              <a:off x="7820538" y="5092700"/>
              <a:ext cx="79375" cy="122238"/>
            </a:xfrm>
            <a:custGeom>
              <a:avLst/>
              <a:gdLst>
                <a:gd name="T0" fmla="*/ 29 w 29"/>
                <a:gd name="T1" fmla="*/ 14 h 44"/>
                <a:gd name="T2" fmla="*/ 14 w 29"/>
                <a:gd name="T3" fmla="*/ 39 h 44"/>
                <a:gd name="T4" fmla="*/ 0 w 29"/>
                <a:gd name="T5" fmla="*/ 31 h 44"/>
                <a:gd name="T6" fmla="*/ 14 w 29"/>
                <a:gd name="T7" fmla="*/ 5 h 44"/>
                <a:gd name="T8" fmla="*/ 29 w 29"/>
                <a:gd name="T9" fmla="*/ 14 h 44"/>
              </a:gdLst>
              <a:ahLst/>
              <a:cxnLst>
                <a:cxn ang="0">
                  <a:pos x="T0" y="T1"/>
                </a:cxn>
                <a:cxn ang="0">
                  <a:pos x="T2" y="T3"/>
                </a:cxn>
                <a:cxn ang="0">
                  <a:pos x="T4" y="T5"/>
                </a:cxn>
                <a:cxn ang="0">
                  <a:pos x="T6" y="T7"/>
                </a:cxn>
                <a:cxn ang="0">
                  <a:pos x="T8" y="T9"/>
                </a:cxn>
              </a:cxnLst>
              <a:rect l="0" t="0" r="r" b="b"/>
              <a:pathLst>
                <a:path w="29" h="44">
                  <a:moveTo>
                    <a:pt x="29" y="14"/>
                  </a:moveTo>
                  <a:cubicBezTo>
                    <a:pt x="29" y="23"/>
                    <a:pt x="23" y="34"/>
                    <a:pt x="14" y="39"/>
                  </a:cubicBezTo>
                  <a:cubicBezTo>
                    <a:pt x="6" y="44"/>
                    <a:pt x="0" y="40"/>
                    <a:pt x="0" y="31"/>
                  </a:cubicBezTo>
                  <a:cubicBezTo>
                    <a:pt x="0" y="21"/>
                    <a:pt x="6" y="10"/>
                    <a:pt x="14" y="5"/>
                  </a:cubicBezTo>
                  <a:cubicBezTo>
                    <a:pt x="23" y="0"/>
                    <a:pt x="29" y="4"/>
                    <a:pt x="29" y="1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85" name="Group 384">
            <a:extLst>
              <a:ext uri="{FF2B5EF4-FFF2-40B4-BE49-F238E27FC236}">
                <a16:creationId xmlns:a16="http://schemas.microsoft.com/office/drawing/2014/main" id="{189DA6A1-6236-4219-8A6E-5F56A8CE1877}"/>
              </a:ext>
            </a:extLst>
          </p:cNvPr>
          <p:cNvGrpSpPr/>
          <p:nvPr/>
        </p:nvGrpSpPr>
        <p:grpSpPr>
          <a:xfrm>
            <a:off x="2438567" y="3380144"/>
            <a:ext cx="957737" cy="972060"/>
            <a:chOff x="7067551" y="7526338"/>
            <a:chExt cx="1592263" cy="1616075"/>
          </a:xfrm>
        </p:grpSpPr>
        <p:sp>
          <p:nvSpPr>
            <p:cNvPr id="307" name="Freeform 139">
              <a:extLst>
                <a:ext uri="{FF2B5EF4-FFF2-40B4-BE49-F238E27FC236}">
                  <a16:creationId xmlns:a16="http://schemas.microsoft.com/office/drawing/2014/main" id="{39F617BB-62AA-40AC-B896-B274E14C5B27}"/>
                </a:ext>
              </a:extLst>
            </p:cNvPr>
            <p:cNvSpPr>
              <a:spLocks/>
            </p:cNvSpPr>
            <p:nvPr/>
          </p:nvSpPr>
          <p:spPr bwMode="auto">
            <a:xfrm>
              <a:off x="7067551" y="8213725"/>
              <a:ext cx="1592263" cy="928688"/>
            </a:xfrm>
            <a:custGeom>
              <a:avLst/>
              <a:gdLst>
                <a:gd name="T0" fmla="*/ 575 w 577"/>
                <a:gd name="T1" fmla="*/ 170 h 336"/>
                <a:gd name="T2" fmla="*/ 564 w 577"/>
                <a:gd name="T3" fmla="*/ 183 h 336"/>
                <a:gd name="T4" fmla="*/ 314 w 577"/>
                <a:gd name="T5" fmla="*/ 327 h 336"/>
                <a:gd name="T6" fmla="*/ 266 w 577"/>
                <a:gd name="T7" fmla="*/ 329 h 336"/>
                <a:gd name="T8" fmla="*/ 55 w 577"/>
                <a:gd name="T9" fmla="*/ 207 h 336"/>
                <a:gd name="T10" fmla="*/ 55 w 577"/>
                <a:gd name="T11" fmla="*/ 207 h 336"/>
                <a:gd name="T12" fmla="*/ 9 w 577"/>
                <a:gd name="T13" fmla="*/ 181 h 336"/>
                <a:gd name="T14" fmla="*/ 1 w 577"/>
                <a:gd name="T15" fmla="*/ 171 h 336"/>
                <a:gd name="T16" fmla="*/ 1 w 577"/>
                <a:gd name="T17" fmla="*/ 171 h 336"/>
                <a:gd name="T18" fmla="*/ 13 w 577"/>
                <a:gd name="T19" fmla="*/ 153 h 336"/>
                <a:gd name="T20" fmla="*/ 262 w 577"/>
                <a:gd name="T21" fmla="*/ 9 h 336"/>
                <a:gd name="T22" fmla="*/ 311 w 577"/>
                <a:gd name="T23" fmla="*/ 7 h 336"/>
                <a:gd name="T24" fmla="*/ 567 w 577"/>
                <a:gd name="T25" fmla="*/ 155 h 336"/>
                <a:gd name="T26" fmla="*/ 575 w 577"/>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6">
                  <a:moveTo>
                    <a:pt x="575" y="170"/>
                  </a:moveTo>
                  <a:cubicBezTo>
                    <a:pt x="574" y="175"/>
                    <a:pt x="570" y="179"/>
                    <a:pt x="564" y="183"/>
                  </a:cubicBezTo>
                  <a:cubicBezTo>
                    <a:pt x="314" y="327"/>
                    <a:pt x="314" y="327"/>
                    <a:pt x="314" y="327"/>
                  </a:cubicBezTo>
                  <a:cubicBezTo>
                    <a:pt x="300" y="335"/>
                    <a:pt x="278" y="336"/>
                    <a:pt x="266" y="329"/>
                  </a:cubicBezTo>
                  <a:cubicBezTo>
                    <a:pt x="55" y="207"/>
                    <a:pt x="55" y="207"/>
                    <a:pt x="55" y="207"/>
                  </a:cubicBezTo>
                  <a:cubicBezTo>
                    <a:pt x="55" y="207"/>
                    <a:pt x="55" y="207"/>
                    <a:pt x="55" y="207"/>
                  </a:cubicBezTo>
                  <a:cubicBezTo>
                    <a:pt x="9" y="181"/>
                    <a:pt x="9" y="181"/>
                    <a:pt x="9" y="181"/>
                  </a:cubicBezTo>
                  <a:cubicBezTo>
                    <a:pt x="4" y="178"/>
                    <a:pt x="2" y="175"/>
                    <a:pt x="1" y="171"/>
                  </a:cubicBezTo>
                  <a:cubicBezTo>
                    <a:pt x="1" y="171"/>
                    <a:pt x="1" y="171"/>
                    <a:pt x="1" y="171"/>
                  </a:cubicBezTo>
                  <a:cubicBezTo>
                    <a:pt x="0" y="165"/>
                    <a:pt x="4" y="158"/>
                    <a:pt x="13" y="153"/>
                  </a:cubicBezTo>
                  <a:cubicBezTo>
                    <a:pt x="262" y="9"/>
                    <a:pt x="262" y="9"/>
                    <a:pt x="262" y="9"/>
                  </a:cubicBezTo>
                  <a:cubicBezTo>
                    <a:pt x="277" y="1"/>
                    <a:pt x="298" y="0"/>
                    <a:pt x="311" y="7"/>
                  </a:cubicBezTo>
                  <a:cubicBezTo>
                    <a:pt x="567" y="155"/>
                    <a:pt x="567" y="155"/>
                    <a:pt x="567" y="155"/>
                  </a:cubicBezTo>
                  <a:cubicBezTo>
                    <a:pt x="574" y="159"/>
                    <a:pt x="577" y="165"/>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8" name="Freeform 140">
              <a:extLst>
                <a:ext uri="{FF2B5EF4-FFF2-40B4-BE49-F238E27FC236}">
                  <a16:creationId xmlns:a16="http://schemas.microsoft.com/office/drawing/2014/main" id="{8F9C2727-7F05-45D5-8159-D66C4A03CDDD}"/>
                </a:ext>
              </a:extLst>
            </p:cNvPr>
            <p:cNvSpPr>
              <a:spLocks/>
            </p:cNvSpPr>
            <p:nvPr/>
          </p:nvSpPr>
          <p:spPr bwMode="auto">
            <a:xfrm>
              <a:off x="7112001" y="8010525"/>
              <a:ext cx="1503363" cy="881063"/>
            </a:xfrm>
            <a:custGeom>
              <a:avLst/>
              <a:gdLst>
                <a:gd name="T0" fmla="*/ 544 w 545"/>
                <a:gd name="T1" fmla="*/ 162 h 319"/>
                <a:gd name="T2" fmla="*/ 533 w 545"/>
                <a:gd name="T3" fmla="*/ 174 h 319"/>
                <a:gd name="T4" fmla="*/ 297 w 545"/>
                <a:gd name="T5" fmla="*/ 310 h 319"/>
                <a:gd name="T6" fmla="*/ 251 w 545"/>
                <a:gd name="T7" fmla="*/ 312 h 319"/>
                <a:gd name="T8" fmla="*/ 51 w 545"/>
                <a:gd name="T9" fmla="*/ 197 h 319"/>
                <a:gd name="T10" fmla="*/ 51 w 545"/>
                <a:gd name="T11" fmla="*/ 197 h 319"/>
                <a:gd name="T12" fmla="*/ 8 w 545"/>
                <a:gd name="T13" fmla="*/ 172 h 319"/>
                <a:gd name="T14" fmla="*/ 0 w 545"/>
                <a:gd name="T15" fmla="*/ 162 h 319"/>
                <a:gd name="T16" fmla="*/ 0 w 545"/>
                <a:gd name="T17" fmla="*/ 162 h 319"/>
                <a:gd name="T18" fmla="*/ 12 w 545"/>
                <a:gd name="T19" fmla="*/ 145 h 319"/>
                <a:gd name="T20" fmla="*/ 248 w 545"/>
                <a:gd name="T21" fmla="*/ 9 h 319"/>
                <a:gd name="T22" fmla="*/ 294 w 545"/>
                <a:gd name="T23" fmla="*/ 7 h 319"/>
                <a:gd name="T24" fmla="*/ 536 w 545"/>
                <a:gd name="T25" fmla="*/ 147 h 319"/>
                <a:gd name="T26" fmla="*/ 544 w 545"/>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9">
                  <a:moveTo>
                    <a:pt x="544" y="162"/>
                  </a:moveTo>
                  <a:cubicBezTo>
                    <a:pt x="543" y="166"/>
                    <a:pt x="539" y="170"/>
                    <a:pt x="533" y="174"/>
                  </a:cubicBezTo>
                  <a:cubicBezTo>
                    <a:pt x="297" y="310"/>
                    <a:pt x="297" y="310"/>
                    <a:pt x="297" y="310"/>
                  </a:cubicBezTo>
                  <a:cubicBezTo>
                    <a:pt x="283" y="318"/>
                    <a:pt x="263" y="319"/>
                    <a:pt x="251" y="312"/>
                  </a:cubicBezTo>
                  <a:cubicBezTo>
                    <a:pt x="51" y="197"/>
                    <a:pt x="51" y="197"/>
                    <a:pt x="51" y="197"/>
                  </a:cubicBezTo>
                  <a:cubicBezTo>
                    <a:pt x="51" y="197"/>
                    <a:pt x="51" y="197"/>
                    <a:pt x="51" y="197"/>
                  </a:cubicBezTo>
                  <a:cubicBezTo>
                    <a:pt x="8" y="172"/>
                    <a:pt x="8" y="172"/>
                    <a:pt x="8" y="172"/>
                  </a:cubicBezTo>
                  <a:cubicBezTo>
                    <a:pt x="4" y="169"/>
                    <a:pt x="1" y="166"/>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9" name="Freeform 141">
              <a:extLst>
                <a:ext uri="{FF2B5EF4-FFF2-40B4-BE49-F238E27FC236}">
                  <a16:creationId xmlns:a16="http://schemas.microsoft.com/office/drawing/2014/main" id="{BD40E934-7EA4-4BA9-95F9-89A6B2B702A5}"/>
                </a:ext>
              </a:extLst>
            </p:cNvPr>
            <p:cNvSpPr>
              <a:spLocks/>
            </p:cNvSpPr>
            <p:nvPr/>
          </p:nvSpPr>
          <p:spPr bwMode="auto">
            <a:xfrm>
              <a:off x="7112001" y="8456613"/>
              <a:ext cx="1501775"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1" y="82"/>
                    <a:pt x="533" y="86"/>
                  </a:cubicBezTo>
                  <a:cubicBezTo>
                    <a:pt x="297" y="222"/>
                    <a:pt x="297" y="222"/>
                    <a:pt x="297" y="222"/>
                  </a:cubicBezTo>
                  <a:cubicBezTo>
                    <a:pt x="283" y="230"/>
                    <a:pt x="263" y="231"/>
                    <a:pt x="251" y="224"/>
                  </a:cubicBezTo>
                  <a:cubicBezTo>
                    <a:pt x="8" y="84"/>
                    <a:pt x="8" y="84"/>
                    <a:pt x="8" y="84"/>
                  </a:cubicBezTo>
                  <a:cubicBezTo>
                    <a:pt x="4"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0" name="Freeform 142">
              <a:extLst>
                <a:ext uri="{FF2B5EF4-FFF2-40B4-BE49-F238E27FC236}">
                  <a16:creationId xmlns:a16="http://schemas.microsoft.com/office/drawing/2014/main" id="{2D588CF0-D885-4C0D-916E-B540B5BB86C1}"/>
                </a:ext>
              </a:extLst>
            </p:cNvPr>
            <p:cNvSpPr>
              <a:spLocks/>
            </p:cNvSpPr>
            <p:nvPr/>
          </p:nvSpPr>
          <p:spPr bwMode="auto">
            <a:xfrm>
              <a:off x="8097838" y="8620125"/>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1" name="Freeform 143">
              <a:extLst>
                <a:ext uri="{FF2B5EF4-FFF2-40B4-BE49-F238E27FC236}">
                  <a16:creationId xmlns:a16="http://schemas.microsoft.com/office/drawing/2014/main" id="{6FFBC2F0-EE70-4EA6-A2D8-481036B6B1AF}"/>
                </a:ext>
              </a:extLst>
            </p:cNvPr>
            <p:cNvSpPr>
              <a:spLocks/>
            </p:cNvSpPr>
            <p:nvPr/>
          </p:nvSpPr>
          <p:spPr bwMode="auto">
            <a:xfrm>
              <a:off x="7269163" y="8639175"/>
              <a:ext cx="388938" cy="282575"/>
            </a:xfrm>
            <a:custGeom>
              <a:avLst/>
              <a:gdLst>
                <a:gd name="T0" fmla="*/ 131 w 141"/>
                <a:gd name="T1" fmla="*/ 99 h 102"/>
                <a:gd name="T2" fmla="*/ 10 w 141"/>
                <a:gd name="T3" fmla="*/ 29 h 102"/>
                <a:gd name="T4" fmla="*/ 0 w 141"/>
                <a:gd name="T5" fmla="*/ 10 h 102"/>
                <a:gd name="T6" fmla="*/ 0 w 141"/>
                <a:gd name="T7" fmla="*/ 10 h 102"/>
                <a:gd name="T8" fmla="*/ 10 w 141"/>
                <a:gd name="T9" fmla="*/ 3 h 102"/>
                <a:gd name="T10" fmla="*/ 131 w 141"/>
                <a:gd name="T11" fmla="*/ 73 h 102"/>
                <a:gd name="T12" fmla="*/ 141 w 141"/>
                <a:gd name="T13" fmla="*/ 92 h 102"/>
                <a:gd name="T14" fmla="*/ 141 w 141"/>
                <a:gd name="T15" fmla="*/ 92 h 102"/>
                <a:gd name="T16" fmla="*/ 131 w 141"/>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2">
                  <a:moveTo>
                    <a:pt x="131" y="99"/>
                  </a:moveTo>
                  <a:cubicBezTo>
                    <a:pt x="10" y="29"/>
                    <a:pt x="10" y="29"/>
                    <a:pt x="10" y="29"/>
                  </a:cubicBezTo>
                  <a:cubicBezTo>
                    <a:pt x="4" y="26"/>
                    <a:pt x="0" y="18"/>
                    <a:pt x="0" y="10"/>
                  </a:cubicBezTo>
                  <a:cubicBezTo>
                    <a:pt x="0" y="10"/>
                    <a:pt x="0" y="10"/>
                    <a:pt x="0" y="10"/>
                  </a:cubicBezTo>
                  <a:cubicBezTo>
                    <a:pt x="0" y="3"/>
                    <a:pt x="4" y="0"/>
                    <a:pt x="10" y="3"/>
                  </a:cubicBezTo>
                  <a:cubicBezTo>
                    <a:pt x="131" y="73"/>
                    <a:pt x="131" y="73"/>
                    <a:pt x="131" y="73"/>
                  </a:cubicBezTo>
                  <a:cubicBezTo>
                    <a:pt x="136" y="76"/>
                    <a:pt x="141" y="84"/>
                    <a:pt x="141" y="92"/>
                  </a:cubicBezTo>
                  <a:cubicBezTo>
                    <a:pt x="141" y="92"/>
                    <a:pt x="141" y="92"/>
                    <a:pt x="141" y="92"/>
                  </a:cubicBezTo>
                  <a:cubicBezTo>
                    <a:pt x="141" y="99"/>
                    <a:pt x="136" y="102"/>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2" name="Freeform 144">
              <a:extLst>
                <a:ext uri="{FF2B5EF4-FFF2-40B4-BE49-F238E27FC236}">
                  <a16:creationId xmlns:a16="http://schemas.microsoft.com/office/drawing/2014/main" id="{AEF744B8-59AE-46CB-88EF-64A9D518EB9B}"/>
                </a:ext>
              </a:extLst>
            </p:cNvPr>
            <p:cNvSpPr>
              <a:spLocks/>
            </p:cNvSpPr>
            <p:nvPr/>
          </p:nvSpPr>
          <p:spPr bwMode="auto">
            <a:xfrm>
              <a:off x="7997826" y="8859838"/>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9" y="28"/>
                    <a:pt x="12" y="32"/>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3" name="Freeform 145">
              <a:extLst>
                <a:ext uri="{FF2B5EF4-FFF2-40B4-BE49-F238E27FC236}">
                  <a16:creationId xmlns:a16="http://schemas.microsoft.com/office/drawing/2014/main" id="{B331C6AF-523E-48A1-8797-35B7E38EDFE8}"/>
                </a:ext>
              </a:extLst>
            </p:cNvPr>
            <p:cNvSpPr>
              <a:spLocks/>
            </p:cNvSpPr>
            <p:nvPr/>
          </p:nvSpPr>
          <p:spPr bwMode="auto">
            <a:xfrm>
              <a:off x="7112001" y="7769225"/>
              <a:ext cx="1503363" cy="877888"/>
            </a:xfrm>
            <a:custGeom>
              <a:avLst/>
              <a:gdLst>
                <a:gd name="T0" fmla="*/ 544 w 545"/>
                <a:gd name="T1" fmla="*/ 161 h 318"/>
                <a:gd name="T2" fmla="*/ 533 w 545"/>
                <a:gd name="T3" fmla="*/ 173 h 318"/>
                <a:gd name="T4" fmla="*/ 297 w 545"/>
                <a:gd name="T5" fmla="*/ 310 h 318"/>
                <a:gd name="T6" fmla="*/ 251 w 545"/>
                <a:gd name="T7" fmla="*/ 312 h 318"/>
                <a:gd name="T8" fmla="*/ 51 w 545"/>
                <a:gd name="T9" fmla="*/ 196 h 318"/>
                <a:gd name="T10" fmla="*/ 51 w 545"/>
                <a:gd name="T11" fmla="*/ 196 h 318"/>
                <a:gd name="T12" fmla="*/ 8 w 545"/>
                <a:gd name="T13" fmla="*/ 172 h 318"/>
                <a:gd name="T14" fmla="*/ 0 w 545"/>
                <a:gd name="T15" fmla="*/ 162 h 318"/>
                <a:gd name="T16" fmla="*/ 0 w 545"/>
                <a:gd name="T17" fmla="*/ 162 h 318"/>
                <a:gd name="T18" fmla="*/ 12 w 545"/>
                <a:gd name="T19" fmla="*/ 145 h 318"/>
                <a:gd name="T20" fmla="*/ 248 w 545"/>
                <a:gd name="T21" fmla="*/ 9 h 318"/>
                <a:gd name="T22" fmla="*/ 294 w 545"/>
                <a:gd name="T23" fmla="*/ 7 h 318"/>
                <a:gd name="T24" fmla="*/ 536 w 545"/>
                <a:gd name="T25" fmla="*/ 147 h 318"/>
                <a:gd name="T26" fmla="*/ 544 w 545"/>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8">
                  <a:moveTo>
                    <a:pt x="544" y="161"/>
                  </a:moveTo>
                  <a:cubicBezTo>
                    <a:pt x="543" y="166"/>
                    <a:pt x="539" y="170"/>
                    <a:pt x="533" y="173"/>
                  </a:cubicBezTo>
                  <a:cubicBezTo>
                    <a:pt x="297" y="310"/>
                    <a:pt x="297" y="310"/>
                    <a:pt x="297" y="310"/>
                  </a:cubicBezTo>
                  <a:cubicBezTo>
                    <a:pt x="283" y="318"/>
                    <a:pt x="263" y="318"/>
                    <a:pt x="251" y="312"/>
                  </a:cubicBezTo>
                  <a:cubicBezTo>
                    <a:pt x="51" y="196"/>
                    <a:pt x="51" y="196"/>
                    <a:pt x="51" y="196"/>
                  </a:cubicBezTo>
                  <a:cubicBezTo>
                    <a:pt x="51" y="196"/>
                    <a:pt x="51" y="196"/>
                    <a:pt x="51" y="196"/>
                  </a:cubicBezTo>
                  <a:cubicBezTo>
                    <a:pt x="8" y="172"/>
                    <a:pt x="8" y="172"/>
                    <a:pt x="8" y="172"/>
                  </a:cubicBezTo>
                  <a:cubicBezTo>
                    <a:pt x="4" y="169"/>
                    <a:pt x="1" y="165"/>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4" name="Freeform 146">
              <a:extLst>
                <a:ext uri="{FF2B5EF4-FFF2-40B4-BE49-F238E27FC236}">
                  <a16:creationId xmlns:a16="http://schemas.microsoft.com/office/drawing/2014/main" id="{D4D90338-730D-41B6-A5F5-7421FC3383A8}"/>
                </a:ext>
              </a:extLst>
            </p:cNvPr>
            <p:cNvSpPr>
              <a:spLocks/>
            </p:cNvSpPr>
            <p:nvPr/>
          </p:nvSpPr>
          <p:spPr bwMode="auto">
            <a:xfrm>
              <a:off x="7112001" y="8213725"/>
              <a:ext cx="1501775" cy="641350"/>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1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1" y="83"/>
                    <a:pt x="533" y="87"/>
                  </a:cubicBezTo>
                  <a:cubicBezTo>
                    <a:pt x="297" y="223"/>
                    <a:pt x="297" y="223"/>
                    <a:pt x="297" y="223"/>
                  </a:cubicBezTo>
                  <a:cubicBezTo>
                    <a:pt x="283" y="231"/>
                    <a:pt x="263" y="232"/>
                    <a:pt x="251" y="225"/>
                  </a:cubicBezTo>
                  <a:cubicBezTo>
                    <a:pt x="8" y="85"/>
                    <a:pt x="8" y="85"/>
                    <a:pt x="8" y="85"/>
                  </a:cubicBezTo>
                  <a:cubicBezTo>
                    <a:pt x="4" y="82"/>
                    <a:pt x="1" y="79"/>
                    <a:pt x="0" y="75"/>
                  </a:cubicBezTo>
                  <a:cubicBezTo>
                    <a:pt x="0" y="1"/>
                    <a:pt x="0" y="1"/>
                    <a:pt x="0" y="1"/>
                  </a:cubicBezTo>
                  <a:cubicBezTo>
                    <a:pt x="1" y="4"/>
                    <a:pt x="4" y="8"/>
                    <a:pt x="8" y="11"/>
                  </a:cubicBezTo>
                  <a:cubicBezTo>
                    <a:pt x="51" y="35"/>
                    <a:pt x="51" y="35"/>
                    <a:pt x="51" y="35"/>
                  </a:cubicBezTo>
                  <a:cubicBezTo>
                    <a:pt x="51" y="35"/>
                    <a:pt x="51" y="35"/>
                    <a:pt x="51" y="35"/>
                  </a:cubicBezTo>
                  <a:cubicBezTo>
                    <a:pt x="251" y="151"/>
                    <a:pt x="251" y="151"/>
                    <a:pt x="251" y="151"/>
                  </a:cubicBezTo>
                  <a:cubicBezTo>
                    <a:pt x="263" y="157"/>
                    <a:pt x="283" y="157"/>
                    <a:pt x="297" y="149"/>
                  </a:cubicBezTo>
                  <a:cubicBezTo>
                    <a:pt x="533" y="12"/>
                    <a:pt x="533" y="12"/>
                    <a:pt x="533" y="12"/>
                  </a:cubicBezTo>
                  <a:cubicBezTo>
                    <a:pt x="539" y="9"/>
                    <a:pt x="543"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5" name="Freeform 147">
              <a:extLst>
                <a:ext uri="{FF2B5EF4-FFF2-40B4-BE49-F238E27FC236}">
                  <a16:creationId xmlns:a16="http://schemas.microsoft.com/office/drawing/2014/main" id="{69A633AB-9742-4C47-9161-B5E18944D4BD}"/>
                </a:ext>
              </a:extLst>
            </p:cNvPr>
            <p:cNvSpPr>
              <a:spLocks/>
            </p:cNvSpPr>
            <p:nvPr/>
          </p:nvSpPr>
          <p:spPr bwMode="auto">
            <a:xfrm>
              <a:off x="8097838" y="8377238"/>
              <a:ext cx="388938" cy="284163"/>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3"/>
                  </a:cubicBezTo>
                  <a:cubicBezTo>
                    <a:pt x="0" y="93"/>
                    <a:pt x="0" y="93"/>
                    <a:pt x="0" y="93"/>
                  </a:cubicBezTo>
                  <a:cubicBezTo>
                    <a:pt x="0" y="85"/>
                    <a:pt x="4" y="77"/>
                    <a:pt x="10" y="73"/>
                  </a:cubicBezTo>
                  <a:cubicBezTo>
                    <a:pt x="131" y="4"/>
                    <a:pt x="131" y="4"/>
                    <a:pt x="131" y="4"/>
                  </a:cubicBezTo>
                  <a:cubicBezTo>
                    <a:pt x="136" y="0"/>
                    <a:pt x="141" y="4"/>
                    <a:pt x="141" y="11"/>
                  </a:cubicBezTo>
                  <a:cubicBezTo>
                    <a:pt x="141" y="11"/>
                    <a:pt x="141" y="11"/>
                    <a:pt x="141" y="11"/>
                  </a:cubicBezTo>
                  <a:cubicBezTo>
                    <a:pt x="141" y="19"/>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6" name="Freeform 148">
              <a:extLst>
                <a:ext uri="{FF2B5EF4-FFF2-40B4-BE49-F238E27FC236}">
                  <a16:creationId xmlns:a16="http://schemas.microsoft.com/office/drawing/2014/main" id="{6BFA983E-5B92-4AC2-A84C-1F45E17AB53B}"/>
                </a:ext>
              </a:extLst>
            </p:cNvPr>
            <p:cNvSpPr>
              <a:spLocks/>
            </p:cNvSpPr>
            <p:nvPr/>
          </p:nvSpPr>
          <p:spPr bwMode="auto">
            <a:xfrm>
              <a:off x="7269163" y="839628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7" name="Freeform 149">
              <a:extLst>
                <a:ext uri="{FF2B5EF4-FFF2-40B4-BE49-F238E27FC236}">
                  <a16:creationId xmlns:a16="http://schemas.microsoft.com/office/drawing/2014/main" id="{9F9AC0F3-75A8-4117-8AD0-F9B27D232A7C}"/>
                </a:ext>
              </a:extLst>
            </p:cNvPr>
            <p:cNvSpPr>
              <a:spLocks/>
            </p:cNvSpPr>
            <p:nvPr/>
          </p:nvSpPr>
          <p:spPr bwMode="auto">
            <a:xfrm>
              <a:off x="7997826" y="8620125"/>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7"/>
                    <a:pt x="12" y="31"/>
                  </a:cubicBezTo>
                  <a:cubicBezTo>
                    <a:pt x="5" y="35"/>
                    <a:pt x="0" y="32"/>
                    <a:pt x="0" y="24"/>
                  </a:cubicBezTo>
                  <a:cubicBezTo>
                    <a:pt x="0" y="17"/>
                    <a:pt x="5" y="7"/>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8" name="Freeform 150">
              <a:extLst>
                <a:ext uri="{FF2B5EF4-FFF2-40B4-BE49-F238E27FC236}">
                  <a16:creationId xmlns:a16="http://schemas.microsoft.com/office/drawing/2014/main" id="{BBF6081E-4599-4382-B943-9A048875280C}"/>
                </a:ext>
              </a:extLst>
            </p:cNvPr>
            <p:cNvSpPr>
              <a:spLocks/>
            </p:cNvSpPr>
            <p:nvPr/>
          </p:nvSpPr>
          <p:spPr bwMode="auto">
            <a:xfrm>
              <a:off x="7112001" y="7526338"/>
              <a:ext cx="1503363" cy="881063"/>
            </a:xfrm>
            <a:custGeom>
              <a:avLst/>
              <a:gdLst>
                <a:gd name="T0" fmla="*/ 544 w 545"/>
                <a:gd name="T1" fmla="*/ 162 h 319"/>
                <a:gd name="T2" fmla="*/ 533 w 545"/>
                <a:gd name="T3" fmla="*/ 174 h 319"/>
                <a:gd name="T4" fmla="*/ 297 w 545"/>
                <a:gd name="T5" fmla="*/ 310 h 319"/>
                <a:gd name="T6" fmla="*/ 251 w 545"/>
                <a:gd name="T7" fmla="*/ 312 h 319"/>
                <a:gd name="T8" fmla="*/ 51 w 545"/>
                <a:gd name="T9" fmla="*/ 197 h 319"/>
                <a:gd name="T10" fmla="*/ 51 w 545"/>
                <a:gd name="T11" fmla="*/ 197 h 319"/>
                <a:gd name="T12" fmla="*/ 8 w 545"/>
                <a:gd name="T13" fmla="*/ 172 h 319"/>
                <a:gd name="T14" fmla="*/ 0 w 545"/>
                <a:gd name="T15" fmla="*/ 162 h 319"/>
                <a:gd name="T16" fmla="*/ 0 w 545"/>
                <a:gd name="T17" fmla="*/ 162 h 319"/>
                <a:gd name="T18" fmla="*/ 12 w 545"/>
                <a:gd name="T19" fmla="*/ 145 h 319"/>
                <a:gd name="T20" fmla="*/ 248 w 545"/>
                <a:gd name="T21" fmla="*/ 9 h 319"/>
                <a:gd name="T22" fmla="*/ 294 w 545"/>
                <a:gd name="T23" fmla="*/ 7 h 319"/>
                <a:gd name="T24" fmla="*/ 536 w 545"/>
                <a:gd name="T25" fmla="*/ 147 h 319"/>
                <a:gd name="T26" fmla="*/ 544 w 545"/>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 h="319">
                  <a:moveTo>
                    <a:pt x="544" y="162"/>
                  </a:moveTo>
                  <a:cubicBezTo>
                    <a:pt x="543" y="166"/>
                    <a:pt x="539" y="171"/>
                    <a:pt x="533" y="174"/>
                  </a:cubicBezTo>
                  <a:cubicBezTo>
                    <a:pt x="297" y="310"/>
                    <a:pt x="297" y="310"/>
                    <a:pt x="297" y="310"/>
                  </a:cubicBezTo>
                  <a:cubicBezTo>
                    <a:pt x="283" y="318"/>
                    <a:pt x="263" y="319"/>
                    <a:pt x="251" y="312"/>
                  </a:cubicBezTo>
                  <a:cubicBezTo>
                    <a:pt x="51" y="197"/>
                    <a:pt x="51" y="197"/>
                    <a:pt x="51" y="197"/>
                  </a:cubicBezTo>
                  <a:cubicBezTo>
                    <a:pt x="51" y="197"/>
                    <a:pt x="51" y="197"/>
                    <a:pt x="51" y="197"/>
                  </a:cubicBezTo>
                  <a:cubicBezTo>
                    <a:pt x="8" y="172"/>
                    <a:pt x="8" y="172"/>
                    <a:pt x="8" y="172"/>
                  </a:cubicBezTo>
                  <a:cubicBezTo>
                    <a:pt x="4" y="169"/>
                    <a:pt x="1" y="166"/>
                    <a:pt x="0" y="162"/>
                  </a:cubicBezTo>
                  <a:cubicBezTo>
                    <a:pt x="0" y="162"/>
                    <a:pt x="0" y="162"/>
                    <a:pt x="0" y="162"/>
                  </a:cubicBezTo>
                  <a:cubicBezTo>
                    <a:pt x="0" y="156"/>
                    <a:pt x="3" y="150"/>
                    <a:pt x="12" y="145"/>
                  </a:cubicBezTo>
                  <a:cubicBezTo>
                    <a:pt x="248" y="9"/>
                    <a:pt x="248" y="9"/>
                    <a:pt x="248" y="9"/>
                  </a:cubicBezTo>
                  <a:cubicBezTo>
                    <a:pt x="261" y="1"/>
                    <a:pt x="282" y="0"/>
                    <a:pt x="294" y="7"/>
                  </a:cubicBezTo>
                  <a:cubicBezTo>
                    <a:pt x="536" y="147"/>
                    <a:pt x="536" y="147"/>
                    <a:pt x="536" y="147"/>
                  </a:cubicBezTo>
                  <a:cubicBezTo>
                    <a:pt x="543" y="151"/>
                    <a:pt x="545" y="157"/>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9" name="Freeform 151">
              <a:extLst>
                <a:ext uri="{FF2B5EF4-FFF2-40B4-BE49-F238E27FC236}">
                  <a16:creationId xmlns:a16="http://schemas.microsoft.com/office/drawing/2014/main" id="{A79F235E-2D60-4530-BC07-6E7C4FFB60A2}"/>
                </a:ext>
              </a:extLst>
            </p:cNvPr>
            <p:cNvSpPr>
              <a:spLocks/>
            </p:cNvSpPr>
            <p:nvPr/>
          </p:nvSpPr>
          <p:spPr bwMode="auto">
            <a:xfrm>
              <a:off x="7112001" y="7974013"/>
              <a:ext cx="1501775"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3 h 231"/>
                <a:gd name="T10" fmla="*/ 251 w 544"/>
                <a:gd name="T11" fmla="*/ 225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7"/>
                    <a:pt x="541" y="82"/>
                    <a:pt x="533" y="86"/>
                  </a:cubicBezTo>
                  <a:cubicBezTo>
                    <a:pt x="297" y="223"/>
                    <a:pt x="297" y="223"/>
                    <a:pt x="297" y="223"/>
                  </a:cubicBezTo>
                  <a:cubicBezTo>
                    <a:pt x="283" y="231"/>
                    <a:pt x="263" y="231"/>
                    <a:pt x="251" y="225"/>
                  </a:cubicBezTo>
                  <a:cubicBezTo>
                    <a:pt x="8" y="84"/>
                    <a:pt x="8" y="84"/>
                    <a:pt x="8" y="84"/>
                  </a:cubicBezTo>
                  <a:cubicBezTo>
                    <a:pt x="4"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9"/>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0" name="Freeform 152">
              <a:extLst>
                <a:ext uri="{FF2B5EF4-FFF2-40B4-BE49-F238E27FC236}">
                  <a16:creationId xmlns:a16="http://schemas.microsoft.com/office/drawing/2014/main" id="{AA5D4D0C-730B-419F-B9AF-C4CCE5F323F4}"/>
                </a:ext>
              </a:extLst>
            </p:cNvPr>
            <p:cNvSpPr>
              <a:spLocks/>
            </p:cNvSpPr>
            <p:nvPr/>
          </p:nvSpPr>
          <p:spPr bwMode="auto">
            <a:xfrm>
              <a:off x="8097838" y="8137525"/>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1" name="Freeform 153">
              <a:extLst>
                <a:ext uri="{FF2B5EF4-FFF2-40B4-BE49-F238E27FC236}">
                  <a16:creationId xmlns:a16="http://schemas.microsoft.com/office/drawing/2014/main" id="{8418CF14-47BD-4F21-83F1-A09910DAAE61}"/>
                </a:ext>
              </a:extLst>
            </p:cNvPr>
            <p:cNvSpPr>
              <a:spLocks/>
            </p:cNvSpPr>
            <p:nvPr/>
          </p:nvSpPr>
          <p:spPr bwMode="auto">
            <a:xfrm>
              <a:off x="7269163" y="8156575"/>
              <a:ext cx="388938" cy="284163"/>
            </a:xfrm>
            <a:custGeom>
              <a:avLst/>
              <a:gdLst>
                <a:gd name="T0" fmla="*/ 131 w 141"/>
                <a:gd name="T1" fmla="*/ 99 h 103"/>
                <a:gd name="T2" fmla="*/ 10 w 141"/>
                <a:gd name="T3" fmla="*/ 30 h 103"/>
                <a:gd name="T4" fmla="*/ 0 w 141"/>
                <a:gd name="T5" fmla="*/ 10 h 103"/>
                <a:gd name="T6" fmla="*/ 0 w 141"/>
                <a:gd name="T7" fmla="*/ 10 h 103"/>
                <a:gd name="T8" fmla="*/ 10 w 141"/>
                <a:gd name="T9" fmla="*/ 3 h 103"/>
                <a:gd name="T10" fmla="*/ 131 w 141"/>
                <a:gd name="T11" fmla="*/ 73 h 103"/>
                <a:gd name="T12" fmla="*/ 141 w 141"/>
                <a:gd name="T13" fmla="*/ 92 h 103"/>
                <a:gd name="T14" fmla="*/ 141 w 141"/>
                <a:gd name="T15" fmla="*/ 92 h 103"/>
                <a:gd name="T16" fmla="*/ 131 w 141"/>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99"/>
                  </a:moveTo>
                  <a:cubicBezTo>
                    <a:pt x="10" y="30"/>
                    <a:pt x="10" y="30"/>
                    <a:pt x="10" y="30"/>
                  </a:cubicBezTo>
                  <a:cubicBezTo>
                    <a:pt x="4" y="26"/>
                    <a:pt x="0" y="18"/>
                    <a:pt x="0" y="10"/>
                  </a:cubicBezTo>
                  <a:cubicBezTo>
                    <a:pt x="0" y="10"/>
                    <a:pt x="0" y="10"/>
                    <a:pt x="0" y="10"/>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2" name="Freeform 154">
              <a:extLst>
                <a:ext uri="{FF2B5EF4-FFF2-40B4-BE49-F238E27FC236}">
                  <a16:creationId xmlns:a16="http://schemas.microsoft.com/office/drawing/2014/main" id="{7E8FB20D-9E7C-4BD4-A573-01B117E5F368}"/>
                </a:ext>
              </a:extLst>
            </p:cNvPr>
            <p:cNvSpPr>
              <a:spLocks/>
            </p:cNvSpPr>
            <p:nvPr/>
          </p:nvSpPr>
          <p:spPr bwMode="auto">
            <a:xfrm>
              <a:off x="7997826" y="8377238"/>
              <a:ext cx="66675" cy="100013"/>
            </a:xfrm>
            <a:custGeom>
              <a:avLst/>
              <a:gdLst>
                <a:gd name="T0" fmla="*/ 24 w 24"/>
                <a:gd name="T1" fmla="*/ 11 h 36"/>
                <a:gd name="T2" fmla="*/ 12 w 24"/>
                <a:gd name="T3" fmla="*/ 32 h 36"/>
                <a:gd name="T4" fmla="*/ 0 w 24"/>
                <a:gd name="T5" fmla="*/ 25 h 36"/>
                <a:gd name="T6" fmla="*/ 12 w 24"/>
                <a:gd name="T7" fmla="*/ 4 h 36"/>
                <a:gd name="T8" fmla="*/ 24 w 24"/>
                <a:gd name="T9" fmla="*/ 11 h 36"/>
              </a:gdLst>
              <a:ahLst/>
              <a:cxnLst>
                <a:cxn ang="0">
                  <a:pos x="T0" y="T1"/>
                </a:cxn>
                <a:cxn ang="0">
                  <a:pos x="T2" y="T3"/>
                </a:cxn>
                <a:cxn ang="0">
                  <a:pos x="T4" y="T5"/>
                </a:cxn>
                <a:cxn ang="0">
                  <a:pos x="T6" y="T7"/>
                </a:cxn>
                <a:cxn ang="0">
                  <a:pos x="T8" y="T9"/>
                </a:cxn>
              </a:cxnLst>
              <a:rect l="0" t="0" r="r" b="b"/>
              <a:pathLst>
                <a:path w="24" h="36">
                  <a:moveTo>
                    <a:pt x="24" y="11"/>
                  </a:moveTo>
                  <a:cubicBezTo>
                    <a:pt x="24" y="19"/>
                    <a:pt x="19" y="28"/>
                    <a:pt x="12" y="32"/>
                  </a:cubicBezTo>
                  <a:cubicBezTo>
                    <a:pt x="5" y="36"/>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89" name="Group 388">
            <a:extLst>
              <a:ext uri="{FF2B5EF4-FFF2-40B4-BE49-F238E27FC236}">
                <a16:creationId xmlns:a16="http://schemas.microsoft.com/office/drawing/2014/main" id="{A6120DAF-B3C4-4BCE-8D0A-5B717608F39B}"/>
              </a:ext>
            </a:extLst>
          </p:cNvPr>
          <p:cNvGrpSpPr/>
          <p:nvPr/>
        </p:nvGrpSpPr>
        <p:grpSpPr>
          <a:xfrm>
            <a:off x="5179051" y="1033067"/>
            <a:ext cx="957737" cy="1408437"/>
            <a:chOff x="11623676" y="3624263"/>
            <a:chExt cx="1592263" cy="2341562"/>
          </a:xfrm>
        </p:grpSpPr>
        <p:sp>
          <p:nvSpPr>
            <p:cNvPr id="339" name="Freeform 171">
              <a:extLst>
                <a:ext uri="{FF2B5EF4-FFF2-40B4-BE49-F238E27FC236}">
                  <a16:creationId xmlns:a16="http://schemas.microsoft.com/office/drawing/2014/main" id="{80DBC635-6318-4E39-BC1A-50EA9C50F46F}"/>
                </a:ext>
              </a:extLst>
            </p:cNvPr>
            <p:cNvSpPr>
              <a:spLocks/>
            </p:cNvSpPr>
            <p:nvPr/>
          </p:nvSpPr>
          <p:spPr bwMode="auto">
            <a:xfrm>
              <a:off x="11623676" y="5035550"/>
              <a:ext cx="1592263" cy="930275"/>
            </a:xfrm>
            <a:custGeom>
              <a:avLst/>
              <a:gdLst>
                <a:gd name="T0" fmla="*/ 575 w 577"/>
                <a:gd name="T1" fmla="*/ 171 h 337"/>
                <a:gd name="T2" fmla="*/ 564 w 577"/>
                <a:gd name="T3" fmla="*/ 184 h 337"/>
                <a:gd name="T4" fmla="*/ 314 w 577"/>
                <a:gd name="T5" fmla="*/ 327 h 337"/>
                <a:gd name="T6" fmla="*/ 266 w 577"/>
                <a:gd name="T7" fmla="*/ 329 h 337"/>
                <a:gd name="T8" fmla="*/ 55 w 577"/>
                <a:gd name="T9" fmla="*/ 208 h 337"/>
                <a:gd name="T10" fmla="*/ 55 w 577"/>
                <a:gd name="T11" fmla="*/ 208 h 337"/>
                <a:gd name="T12" fmla="*/ 9 w 577"/>
                <a:gd name="T13" fmla="*/ 182 h 337"/>
                <a:gd name="T14" fmla="*/ 1 w 577"/>
                <a:gd name="T15" fmla="*/ 171 h 337"/>
                <a:gd name="T16" fmla="*/ 1 w 577"/>
                <a:gd name="T17" fmla="*/ 171 h 337"/>
                <a:gd name="T18" fmla="*/ 13 w 577"/>
                <a:gd name="T19" fmla="*/ 153 h 337"/>
                <a:gd name="T20" fmla="*/ 262 w 577"/>
                <a:gd name="T21" fmla="*/ 9 h 337"/>
                <a:gd name="T22" fmla="*/ 311 w 577"/>
                <a:gd name="T23" fmla="*/ 7 h 337"/>
                <a:gd name="T24" fmla="*/ 567 w 577"/>
                <a:gd name="T25" fmla="*/ 155 h 337"/>
                <a:gd name="T26" fmla="*/ 575 w 577"/>
                <a:gd name="T27" fmla="*/ 1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7" h="337">
                  <a:moveTo>
                    <a:pt x="575" y="171"/>
                  </a:moveTo>
                  <a:cubicBezTo>
                    <a:pt x="574" y="175"/>
                    <a:pt x="570" y="180"/>
                    <a:pt x="564" y="184"/>
                  </a:cubicBezTo>
                  <a:cubicBezTo>
                    <a:pt x="314" y="327"/>
                    <a:pt x="314" y="327"/>
                    <a:pt x="314" y="327"/>
                  </a:cubicBezTo>
                  <a:cubicBezTo>
                    <a:pt x="300" y="336"/>
                    <a:pt x="278" y="337"/>
                    <a:pt x="266" y="329"/>
                  </a:cubicBezTo>
                  <a:cubicBezTo>
                    <a:pt x="55" y="208"/>
                    <a:pt x="55" y="208"/>
                    <a:pt x="55" y="208"/>
                  </a:cubicBezTo>
                  <a:cubicBezTo>
                    <a:pt x="55" y="208"/>
                    <a:pt x="55" y="208"/>
                    <a:pt x="55" y="208"/>
                  </a:cubicBezTo>
                  <a:cubicBezTo>
                    <a:pt x="9" y="182"/>
                    <a:pt x="9" y="182"/>
                    <a:pt x="9" y="182"/>
                  </a:cubicBezTo>
                  <a:cubicBezTo>
                    <a:pt x="4" y="179"/>
                    <a:pt x="2" y="175"/>
                    <a:pt x="1" y="171"/>
                  </a:cubicBezTo>
                  <a:cubicBezTo>
                    <a:pt x="1" y="171"/>
                    <a:pt x="1" y="171"/>
                    <a:pt x="1" y="171"/>
                  </a:cubicBezTo>
                  <a:cubicBezTo>
                    <a:pt x="0" y="165"/>
                    <a:pt x="4" y="158"/>
                    <a:pt x="13" y="153"/>
                  </a:cubicBezTo>
                  <a:cubicBezTo>
                    <a:pt x="262" y="9"/>
                    <a:pt x="262" y="9"/>
                    <a:pt x="262" y="9"/>
                  </a:cubicBezTo>
                  <a:cubicBezTo>
                    <a:pt x="277" y="1"/>
                    <a:pt x="298" y="0"/>
                    <a:pt x="311" y="7"/>
                  </a:cubicBezTo>
                  <a:cubicBezTo>
                    <a:pt x="567" y="155"/>
                    <a:pt x="567" y="155"/>
                    <a:pt x="567" y="155"/>
                  </a:cubicBezTo>
                  <a:cubicBezTo>
                    <a:pt x="574" y="159"/>
                    <a:pt x="577" y="165"/>
                    <a:pt x="575" y="171"/>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0" name="Freeform 172">
              <a:extLst>
                <a:ext uri="{FF2B5EF4-FFF2-40B4-BE49-F238E27FC236}">
                  <a16:creationId xmlns:a16="http://schemas.microsoft.com/office/drawing/2014/main" id="{DA2B7BB8-1D9B-4CF0-8B8C-71C6E8D8BBB3}"/>
                </a:ext>
              </a:extLst>
            </p:cNvPr>
            <p:cNvSpPr>
              <a:spLocks/>
            </p:cNvSpPr>
            <p:nvPr/>
          </p:nvSpPr>
          <p:spPr bwMode="auto">
            <a:xfrm>
              <a:off x="11664951" y="4833938"/>
              <a:ext cx="1506538" cy="877888"/>
            </a:xfrm>
            <a:custGeom>
              <a:avLst/>
              <a:gdLst>
                <a:gd name="T0" fmla="*/ 545 w 546"/>
                <a:gd name="T1" fmla="*/ 161 h 318"/>
                <a:gd name="T2" fmla="*/ 534 w 546"/>
                <a:gd name="T3" fmla="*/ 173 h 318"/>
                <a:gd name="T4" fmla="*/ 298 w 546"/>
                <a:gd name="T5" fmla="*/ 310 h 318"/>
                <a:gd name="T6" fmla="*/ 252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3 w 546"/>
                <a:gd name="T19" fmla="*/ 145 h 318"/>
                <a:gd name="T20" fmla="*/ 248 w 546"/>
                <a:gd name="T21" fmla="*/ 8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7"/>
                    <a:pt x="264" y="318"/>
                    <a:pt x="252" y="311"/>
                  </a:cubicBezTo>
                  <a:cubicBezTo>
                    <a:pt x="52" y="196"/>
                    <a:pt x="52" y="196"/>
                    <a:pt x="52" y="196"/>
                  </a:cubicBezTo>
                  <a:cubicBezTo>
                    <a:pt x="52" y="196"/>
                    <a:pt x="52" y="196"/>
                    <a:pt x="52" y="196"/>
                  </a:cubicBezTo>
                  <a:cubicBezTo>
                    <a:pt x="9" y="171"/>
                    <a:pt x="9" y="171"/>
                    <a:pt x="9" y="171"/>
                  </a:cubicBezTo>
                  <a:cubicBezTo>
                    <a:pt x="5" y="169"/>
                    <a:pt x="2" y="165"/>
                    <a:pt x="1" y="161"/>
                  </a:cubicBezTo>
                  <a:cubicBezTo>
                    <a:pt x="1" y="161"/>
                    <a:pt x="1" y="161"/>
                    <a:pt x="1" y="161"/>
                  </a:cubicBezTo>
                  <a:cubicBezTo>
                    <a:pt x="0" y="156"/>
                    <a:pt x="4" y="149"/>
                    <a:pt x="13" y="145"/>
                  </a:cubicBezTo>
                  <a:cubicBezTo>
                    <a:pt x="248" y="8"/>
                    <a:pt x="248" y="8"/>
                    <a:pt x="248" y="8"/>
                  </a:cubicBezTo>
                  <a:cubicBezTo>
                    <a:pt x="262" y="1"/>
                    <a:pt x="283" y="0"/>
                    <a:pt x="295" y="7"/>
                  </a:cubicBezTo>
                  <a:cubicBezTo>
                    <a:pt x="537" y="147"/>
                    <a:pt x="537" y="147"/>
                    <a:pt x="537" y="147"/>
                  </a:cubicBezTo>
                  <a:cubicBezTo>
                    <a:pt x="544" y="150"/>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1" name="Freeform 173">
              <a:extLst>
                <a:ext uri="{FF2B5EF4-FFF2-40B4-BE49-F238E27FC236}">
                  <a16:creationId xmlns:a16="http://schemas.microsoft.com/office/drawing/2014/main" id="{14CF6F52-7C4C-42E2-ABE6-EECF58F068A4}"/>
                </a:ext>
              </a:extLst>
            </p:cNvPr>
            <p:cNvSpPr>
              <a:spLocks/>
            </p:cNvSpPr>
            <p:nvPr/>
          </p:nvSpPr>
          <p:spPr bwMode="auto">
            <a:xfrm>
              <a:off x="11668126" y="5278438"/>
              <a:ext cx="1500188" cy="639763"/>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0 h 232"/>
                <a:gd name="T26" fmla="*/ 297 w 544"/>
                <a:gd name="T27" fmla="*/ 149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3" y="232"/>
                    <a:pt x="251" y="225"/>
                  </a:cubicBezTo>
                  <a:cubicBezTo>
                    <a:pt x="8" y="85"/>
                    <a:pt x="8" y="85"/>
                    <a:pt x="8" y="85"/>
                  </a:cubicBezTo>
                  <a:cubicBezTo>
                    <a:pt x="3" y="82"/>
                    <a:pt x="1" y="79"/>
                    <a:pt x="0" y="75"/>
                  </a:cubicBezTo>
                  <a:cubicBezTo>
                    <a:pt x="0" y="0"/>
                    <a:pt x="0" y="0"/>
                    <a:pt x="0" y="0"/>
                  </a:cubicBezTo>
                  <a:cubicBezTo>
                    <a:pt x="1" y="4"/>
                    <a:pt x="4" y="8"/>
                    <a:pt x="8" y="10"/>
                  </a:cubicBezTo>
                  <a:cubicBezTo>
                    <a:pt x="51" y="35"/>
                    <a:pt x="51" y="35"/>
                    <a:pt x="51" y="35"/>
                  </a:cubicBezTo>
                  <a:cubicBezTo>
                    <a:pt x="51" y="35"/>
                    <a:pt x="51" y="35"/>
                    <a:pt x="51" y="35"/>
                  </a:cubicBezTo>
                  <a:cubicBezTo>
                    <a:pt x="251" y="150"/>
                    <a:pt x="251" y="150"/>
                    <a:pt x="251" y="150"/>
                  </a:cubicBezTo>
                  <a:cubicBezTo>
                    <a:pt x="263" y="157"/>
                    <a:pt x="283" y="156"/>
                    <a:pt x="297" y="149"/>
                  </a:cubicBezTo>
                  <a:cubicBezTo>
                    <a:pt x="533" y="12"/>
                    <a:pt x="533" y="12"/>
                    <a:pt x="533" y="12"/>
                  </a:cubicBezTo>
                  <a:cubicBezTo>
                    <a:pt x="539" y="9"/>
                    <a:pt x="543" y="5"/>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2" name="Freeform 174">
              <a:extLst>
                <a:ext uri="{FF2B5EF4-FFF2-40B4-BE49-F238E27FC236}">
                  <a16:creationId xmlns:a16="http://schemas.microsoft.com/office/drawing/2014/main" id="{0E2EB611-DE7F-4D78-A903-C5B4073938DA}"/>
                </a:ext>
              </a:extLst>
            </p:cNvPr>
            <p:cNvSpPr>
              <a:spLocks/>
            </p:cNvSpPr>
            <p:nvPr/>
          </p:nvSpPr>
          <p:spPr bwMode="auto">
            <a:xfrm>
              <a:off x="12652376" y="5440363"/>
              <a:ext cx="390525" cy="285750"/>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4"/>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3" name="Freeform 175">
              <a:extLst>
                <a:ext uri="{FF2B5EF4-FFF2-40B4-BE49-F238E27FC236}">
                  <a16:creationId xmlns:a16="http://schemas.microsoft.com/office/drawing/2014/main" id="{7ABC95CD-0185-4E1F-9D93-03589F040996}"/>
                </a:ext>
              </a:extLst>
            </p:cNvPr>
            <p:cNvSpPr>
              <a:spLocks/>
            </p:cNvSpPr>
            <p:nvPr/>
          </p:nvSpPr>
          <p:spPr bwMode="auto">
            <a:xfrm>
              <a:off x="11822113" y="5461000"/>
              <a:ext cx="392113" cy="284163"/>
            </a:xfrm>
            <a:custGeom>
              <a:avLst/>
              <a:gdLst>
                <a:gd name="T0" fmla="*/ 131 w 142"/>
                <a:gd name="T1" fmla="*/ 100 h 103"/>
                <a:gd name="T2" fmla="*/ 11 w 142"/>
                <a:gd name="T3" fmla="*/ 30 h 103"/>
                <a:gd name="T4" fmla="*/ 0 w 142"/>
                <a:gd name="T5" fmla="*/ 11 h 103"/>
                <a:gd name="T6" fmla="*/ 0 w 142"/>
                <a:gd name="T7" fmla="*/ 11 h 103"/>
                <a:gd name="T8" fmla="*/ 11 w 142"/>
                <a:gd name="T9" fmla="*/ 3 h 103"/>
                <a:gd name="T10" fmla="*/ 131 w 142"/>
                <a:gd name="T11" fmla="*/ 73 h 103"/>
                <a:gd name="T12" fmla="*/ 142 w 142"/>
                <a:gd name="T13" fmla="*/ 92 h 103"/>
                <a:gd name="T14" fmla="*/ 142 w 142"/>
                <a:gd name="T15" fmla="*/ 92 h 103"/>
                <a:gd name="T16" fmla="*/ 131 w 142"/>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100"/>
                  </a:moveTo>
                  <a:cubicBezTo>
                    <a:pt x="11" y="30"/>
                    <a:pt x="11" y="30"/>
                    <a:pt x="11" y="30"/>
                  </a:cubicBezTo>
                  <a:cubicBezTo>
                    <a:pt x="5" y="27"/>
                    <a:pt x="0" y="18"/>
                    <a:pt x="0" y="11"/>
                  </a:cubicBezTo>
                  <a:cubicBezTo>
                    <a:pt x="0" y="11"/>
                    <a:pt x="0" y="11"/>
                    <a:pt x="0" y="11"/>
                  </a:cubicBezTo>
                  <a:cubicBezTo>
                    <a:pt x="0" y="3"/>
                    <a:pt x="5" y="0"/>
                    <a:pt x="11" y="3"/>
                  </a:cubicBezTo>
                  <a:cubicBezTo>
                    <a:pt x="131" y="73"/>
                    <a:pt x="131" y="73"/>
                    <a:pt x="131" y="73"/>
                  </a:cubicBezTo>
                  <a:cubicBezTo>
                    <a:pt x="137" y="76"/>
                    <a:pt x="142" y="85"/>
                    <a:pt x="142" y="92"/>
                  </a:cubicBezTo>
                  <a:cubicBezTo>
                    <a:pt x="142" y="92"/>
                    <a:pt x="142" y="92"/>
                    <a:pt x="142" y="92"/>
                  </a:cubicBezTo>
                  <a:cubicBezTo>
                    <a:pt x="142"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4" name="Freeform 176">
              <a:extLst>
                <a:ext uri="{FF2B5EF4-FFF2-40B4-BE49-F238E27FC236}">
                  <a16:creationId xmlns:a16="http://schemas.microsoft.com/office/drawing/2014/main" id="{A5FF78DB-9FC5-4547-A995-227484639C6E}"/>
                </a:ext>
              </a:extLst>
            </p:cNvPr>
            <p:cNvSpPr>
              <a:spLocks/>
            </p:cNvSpPr>
            <p:nvPr/>
          </p:nvSpPr>
          <p:spPr bwMode="auto">
            <a:xfrm>
              <a:off x="12553951" y="5684838"/>
              <a:ext cx="66675" cy="95250"/>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5" y="35"/>
                    <a:pt x="0" y="32"/>
                    <a:pt x="0" y="24"/>
                  </a:cubicBezTo>
                  <a:cubicBezTo>
                    <a:pt x="0" y="17"/>
                    <a:pt x="5" y="7"/>
                    <a:pt x="12" y="3"/>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5" name="Freeform 177">
              <a:extLst>
                <a:ext uri="{FF2B5EF4-FFF2-40B4-BE49-F238E27FC236}">
                  <a16:creationId xmlns:a16="http://schemas.microsoft.com/office/drawing/2014/main" id="{CF465673-E28F-4996-9724-7616F73D1648}"/>
                </a:ext>
              </a:extLst>
            </p:cNvPr>
            <p:cNvSpPr>
              <a:spLocks/>
            </p:cNvSpPr>
            <p:nvPr/>
          </p:nvSpPr>
          <p:spPr bwMode="auto">
            <a:xfrm>
              <a:off x="11664951" y="4591050"/>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3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0"/>
                    <a:pt x="534" y="174"/>
                  </a:cubicBezTo>
                  <a:cubicBezTo>
                    <a:pt x="298" y="310"/>
                    <a:pt x="298" y="310"/>
                    <a:pt x="298" y="310"/>
                  </a:cubicBezTo>
                  <a:cubicBezTo>
                    <a:pt x="284" y="318"/>
                    <a:pt x="264" y="319"/>
                    <a:pt x="252" y="312"/>
                  </a:cubicBezTo>
                  <a:cubicBezTo>
                    <a:pt x="52" y="197"/>
                    <a:pt x="52" y="197"/>
                    <a:pt x="52" y="197"/>
                  </a:cubicBezTo>
                  <a:cubicBezTo>
                    <a:pt x="52" y="197"/>
                    <a:pt x="52" y="197"/>
                    <a:pt x="52" y="197"/>
                  </a:cubicBezTo>
                  <a:cubicBezTo>
                    <a:pt x="9" y="172"/>
                    <a:pt x="9" y="172"/>
                    <a:pt x="9" y="172"/>
                  </a:cubicBezTo>
                  <a:cubicBezTo>
                    <a:pt x="5" y="169"/>
                    <a:pt x="2" y="166"/>
                    <a:pt x="1" y="162"/>
                  </a:cubicBezTo>
                  <a:cubicBezTo>
                    <a:pt x="1" y="162"/>
                    <a:pt x="1" y="162"/>
                    <a:pt x="1" y="162"/>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6" name="Freeform 178">
              <a:extLst>
                <a:ext uri="{FF2B5EF4-FFF2-40B4-BE49-F238E27FC236}">
                  <a16:creationId xmlns:a16="http://schemas.microsoft.com/office/drawing/2014/main" id="{F0C26470-0D0B-4B54-BD06-3EEB8C76DC16}"/>
                </a:ext>
              </a:extLst>
            </p:cNvPr>
            <p:cNvSpPr>
              <a:spLocks/>
            </p:cNvSpPr>
            <p:nvPr/>
          </p:nvSpPr>
          <p:spPr bwMode="auto">
            <a:xfrm>
              <a:off x="11668126" y="5037138"/>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3" y="231"/>
                    <a:pt x="251" y="224"/>
                  </a:cubicBezTo>
                  <a:cubicBezTo>
                    <a:pt x="8" y="84"/>
                    <a:pt x="8" y="84"/>
                    <a:pt x="8" y="84"/>
                  </a:cubicBezTo>
                  <a:cubicBezTo>
                    <a:pt x="3"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7" name="Freeform 179">
              <a:extLst>
                <a:ext uri="{FF2B5EF4-FFF2-40B4-BE49-F238E27FC236}">
                  <a16:creationId xmlns:a16="http://schemas.microsoft.com/office/drawing/2014/main" id="{ECA5C1C8-FCBB-47B4-B952-364A44687DD6}"/>
                </a:ext>
              </a:extLst>
            </p:cNvPr>
            <p:cNvSpPr>
              <a:spLocks/>
            </p:cNvSpPr>
            <p:nvPr/>
          </p:nvSpPr>
          <p:spPr bwMode="auto">
            <a:xfrm>
              <a:off x="12652376" y="5200650"/>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8" name="Freeform 180">
              <a:extLst>
                <a:ext uri="{FF2B5EF4-FFF2-40B4-BE49-F238E27FC236}">
                  <a16:creationId xmlns:a16="http://schemas.microsoft.com/office/drawing/2014/main" id="{9B3DE346-E734-4A59-947A-CAF6E6180583}"/>
                </a:ext>
              </a:extLst>
            </p:cNvPr>
            <p:cNvSpPr>
              <a:spLocks/>
            </p:cNvSpPr>
            <p:nvPr/>
          </p:nvSpPr>
          <p:spPr bwMode="auto">
            <a:xfrm>
              <a:off x="11822113" y="5219700"/>
              <a:ext cx="392113" cy="284163"/>
            </a:xfrm>
            <a:custGeom>
              <a:avLst/>
              <a:gdLst>
                <a:gd name="T0" fmla="*/ 131 w 142"/>
                <a:gd name="T1" fmla="*/ 99 h 103"/>
                <a:gd name="T2" fmla="*/ 11 w 142"/>
                <a:gd name="T3" fmla="*/ 29 h 103"/>
                <a:gd name="T4" fmla="*/ 0 w 142"/>
                <a:gd name="T5" fmla="*/ 10 h 103"/>
                <a:gd name="T6" fmla="*/ 0 w 142"/>
                <a:gd name="T7" fmla="*/ 10 h 103"/>
                <a:gd name="T8" fmla="*/ 11 w 142"/>
                <a:gd name="T9" fmla="*/ 3 h 103"/>
                <a:gd name="T10" fmla="*/ 131 w 142"/>
                <a:gd name="T11" fmla="*/ 73 h 103"/>
                <a:gd name="T12" fmla="*/ 142 w 142"/>
                <a:gd name="T13" fmla="*/ 92 h 103"/>
                <a:gd name="T14" fmla="*/ 142 w 142"/>
                <a:gd name="T15" fmla="*/ 92 h 103"/>
                <a:gd name="T16" fmla="*/ 131 w 142"/>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99"/>
                  </a:moveTo>
                  <a:cubicBezTo>
                    <a:pt x="11" y="29"/>
                    <a:pt x="11" y="29"/>
                    <a:pt x="11" y="29"/>
                  </a:cubicBezTo>
                  <a:cubicBezTo>
                    <a:pt x="5" y="26"/>
                    <a:pt x="0" y="18"/>
                    <a:pt x="0" y="10"/>
                  </a:cubicBezTo>
                  <a:cubicBezTo>
                    <a:pt x="0" y="10"/>
                    <a:pt x="0" y="10"/>
                    <a:pt x="0" y="10"/>
                  </a:cubicBezTo>
                  <a:cubicBezTo>
                    <a:pt x="0" y="3"/>
                    <a:pt x="5" y="0"/>
                    <a:pt x="11" y="3"/>
                  </a:cubicBezTo>
                  <a:cubicBezTo>
                    <a:pt x="131" y="73"/>
                    <a:pt x="131" y="73"/>
                    <a:pt x="131" y="73"/>
                  </a:cubicBezTo>
                  <a:cubicBezTo>
                    <a:pt x="137" y="76"/>
                    <a:pt x="142" y="84"/>
                    <a:pt x="142" y="92"/>
                  </a:cubicBezTo>
                  <a:cubicBezTo>
                    <a:pt x="142" y="92"/>
                    <a:pt x="142" y="92"/>
                    <a:pt x="142" y="92"/>
                  </a:cubicBezTo>
                  <a:cubicBezTo>
                    <a:pt x="142" y="99"/>
                    <a:pt x="137"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9" name="Freeform 181">
              <a:extLst>
                <a:ext uri="{FF2B5EF4-FFF2-40B4-BE49-F238E27FC236}">
                  <a16:creationId xmlns:a16="http://schemas.microsoft.com/office/drawing/2014/main" id="{1F484209-3916-48FC-8DE6-0E1195EF27D6}"/>
                </a:ext>
              </a:extLst>
            </p:cNvPr>
            <p:cNvSpPr>
              <a:spLocks/>
            </p:cNvSpPr>
            <p:nvPr/>
          </p:nvSpPr>
          <p:spPr bwMode="auto">
            <a:xfrm>
              <a:off x="12553951" y="5440363"/>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9" y="28"/>
                    <a:pt x="12" y="32"/>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0" name="Freeform 182">
              <a:extLst>
                <a:ext uri="{FF2B5EF4-FFF2-40B4-BE49-F238E27FC236}">
                  <a16:creationId xmlns:a16="http://schemas.microsoft.com/office/drawing/2014/main" id="{1A28ECAA-54AF-4B90-8DD6-9D28CA339720}"/>
                </a:ext>
              </a:extLst>
            </p:cNvPr>
            <p:cNvSpPr>
              <a:spLocks/>
            </p:cNvSpPr>
            <p:nvPr/>
          </p:nvSpPr>
          <p:spPr bwMode="auto">
            <a:xfrm>
              <a:off x="11664951" y="4349750"/>
              <a:ext cx="1506538" cy="879475"/>
            </a:xfrm>
            <a:custGeom>
              <a:avLst/>
              <a:gdLst>
                <a:gd name="T0" fmla="*/ 545 w 546"/>
                <a:gd name="T1" fmla="*/ 161 h 318"/>
                <a:gd name="T2" fmla="*/ 534 w 546"/>
                <a:gd name="T3" fmla="*/ 173 h 318"/>
                <a:gd name="T4" fmla="*/ 298 w 546"/>
                <a:gd name="T5" fmla="*/ 310 h 318"/>
                <a:gd name="T6" fmla="*/ 252 w 546"/>
                <a:gd name="T7" fmla="*/ 312 h 318"/>
                <a:gd name="T8" fmla="*/ 52 w 546"/>
                <a:gd name="T9" fmla="*/ 196 h 318"/>
                <a:gd name="T10" fmla="*/ 52 w 546"/>
                <a:gd name="T11" fmla="*/ 196 h 318"/>
                <a:gd name="T12" fmla="*/ 9 w 546"/>
                <a:gd name="T13" fmla="*/ 172 h 318"/>
                <a:gd name="T14" fmla="*/ 1 w 546"/>
                <a:gd name="T15" fmla="*/ 162 h 318"/>
                <a:gd name="T16" fmla="*/ 1 w 546"/>
                <a:gd name="T17" fmla="*/ 162 h 318"/>
                <a:gd name="T18" fmla="*/ 13 w 546"/>
                <a:gd name="T19" fmla="*/ 145 h 318"/>
                <a:gd name="T20" fmla="*/ 248 w 546"/>
                <a:gd name="T21" fmla="*/ 9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8"/>
                    <a:pt x="264" y="318"/>
                    <a:pt x="252" y="312"/>
                  </a:cubicBezTo>
                  <a:cubicBezTo>
                    <a:pt x="52" y="196"/>
                    <a:pt x="52" y="196"/>
                    <a:pt x="52" y="196"/>
                  </a:cubicBezTo>
                  <a:cubicBezTo>
                    <a:pt x="52" y="196"/>
                    <a:pt x="52" y="196"/>
                    <a:pt x="52" y="196"/>
                  </a:cubicBezTo>
                  <a:cubicBezTo>
                    <a:pt x="9" y="172"/>
                    <a:pt x="9" y="172"/>
                    <a:pt x="9" y="172"/>
                  </a:cubicBezTo>
                  <a:cubicBezTo>
                    <a:pt x="5" y="169"/>
                    <a:pt x="2" y="165"/>
                    <a:pt x="1" y="162"/>
                  </a:cubicBezTo>
                  <a:cubicBezTo>
                    <a:pt x="1" y="162"/>
                    <a:pt x="1" y="162"/>
                    <a:pt x="1" y="162"/>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1" name="Freeform 183">
              <a:extLst>
                <a:ext uri="{FF2B5EF4-FFF2-40B4-BE49-F238E27FC236}">
                  <a16:creationId xmlns:a16="http://schemas.microsoft.com/office/drawing/2014/main" id="{DA3BD74C-D1EB-47ED-A6D8-DADDBE2580A5}"/>
                </a:ext>
              </a:extLst>
            </p:cNvPr>
            <p:cNvSpPr>
              <a:spLocks/>
            </p:cNvSpPr>
            <p:nvPr/>
          </p:nvSpPr>
          <p:spPr bwMode="auto">
            <a:xfrm>
              <a:off x="11668126" y="4794250"/>
              <a:ext cx="1500188" cy="641350"/>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1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0" y="83"/>
                    <a:pt x="533" y="87"/>
                  </a:cubicBezTo>
                  <a:cubicBezTo>
                    <a:pt x="297" y="223"/>
                    <a:pt x="297" y="223"/>
                    <a:pt x="297" y="223"/>
                  </a:cubicBezTo>
                  <a:cubicBezTo>
                    <a:pt x="283" y="231"/>
                    <a:pt x="263" y="232"/>
                    <a:pt x="251" y="225"/>
                  </a:cubicBezTo>
                  <a:cubicBezTo>
                    <a:pt x="8" y="85"/>
                    <a:pt x="8" y="85"/>
                    <a:pt x="8" y="85"/>
                  </a:cubicBezTo>
                  <a:cubicBezTo>
                    <a:pt x="3" y="82"/>
                    <a:pt x="1" y="79"/>
                    <a:pt x="0" y="75"/>
                  </a:cubicBezTo>
                  <a:cubicBezTo>
                    <a:pt x="0" y="1"/>
                    <a:pt x="0" y="1"/>
                    <a:pt x="0" y="1"/>
                  </a:cubicBezTo>
                  <a:cubicBezTo>
                    <a:pt x="1" y="4"/>
                    <a:pt x="4" y="8"/>
                    <a:pt x="8" y="11"/>
                  </a:cubicBezTo>
                  <a:cubicBezTo>
                    <a:pt x="51" y="35"/>
                    <a:pt x="51" y="35"/>
                    <a:pt x="51" y="35"/>
                  </a:cubicBezTo>
                  <a:cubicBezTo>
                    <a:pt x="51" y="35"/>
                    <a:pt x="51" y="35"/>
                    <a:pt x="51" y="35"/>
                  </a:cubicBezTo>
                  <a:cubicBezTo>
                    <a:pt x="251" y="151"/>
                    <a:pt x="251" y="151"/>
                    <a:pt x="251" y="151"/>
                  </a:cubicBezTo>
                  <a:cubicBezTo>
                    <a:pt x="263" y="157"/>
                    <a:pt x="283" y="157"/>
                    <a:pt x="297" y="149"/>
                  </a:cubicBezTo>
                  <a:cubicBezTo>
                    <a:pt x="533" y="12"/>
                    <a:pt x="533" y="12"/>
                    <a:pt x="533" y="12"/>
                  </a:cubicBezTo>
                  <a:cubicBezTo>
                    <a:pt x="539" y="9"/>
                    <a:pt x="543"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2" name="Freeform 184">
              <a:extLst>
                <a:ext uri="{FF2B5EF4-FFF2-40B4-BE49-F238E27FC236}">
                  <a16:creationId xmlns:a16="http://schemas.microsoft.com/office/drawing/2014/main" id="{DE364089-ECCF-4B32-830C-4EE9EF5FC722}"/>
                </a:ext>
              </a:extLst>
            </p:cNvPr>
            <p:cNvSpPr>
              <a:spLocks/>
            </p:cNvSpPr>
            <p:nvPr/>
          </p:nvSpPr>
          <p:spPr bwMode="auto">
            <a:xfrm>
              <a:off x="12652376" y="4957763"/>
              <a:ext cx="390525" cy="284163"/>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3"/>
                  </a:cubicBezTo>
                  <a:cubicBezTo>
                    <a:pt x="0" y="93"/>
                    <a:pt x="0" y="93"/>
                    <a:pt x="0" y="93"/>
                  </a:cubicBezTo>
                  <a:cubicBezTo>
                    <a:pt x="0" y="85"/>
                    <a:pt x="4" y="77"/>
                    <a:pt x="10" y="73"/>
                  </a:cubicBezTo>
                  <a:cubicBezTo>
                    <a:pt x="131" y="4"/>
                    <a:pt x="131" y="4"/>
                    <a:pt x="131" y="4"/>
                  </a:cubicBezTo>
                  <a:cubicBezTo>
                    <a:pt x="136" y="0"/>
                    <a:pt x="141" y="4"/>
                    <a:pt x="141" y="11"/>
                  </a:cubicBezTo>
                  <a:cubicBezTo>
                    <a:pt x="141" y="11"/>
                    <a:pt x="141" y="11"/>
                    <a:pt x="141" y="11"/>
                  </a:cubicBezTo>
                  <a:cubicBezTo>
                    <a:pt x="141" y="19"/>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3" name="Freeform 185">
              <a:extLst>
                <a:ext uri="{FF2B5EF4-FFF2-40B4-BE49-F238E27FC236}">
                  <a16:creationId xmlns:a16="http://schemas.microsoft.com/office/drawing/2014/main" id="{FCF77C83-1525-41A2-A2E1-CF8C6F59707D}"/>
                </a:ext>
              </a:extLst>
            </p:cNvPr>
            <p:cNvSpPr>
              <a:spLocks/>
            </p:cNvSpPr>
            <p:nvPr/>
          </p:nvSpPr>
          <p:spPr bwMode="auto">
            <a:xfrm>
              <a:off x="11822113" y="4976813"/>
              <a:ext cx="392113" cy="284163"/>
            </a:xfrm>
            <a:custGeom>
              <a:avLst/>
              <a:gdLst>
                <a:gd name="T0" fmla="*/ 131 w 142"/>
                <a:gd name="T1" fmla="*/ 100 h 103"/>
                <a:gd name="T2" fmla="*/ 11 w 142"/>
                <a:gd name="T3" fmla="*/ 30 h 103"/>
                <a:gd name="T4" fmla="*/ 0 w 142"/>
                <a:gd name="T5" fmla="*/ 11 h 103"/>
                <a:gd name="T6" fmla="*/ 0 w 142"/>
                <a:gd name="T7" fmla="*/ 11 h 103"/>
                <a:gd name="T8" fmla="*/ 11 w 142"/>
                <a:gd name="T9" fmla="*/ 3 h 103"/>
                <a:gd name="T10" fmla="*/ 131 w 142"/>
                <a:gd name="T11" fmla="*/ 73 h 103"/>
                <a:gd name="T12" fmla="*/ 142 w 142"/>
                <a:gd name="T13" fmla="*/ 92 h 103"/>
                <a:gd name="T14" fmla="*/ 142 w 142"/>
                <a:gd name="T15" fmla="*/ 92 h 103"/>
                <a:gd name="T16" fmla="*/ 131 w 142"/>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100"/>
                  </a:moveTo>
                  <a:cubicBezTo>
                    <a:pt x="11" y="30"/>
                    <a:pt x="11" y="30"/>
                    <a:pt x="11" y="30"/>
                  </a:cubicBezTo>
                  <a:cubicBezTo>
                    <a:pt x="5" y="27"/>
                    <a:pt x="0" y="18"/>
                    <a:pt x="0" y="11"/>
                  </a:cubicBezTo>
                  <a:cubicBezTo>
                    <a:pt x="0" y="11"/>
                    <a:pt x="0" y="11"/>
                    <a:pt x="0" y="11"/>
                  </a:cubicBezTo>
                  <a:cubicBezTo>
                    <a:pt x="0" y="4"/>
                    <a:pt x="5" y="0"/>
                    <a:pt x="11" y="3"/>
                  </a:cubicBezTo>
                  <a:cubicBezTo>
                    <a:pt x="131" y="73"/>
                    <a:pt x="131" y="73"/>
                    <a:pt x="131" y="73"/>
                  </a:cubicBezTo>
                  <a:cubicBezTo>
                    <a:pt x="137" y="76"/>
                    <a:pt x="142" y="85"/>
                    <a:pt x="142" y="92"/>
                  </a:cubicBezTo>
                  <a:cubicBezTo>
                    <a:pt x="142" y="92"/>
                    <a:pt x="142" y="92"/>
                    <a:pt x="142" y="92"/>
                  </a:cubicBezTo>
                  <a:cubicBezTo>
                    <a:pt x="142"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4" name="Freeform 186">
              <a:extLst>
                <a:ext uri="{FF2B5EF4-FFF2-40B4-BE49-F238E27FC236}">
                  <a16:creationId xmlns:a16="http://schemas.microsoft.com/office/drawing/2014/main" id="{C8A7221A-62B1-4B9B-BA0A-327504846E58}"/>
                </a:ext>
              </a:extLst>
            </p:cNvPr>
            <p:cNvSpPr>
              <a:spLocks/>
            </p:cNvSpPr>
            <p:nvPr/>
          </p:nvSpPr>
          <p:spPr bwMode="auto">
            <a:xfrm>
              <a:off x="12553951" y="5200650"/>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7"/>
                    <a:pt x="12" y="31"/>
                  </a:cubicBezTo>
                  <a:cubicBezTo>
                    <a:pt x="5" y="35"/>
                    <a:pt x="0" y="32"/>
                    <a:pt x="0" y="24"/>
                  </a:cubicBezTo>
                  <a:cubicBezTo>
                    <a:pt x="0" y="17"/>
                    <a:pt x="5" y="7"/>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5" name="Freeform 187">
              <a:extLst>
                <a:ext uri="{FF2B5EF4-FFF2-40B4-BE49-F238E27FC236}">
                  <a16:creationId xmlns:a16="http://schemas.microsoft.com/office/drawing/2014/main" id="{34EF9BA4-CFFC-4D38-8968-62ACBFAFA5D7}"/>
                </a:ext>
              </a:extLst>
            </p:cNvPr>
            <p:cNvSpPr>
              <a:spLocks/>
            </p:cNvSpPr>
            <p:nvPr/>
          </p:nvSpPr>
          <p:spPr bwMode="auto">
            <a:xfrm>
              <a:off x="11664951" y="4106863"/>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3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0"/>
                    <a:pt x="534" y="174"/>
                  </a:cubicBezTo>
                  <a:cubicBezTo>
                    <a:pt x="298" y="310"/>
                    <a:pt x="298" y="310"/>
                    <a:pt x="298" y="310"/>
                  </a:cubicBezTo>
                  <a:cubicBezTo>
                    <a:pt x="284" y="318"/>
                    <a:pt x="264" y="319"/>
                    <a:pt x="252" y="312"/>
                  </a:cubicBezTo>
                  <a:cubicBezTo>
                    <a:pt x="52" y="197"/>
                    <a:pt x="52" y="197"/>
                    <a:pt x="52" y="197"/>
                  </a:cubicBezTo>
                  <a:cubicBezTo>
                    <a:pt x="52" y="197"/>
                    <a:pt x="52" y="197"/>
                    <a:pt x="52" y="197"/>
                  </a:cubicBezTo>
                  <a:cubicBezTo>
                    <a:pt x="9" y="172"/>
                    <a:pt x="9" y="172"/>
                    <a:pt x="9" y="172"/>
                  </a:cubicBezTo>
                  <a:cubicBezTo>
                    <a:pt x="5" y="169"/>
                    <a:pt x="2" y="166"/>
                    <a:pt x="1" y="162"/>
                  </a:cubicBezTo>
                  <a:cubicBezTo>
                    <a:pt x="1" y="162"/>
                    <a:pt x="1" y="162"/>
                    <a:pt x="1" y="162"/>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6" name="Freeform 188">
              <a:extLst>
                <a:ext uri="{FF2B5EF4-FFF2-40B4-BE49-F238E27FC236}">
                  <a16:creationId xmlns:a16="http://schemas.microsoft.com/office/drawing/2014/main" id="{FB437976-7CEF-42C1-ADA4-61BC27D04EFD}"/>
                </a:ext>
              </a:extLst>
            </p:cNvPr>
            <p:cNvSpPr>
              <a:spLocks/>
            </p:cNvSpPr>
            <p:nvPr/>
          </p:nvSpPr>
          <p:spPr bwMode="auto">
            <a:xfrm>
              <a:off x="11668126" y="4554538"/>
              <a:ext cx="1500188"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3" y="231"/>
                    <a:pt x="251" y="224"/>
                  </a:cubicBezTo>
                  <a:cubicBezTo>
                    <a:pt x="8" y="84"/>
                    <a:pt x="8" y="84"/>
                    <a:pt x="8" y="84"/>
                  </a:cubicBezTo>
                  <a:cubicBezTo>
                    <a:pt x="3"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7" name="Freeform 189">
              <a:extLst>
                <a:ext uri="{FF2B5EF4-FFF2-40B4-BE49-F238E27FC236}">
                  <a16:creationId xmlns:a16="http://schemas.microsoft.com/office/drawing/2014/main" id="{65FC2C4A-4F3A-423D-9333-5C53081B3E9A}"/>
                </a:ext>
              </a:extLst>
            </p:cNvPr>
            <p:cNvSpPr>
              <a:spLocks/>
            </p:cNvSpPr>
            <p:nvPr/>
          </p:nvSpPr>
          <p:spPr bwMode="auto">
            <a:xfrm>
              <a:off x="12652376" y="4718050"/>
              <a:ext cx="390525" cy="284163"/>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4" y="103"/>
                    <a:pt x="0" y="99"/>
                    <a:pt x="0" y="92"/>
                  </a:cubicBezTo>
                  <a:cubicBezTo>
                    <a:pt x="0" y="92"/>
                    <a:pt x="0" y="92"/>
                    <a:pt x="0" y="92"/>
                  </a:cubicBezTo>
                  <a:cubicBezTo>
                    <a:pt x="0" y="84"/>
                    <a:pt x="4" y="76"/>
                    <a:pt x="10" y="73"/>
                  </a:cubicBezTo>
                  <a:cubicBezTo>
                    <a:pt x="131" y="3"/>
                    <a:pt x="131" y="3"/>
                    <a:pt x="131" y="3"/>
                  </a:cubicBezTo>
                  <a:cubicBezTo>
                    <a:pt x="136" y="0"/>
                    <a:pt x="141" y="3"/>
                    <a:pt x="141" y="10"/>
                  </a:cubicBezTo>
                  <a:cubicBezTo>
                    <a:pt x="141" y="10"/>
                    <a:pt x="141" y="10"/>
                    <a:pt x="141" y="10"/>
                  </a:cubicBezTo>
                  <a:cubicBezTo>
                    <a:pt x="141" y="18"/>
                    <a:pt x="136"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8" name="Freeform 190">
              <a:extLst>
                <a:ext uri="{FF2B5EF4-FFF2-40B4-BE49-F238E27FC236}">
                  <a16:creationId xmlns:a16="http://schemas.microsoft.com/office/drawing/2014/main" id="{34CC5F38-F72D-4D31-B122-1E6B6065FBFD}"/>
                </a:ext>
              </a:extLst>
            </p:cNvPr>
            <p:cNvSpPr>
              <a:spLocks/>
            </p:cNvSpPr>
            <p:nvPr/>
          </p:nvSpPr>
          <p:spPr bwMode="auto">
            <a:xfrm>
              <a:off x="11822113" y="4733925"/>
              <a:ext cx="392113" cy="284163"/>
            </a:xfrm>
            <a:custGeom>
              <a:avLst/>
              <a:gdLst>
                <a:gd name="T0" fmla="*/ 131 w 142"/>
                <a:gd name="T1" fmla="*/ 100 h 103"/>
                <a:gd name="T2" fmla="*/ 11 w 142"/>
                <a:gd name="T3" fmla="*/ 30 h 103"/>
                <a:gd name="T4" fmla="*/ 0 w 142"/>
                <a:gd name="T5" fmla="*/ 11 h 103"/>
                <a:gd name="T6" fmla="*/ 0 w 142"/>
                <a:gd name="T7" fmla="*/ 11 h 103"/>
                <a:gd name="T8" fmla="*/ 11 w 142"/>
                <a:gd name="T9" fmla="*/ 4 h 103"/>
                <a:gd name="T10" fmla="*/ 131 w 142"/>
                <a:gd name="T11" fmla="*/ 73 h 103"/>
                <a:gd name="T12" fmla="*/ 142 w 142"/>
                <a:gd name="T13" fmla="*/ 93 h 103"/>
                <a:gd name="T14" fmla="*/ 142 w 142"/>
                <a:gd name="T15" fmla="*/ 93 h 103"/>
                <a:gd name="T16" fmla="*/ 131 w 142"/>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100"/>
                  </a:moveTo>
                  <a:cubicBezTo>
                    <a:pt x="11" y="30"/>
                    <a:pt x="11" y="30"/>
                    <a:pt x="11" y="30"/>
                  </a:cubicBezTo>
                  <a:cubicBezTo>
                    <a:pt x="5" y="27"/>
                    <a:pt x="0" y="19"/>
                    <a:pt x="0" y="11"/>
                  </a:cubicBezTo>
                  <a:cubicBezTo>
                    <a:pt x="0" y="11"/>
                    <a:pt x="0" y="11"/>
                    <a:pt x="0" y="11"/>
                  </a:cubicBezTo>
                  <a:cubicBezTo>
                    <a:pt x="0" y="4"/>
                    <a:pt x="5" y="0"/>
                    <a:pt x="11" y="4"/>
                  </a:cubicBezTo>
                  <a:cubicBezTo>
                    <a:pt x="131" y="73"/>
                    <a:pt x="131" y="73"/>
                    <a:pt x="131" y="73"/>
                  </a:cubicBezTo>
                  <a:cubicBezTo>
                    <a:pt x="137" y="77"/>
                    <a:pt x="142" y="85"/>
                    <a:pt x="142" y="93"/>
                  </a:cubicBezTo>
                  <a:cubicBezTo>
                    <a:pt x="142" y="93"/>
                    <a:pt x="142" y="93"/>
                    <a:pt x="142" y="93"/>
                  </a:cubicBezTo>
                  <a:cubicBezTo>
                    <a:pt x="142"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9" name="Freeform 191">
              <a:extLst>
                <a:ext uri="{FF2B5EF4-FFF2-40B4-BE49-F238E27FC236}">
                  <a16:creationId xmlns:a16="http://schemas.microsoft.com/office/drawing/2014/main" id="{2BD4E586-7E3C-4CE0-A552-C542781B6A21}"/>
                </a:ext>
              </a:extLst>
            </p:cNvPr>
            <p:cNvSpPr>
              <a:spLocks/>
            </p:cNvSpPr>
            <p:nvPr/>
          </p:nvSpPr>
          <p:spPr bwMode="auto">
            <a:xfrm>
              <a:off x="12553951" y="4957763"/>
              <a:ext cx="66675" cy="96838"/>
            </a:xfrm>
            <a:custGeom>
              <a:avLst/>
              <a:gdLst>
                <a:gd name="T0" fmla="*/ 24 w 24"/>
                <a:gd name="T1" fmla="*/ 11 h 35"/>
                <a:gd name="T2" fmla="*/ 12 w 24"/>
                <a:gd name="T3" fmla="*/ 31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0" name="Freeform 192">
              <a:extLst>
                <a:ext uri="{FF2B5EF4-FFF2-40B4-BE49-F238E27FC236}">
                  <a16:creationId xmlns:a16="http://schemas.microsoft.com/office/drawing/2014/main" id="{BCAF2E1E-BC7C-4205-99F9-0FBD4539AC57}"/>
                </a:ext>
              </a:extLst>
            </p:cNvPr>
            <p:cNvSpPr>
              <a:spLocks/>
            </p:cNvSpPr>
            <p:nvPr/>
          </p:nvSpPr>
          <p:spPr bwMode="auto">
            <a:xfrm>
              <a:off x="11664951" y="3867150"/>
              <a:ext cx="1506538" cy="877888"/>
            </a:xfrm>
            <a:custGeom>
              <a:avLst/>
              <a:gdLst>
                <a:gd name="T0" fmla="*/ 545 w 546"/>
                <a:gd name="T1" fmla="*/ 161 h 318"/>
                <a:gd name="T2" fmla="*/ 534 w 546"/>
                <a:gd name="T3" fmla="*/ 173 h 318"/>
                <a:gd name="T4" fmla="*/ 298 w 546"/>
                <a:gd name="T5" fmla="*/ 310 h 318"/>
                <a:gd name="T6" fmla="*/ 252 w 546"/>
                <a:gd name="T7" fmla="*/ 312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3 w 546"/>
                <a:gd name="T19" fmla="*/ 145 h 318"/>
                <a:gd name="T20" fmla="*/ 248 w 546"/>
                <a:gd name="T21" fmla="*/ 9 h 318"/>
                <a:gd name="T22" fmla="*/ 295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4" y="166"/>
                    <a:pt x="540" y="170"/>
                    <a:pt x="534" y="173"/>
                  </a:cubicBezTo>
                  <a:cubicBezTo>
                    <a:pt x="298" y="310"/>
                    <a:pt x="298" y="310"/>
                    <a:pt x="298" y="310"/>
                  </a:cubicBezTo>
                  <a:cubicBezTo>
                    <a:pt x="284" y="317"/>
                    <a:pt x="264" y="318"/>
                    <a:pt x="252" y="312"/>
                  </a:cubicBezTo>
                  <a:cubicBezTo>
                    <a:pt x="52" y="196"/>
                    <a:pt x="52" y="196"/>
                    <a:pt x="52" y="196"/>
                  </a:cubicBezTo>
                  <a:cubicBezTo>
                    <a:pt x="52" y="196"/>
                    <a:pt x="52" y="196"/>
                    <a:pt x="52" y="196"/>
                  </a:cubicBezTo>
                  <a:cubicBezTo>
                    <a:pt x="9" y="171"/>
                    <a:pt x="9" y="171"/>
                    <a:pt x="9" y="171"/>
                  </a:cubicBezTo>
                  <a:cubicBezTo>
                    <a:pt x="5" y="169"/>
                    <a:pt x="2" y="165"/>
                    <a:pt x="1" y="161"/>
                  </a:cubicBezTo>
                  <a:cubicBezTo>
                    <a:pt x="1" y="161"/>
                    <a:pt x="1" y="161"/>
                    <a:pt x="1" y="161"/>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1" name="Freeform 193">
              <a:extLst>
                <a:ext uri="{FF2B5EF4-FFF2-40B4-BE49-F238E27FC236}">
                  <a16:creationId xmlns:a16="http://schemas.microsoft.com/office/drawing/2014/main" id="{D673B8B0-FF6C-41A0-A363-3A0ADD8CE0B1}"/>
                </a:ext>
              </a:extLst>
            </p:cNvPr>
            <p:cNvSpPr>
              <a:spLocks/>
            </p:cNvSpPr>
            <p:nvPr/>
          </p:nvSpPr>
          <p:spPr bwMode="auto">
            <a:xfrm>
              <a:off x="11668126" y="4311650"/>
              <a:ext cx="1500188" cy="641350"/>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3" y="232"/>
                    <a:pt x="251" y="225"/>
                  </a:cubicBezTo>
                  <a:cubicBezTo>
                    <a:pt x="8" y="85"/>
                    <a:pt x="8" y="85"/>
                    <a:pt x="8" y="85"/>
                  </a:cubicBezTo>
                  <a:cubicBezTo>
                    <a:pt x="3" y="82"/>
                    <a:pt x="1" y="79"/>
                    <a:pt x="0" y="75"/>
                  </a:cubicBezTo>
                  <a:cubicBezTo>
                    <a:pt x="0" y="0"/>
                    <a:pt x="0" y="0"/>
                    <a:pt x="0" y="0"/>
                  </a:cubicBezTo>
                  <a:cubicBezTo>
                    <a:pt x="1" y="4"/>
                    <a:pt x="4" y="8"/>
                    <a:pt x="8" y="10"/>
                  </a:cubicBezTo>
                  <a:cubicBezTo>
                    <a:pt x="51" y="35"/>
                    <a:pt x="51" y="35"/>
                    <a:pt x="51" y="35"/>
                  </a:cubicBezTo>
                  <a:cubicBezTo>
                    <a:pt x="51" y="35"/>
                    <a:pt x="51" y="35"/>
                    <a:pt x="51" y="35"/>
                  </a:cubicBezTo>
                  <a:cubicBezTo>
                    <a:pt x="251" y="151"/>
                    <a:pt x="251" y="151"/>
                    <a:pt x="251" y="151"/>
                  </a:cubicBezTo>
                  <a:cubicBezTo>
                    <a:pt x="263" y="157"/>
                    <a:pt x="283" y="156"/>
                    <a:pt x="297" y="149"/>
                  </a:cubicBezTo>
                  <a:cubicBezTo>
                    <a:pt x="533" y="12"/>
                    <a:pt x="533" y="12"/>
                    <a:pt x="533" y="12"/>
                  </a:cubicBezTo>
                  <a:cubicBezTo>
                    <a:pt x="539" y="9"/>
                    <a:pt x="543" y="5"/>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2" name="Freeform 194">
              <a:extLst>
                <a:ext uri="{FF2B5EF4-FFF2-40B4-BE49-F238E27FC236}">
                  <a16:creationId xmlns:a16="http://schemas.microsoft.com/office/drawing/2014/main" id="{66153D36-797C-4AAC-A756-F8AF0D9AC711}"/>
                </a:ext>
              </a:extLst>
            </p:cNvPr>
            <p:cNvSpPr>
              <a:spLocks/>
            </p:cNvSpPr>
            <p:nvPr/>
          </p:nvSpPr>
          <p:spPr bwMode="auto">
            <a:xfrm>
              <a:off x="12652376" y="4475163"/>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100"/>
                    <a:pt x="0" y="92"/>
                  </a:cubicBezTo>
                  <a:cubicBezTo>
                    <a:pt x="0" y="92"/>
                    <a:pt x="0" y="92"/>
                    <a:pt x="0" y="92"/>
                  </a:cubicBezTo>
                  <a:cubicBezTo>
                    <a:pt x="0" y="85"/>
                    <a:pt x="4" y="76"/>
                    <a:pt x="10" y="73"/>
                  </a:cubicBezTo>
                  <a:cubicBezTo>
                    <a:pt x="131" y="3"/>
                    <a:pt x="131" y="3"/>
                    <a:pt x="131" y="3"/>
                  </a:cubicBezTo>
                  <a:cubicBezTo>
                    <a:pt x="136" y="0"/>
                    <a:pt x="141" y="4"/>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3" name="Freeform 195">
              <a:extLst>
                <a:ext uri="{FF2B5EF4-FFF2-40B4-BE49-F238E27FC236}">
                  <a16:creationId xmlns:a16="http://schemas.microsoft.com/office/drawing/2014/main" id="{634C424E-DCBB-46CD-A77A-F54D6E359CC7}"/>
                </a:ext>
              </a:extLst>
            </p:cNvPr>
            <p:cNvSpPr>
              <a:spLocks/>
            </p:cNvSpPr>
            <p:nvPr/>
          </p:nvSpPr>
          <p:spPr bwMode="auto">
            <a:xfrm>
              <a:off x="11822113" y="4494213"/>
              <a:ext cx="392113" cy="284163"/>
            </a:xfrm>
            <a:custGeom>
              <a:avLst/>
              <a:gdLst>
                <a:gd name="T0" fmla="*/ 131 w 142"/>
                <a:gd name="T1" fmla="*/ 100 h 103"/>
                <a:gd name="T2" fmla="*/ 11 w 142"/>
                <a:gd name="T3" fmla="*/ 30 h 103"/>
                <a:gd name="T4" fmla="*/ 0 w 142"/>
                <a:gd name="T5" fmla="*/ 11 h 103"/>
                <a:gd name="T6" fmla="*/ 0 w 142"/>
                <a:gd name="T7" fmla="*/ 11 h 103"/>
                <a:gd name="T8" fmla="*/ 11 w 142"/>
                <a:gd name="T9" fmla="*/ 3 h 103"/>
                <a:gd name="T10" fmla="*/ 131 w 142"/>
                <a:gd name="T11" fmla="*/ 73 h 103"/>
                <a:gd name="T12" fmla="*/ 142 w 142"/>
                <a:gd name="T13" fmla="*/ 92 h 103"/>
                <a:gd name="T14" fmla="*/ 142 w 142"/>
                <a:gd name="T15" fmla="*/ 92 h 103"/>
                <a:gd name="T16" fmla="*/ 131 w 142"/>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100"/>
                  </a:moveTo>
                  <a:cubicBezTo>
                    <a:pt x="11" y="30"/>
                    <a:pt x="11" y="30"/>
                    <a:pt x="11" y="30"/>
                  </a:cubicBezTo>
                  <a:cubicBezTo>
                    <a:pt x="5" y="27"/>
                    <a:pt x="0" y="18"/>
                    <a:pt x="0" y="11"/>
                  </a:cubicBezTo>
                  <a:cubicBezTo>
                    <a:pt x="0" y="11"/>
                    <a:pt x="0" y="11"/>
                    <a:pt x="0" y="11"/>
                  </a:cubicBezTo>
                  <a:cubicBezTo>
                    <a:pt x="0" y="3"/>
                    <a:pt x="5" y="0"/>
                    <a:pt x="11" y="3"/>
                  </a:cubicBezTo>
                  <a:cubicBezTo>
                    <a:pt x="131" y="73"/>
                    <a:pt x="131" y="73"/>
                    <a:pt x="131" y="73"/>
                  </a:cubicBezTo>
                  <a:cubicBezTo>
                    <a:pt x="137" y="76"/>
                    <a:pt x="142" y="85"/>
                    <a:pt x="142" y="92"/>
                  </a:cubicBezTo>
                  <a:cubicBezTo>
                    <a:pt x="142" y="92"/>
                    <a:pt x="142" y="92"/>
                    <a:pt x="142" y="92"/>
                  </a:cubicBezTo>
                  <a:cubicBezTo>
                    <a:pt x="142"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4" name="Freeform 196">
              <a:extLst>
                <a:ext uri="{FF2B5EF4-FFF2-40B4-BE49-F238E27FC236}">
                  <a16:creationId xmlns:a16="http://schemas.microsoft.com/office/drawing/2014/main" id="{E1B61DB9-9DC7-4FFC-80FD-472C60A17DBB}"/>
                </a:ext>
              </a:extLst>
            </p:cNvPr>
            <p:cNvSpPr>
              <a:spLocks/>
            </p:cNvSpPr>
            <p:nvPr/>
          </p:nvSpPr>
          <p:spPr bwMode="auto">
            <a:xfrm>
              <a:off x="12553951" y="4718050"/>
              <a:ext cx="66675" cy="96838"/>
            </a:xfrm>
            <a:custGeom>
              <a:avLst/>
              <a:gdLst>
                <a:gd name="T0" fmla="*/ 24 w 24"/>
                <a:gd name="T1" fmla="*/ 10 h 35"/>
                <a:gd name="T2" fmla="*/ 12 w 24"/>
                <a:gd name="T3" fmla="*/ 31 h 35"/>
                <a:gd name="T4" fmla="*/ 0 w 24"/>
                <a:gd name="T5" fmla="*/ 24 h 35"/>
                <a:gd name="T6" fmla="*/ 12 w 24"/>
                <a:gd name="T7" fmla="*/ 4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5" y="35"/>
                    <a:pt x="0" y="32"/>
                    <a:pt x="0" y="24"/>
                  </a:cubicBezTo>
                  <a:cubicBezTo>
                    <a:pt x="0" y="17"/>
                    <a:pt x="5" y="7"/>
                    <a:pt x="12" y="4"/>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5" name="Freeform 197">
              <a:extLst>
                <a:ext uri="{FF2B5EF4-FFF2-40B4-BE49-F238E27FC236}">
                  <a16:creationId xmlns:a16="http://schemas.microsoft.com/office/drawing/2014/main" id="{4746A0F5-F862-4296-B677-E797B04AC97C}"/>
                </a:ext>
              </a:extLst>
            </p:cNvPr>
            <p:cNvSpPr>
              <a:spLocks/>
            </p:cNvSpPr>
            <p:nvPr/>
          </p:nvSpPr>
          <p:spPr bwMode="auto">
            <a:xfrm>
              <a:off x="11664951" y="3624263"/>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3 w 546"/>
                <a:gd name="T19" fmla="*/ 145 h 319"/>
                <a:gd name="T20" fmla="*/ 248 w 546"/>
                <a:gd name="T21" fmla="*/ 9 h 319"/>
                <a:gd name="T22" fmla="*/ 295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4" y="166"/>
                    <a:pt x="540" y="170"/>
                    <a:pt x="534" y="174"/>
                  </a:cubicBezTo>
                  <a:cubicBezTo>
                    <a:pt x="298" y="310"/>
                    <a:pt x="298" y="310"/>
                    <a:pt x="298" y="310"/>
                  </a:cubicBezTo>
                  <a:cubicBezTo>
                    <a:pt x="284" y="318"/>
                    <a:pt x="264" y="319"/>
                    <a:pt x="252" y="312"/>
                  </a:cubicBezTo>
                  <a:cubicBezTo>
                    <a:pt x="52" y="197"/>
                    <a:pt x="52" y="197"/>
                    <a:pt x="52" y="197"/>
                  </a:cubicBezTo>
                  <a:cubicBezTo>
                    <a:pt x="52" y="197"/>
                    <a:pt x="52" y="197"/>
                    <a:pt x="52" y="197"/>
                  </a:cubicBezTo>
                  <a:cubicBezTo>
                    <a:pt x="9" y="172"/>
                    <a:pt x="9" y="172"/>
                    <a:pt x="9" y="172"/>
                  </a:cubicBezTo>
                  <a:cubicBezTo>
                    <a:pt x="5" y="169"/>
                    <a:pt x="2" y="166"/>
                    <a:pt x="1" y="162"/>
                  </a:cubicBezTo>
                  <a:cubicBezTo>
                    <a:pt x="1" y="162"/>
                    <a:pt x="1" y="162"/>
                    <a:pt x="1" y="162"/>
                  </a:cubicBezTo>
                  <a:cubicBezTo>
                    <a:pt x="0" y="156"/>
                    <a:pt x="4" y="150"/>
                    <a:pt x="13" y="145"/>
                  </a:cubicBezTo>
                  <a:cubicBezTo>
                    <a:pt x="248" y="9"/>
                    <a:pt x="248" y="9"/>
                    <a:pt x="248" y="9"/>
                  </a:cubicBezTo>
                  <a:cubicBezTo>
                    <a:pt x="262" y="1"/>
                    <a:pt x="283" y="0"/>
                    <a:pt x="295" y="7"/>
                  </a:cubicBezTo>
                  <a:cubicBezTo>
                    <a:pt x="537" y="147"/>
                    <a:pt x="537" y="147"/>
                    <a:pt x="537" y="147"/>
                  </a:cubicBezTo>
                  <a:cubicBezTo>
                    <a:pt x="544" y="151"/>
                    <a:pt x="546" y="157"/>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6" name="Freeform 198">
              <a:extLst>
                <a:ext uri="{FF2B5EF4-FFF2-40B4-BE49-F238E27FC236}">
                  <a16:creationId xmlns:a16="http://schemas.microsoft.com/office/drawing/2014/main" id="{ECFD35E4-8D17-4D36-9803-9CAE53578ABD}"/>
                </a:ext>
              </a:extLst>
            </p:cNvPr>
            <p:cNvSpPr>
              <a:spLocks/>
            </p:cNvSpPr>
            <p:nvPr/>
          </p:nvSpPr>
          <p:spPr bwMode="auto">
            <a:xfrm>
              <a:off x="11668126" y="4071938"/>
              <a:ext cx="1500188" cy="636588"/>
            </a:xfrm>
            <a:custGeom>
              <a:avLst/>
              <a:gdLst>
                <a:gd name="T0" fmla="*/ 544 w 544"/>
                <a:gd name="T1" fmla="*/ 0 h 231"/>
                <a:gd name="T2" fmla="*/ 544 w 544"/>
                <a:gd name="T3" fmla="*/ 71 h 231"/>
                <a:gd name="T4" fmla="*/ 544 w 544"/>
                <a:gd name="T5" fmla="*/ 71 h 231"/>
                <a:gd name="T6" fmla="*/ 533 w 544"/>
                <a:gd name="T7" fmla="*/ 86 h 231"/>
                <a:gd name="T8" fmla="*/ 297 w 544"/>
                <a:gd name="T9" fmla="*/ 223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3"/>
                    <a:pt x="297" y="223"/>
                    <a:pt x="297" y="223"/>
                  </a:cubicBezTo>
                  <a:cubicBezTo>
                    <a:pt x="283" y="230"/>
                    <a:pt x="263" y="231"/>
                    <a:pt x="251" y="224"/>
                  </a:cubicBezTo>
                  <a:cubicBezTo>
                    <a:pt x="8" y="84"/>
                    <a:pt x="8" y="84"/>
                    <a:pt x="8" y="84"/>
                  </a:cubicBezTo>
                  <a:cubicBezTo>
                    <a:pt x="3" y="82"/>
                    <a:pt x="1" y="78"/>
                    <a:pt x="0" y="74"/>
                  </a:cubicBezTo>
                  <a:cubicBezTo>
                    <a:pt x="0" y="0"/>
                    <a:pt x="0" y="0"/>
                    <a:pt x="0" y="0"/>
                  </a:cubicBezTo>
                  <a:cubicBezTo>
                    <a:pt x="1" y="4"/>
                    <a:pt x="4" y="7"/>
                    <a:pt x="8" y="10"/>
                  </a:cubicBezTo>
                  <a:cubicBezTo>
                    <a:pt x="51" y="35"/>
                    <a:pt x="51" y="35"/>
                    <a:pt x="51" y="35"/>
                  </a:cubicBezTo>
                  <a:cubicBezTo>
                    <a:pt x="51" y="35"/>
                    <a:pt x="51" y="35"/>
                    <a:pt x="51" y="35"/>
                  </a:cubicBezTo>
                  <a:cubicBezTo>
                    <a:pt x="251" y="150"/>
                    <a:pt x="251" y="150"/>
                    <a:pt x="251" y="150"/>
                  </a:cubicBezTo>
                  <a:cubicBezTo>
                    <a:pt x="263" y="157"/>
                    <a:pt x="283" y="156"/>
                    <a:pt x="297" y="148"/>
                  </a:cubicBezTo>
                  <a:cubicBezTo>
                    <a:pt x="533" y="12"/>
                    <a:pt x="533" y="12"/>
                    <a:pt x="533" y="12"/>
                  </a:cubicBezTo>
                  <a:cubicBezTo>
                    <a:pt x="539" y="8"/>
                    <a:pt x="543"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7" name="Freeform 199">
              <a:extLst>
                <a:ext uri="{FF2B5EF4-FFF2-40B4-BE49-F238E27FC236}">
                  <a16:creationId xmlns:a16="http://schemas.microsoft.com/office/drawing/2014/main" id="{49F6CED3-F8FC-48DE-A497-AC7E0BDFFCA7}"/>
                </a:ext>
              </a:extLst>
            </p:cNvPr>
            <p:cNvSpPr>
              <a:spLocks/>
            </p:cNvSpPr>
            <p:nvPr/>
          </p:nvSpPr>
          <p:spPr bwMode="auto">
            <a:xfrm>
              <a:off x="12652376" y="4233863"/>
              <a:ext cx="390525"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4" y="103"/>
                    <a:pt x="0" y="99"/>
                    <a:pt x="0" y="92"/>
                  </a:cubicBezTo>
                  <a:cubicBezTo>
                    <a:pt x="0" y="92"/>
                    <a:pt x="0" y="92"/>
                    <a:pt x="0" y="92"/>
                  </a:cubicBezTo>
                  <a:cubicBezTo>
                    <a:pt x="0" y="85"/>
                    <a:pt x="4" y="76"/>
                    <a:pt x="10" y="73"/>
                  </a:cubicBezTo>
                  <a:cubicBezTo>
                    <a:pt x="131" y="3"/>
                    <a:pt x="131" y="3"/>
                    <a:pt x="131" y="3"/>
                  </a:cubicBezTo>
                  <a:cubicBezTo>
                    <a:pt x="136" y="0"/>
                    <a:pt x="141" y="3"/>
                    <a:pt x="141" y="11"/>
                  </a:cubicBezTo>
                  <a:cubicBezTo>
                    <a:pt x="141" y="11"/>
                    <a:pt x="141" y="11"/>
                    <a:pt x="141" y="11"/>
                  </a:cubicBezTo>
                  <a:cubicBezTo>
                    <a:pt x="141" y="18"/>
                    <a:pt x="136"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8" name="Freeform 200">
              <a:extLst>
                <a:ext uri="{FF2B5EF4-FFF2-40B4-BE49-F238E27FC236}">
                  <a16:creationId xmlns:a16="http://schemas.microsoft.com/office/drawing/2014/main" id="{7B2A0548-3E90-42AD-B470-E9ED83CF4C29}"/>
                </a:ext>
              </a:extLst>
            </p:cNvPr>
            <p:cNvSpPr>
              <a:spLocks/>
            </p:cNvSpPr>
            <p:nvPr/>
          </p:nvSpPr>
          <p:spPr bwMode="auto">
            <a:xfrm>
              <a:off x="11822113" y="4252913"/>
              <a:ext cx="392113" cy="285750"/>
            </a:xfrm>
            <a:custGeom>
              <a:avLst/>
              <a:gdLst>
                <a:gd name="T0" fmla="*/ 131 w 142"/>
                <a:gd name="T1" fmla="*/ 99 h 103"/>
                <a:gd name="T2" fmla="*/ 11 w 142"/>
                <a:gd name="T3" fmla="*/ 30 h 103"/>
                <a:gd name="T4" fmla="*/ 0 w 142"/>
                <a:gd name="T5" fmla="*/ 10 h 103"/>
                <a:gd name="T6" fmla="*/ 0 w 142"/>
                <a:gd name="T7" fmla="*/ 10 h 103"/>
                <a:gd name="T8" fmla="*/ 11 w 142"/>
                <a:gd name="T9" fmla="*/ 3 h 103"/>
                <a:gd name="T10" fmla="*/ 131 w 142"/>
                <a:gd name="T11" fmla="*/ 73 h 103"/>
                <a:gd name="T12" fmla="*/ 142 w 142"/>
                <a:gd name="T13" fmla="*/ 92 h 103"/>
                <a:gd name="T14" fmla="*/ 142 w 142"/>
                <a:gd name="T15" fmla="*/ 92 h 103"/>
                <a:gd name="T16" fmla="*/ 131 w 142"/>
                <a:gd name="T17" fmla="*/ 9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3">
                  <a:moveTo>
                    <a:pt x="131" y="99"/>
                  </a:moveTo>
                  <a:cubicBezTo>
                    <a:pt x="11" y="30"/>
                    <a:pt x="11" y="30"/>
                    <a:pt x="11" y="30"/>
                  </a:cubicBezTo>
                  <a:cubicBezTo>
                    <a:pt x="5" y="26"/>
                    <a:pt x="0" y="18"/>
                    <a:pt x="0" y="10"/>
                  </a:cubicBezTo>
                  <a:cubicBezTo>
                    <a:pt x="0" y="10"/>
                    <a:pt x="0" y="10"/>
                    <a:pt x="0" y="10"/>
                  </a:cubicBezTo>
                  <a:cubicBezTo>
                    <a:pt x="0" y="3"/>
                    <a:pt x="5" y="0"/>
                    <a:pt x="11" y="3"/>
                  </a:cubicBezTo>
                  <a:cubicBezTo>
                    <a:pt x="131" y="73"/>
                    <a:pt x="131" y="73"/>
                    <a:pt x="131" y="73"/>
                  </a:cubicBezTo>
                  <a:cubicBezTo>
                    <a:pt x="137" y="76"/>
                    <a:pt x="142" y="84"/>
                    <a:pt x="142" y="92"/>
                  </a:cubicBezTo>
                  <a:cubicBezTo>
                    <a:pt x="142" y="92"/>
                    <a:pt x="142" y="92"/>
                    <a:pt x="142" y="92"/>
                  </a:cubicBezTo>
                  <a:cubicBezTo>
                    <a:pt x="142" y="99"/>
                    <a:pt x="137" y="103"/>
                    <a:pt x="131" y="9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9" name="Freeform 201">
              <a:extLst>
                <a:ext uri="{FF2B5EF4-FFF2-40B4-BE49-F238E27FC236}">
                  <a16:creationId xmlns:a16="http://schemas.microsoft.com/office/drawing/2014/main" id="{D3E1A198-91E0-49FF-AEC6-291D6F3A86F5}"/>
                </a:ext>
              </a:extLst>
            </p:cNvPr>
            <p:cNvSpPr>
              <a:spLocks/>
            </p:cNvSpPr>
            <p:nvPr/>
          </p:nvSpPr>
          <p:spPr bwMode="auto">
            <a:xfrm>
              <a:off x="12553951" y="4475163"/>
              <a:ext cx="66675" cy="95250"/>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9"/>
                    <a:pt x="19" y="28"/>
                    <a:pt x="12" y="32"/>
                  </a:cubicBezTo>
                  <a:cubicBezTo>
                    <a:pt x="5" y="35"/>
                    <a:pt x="0" y="32"/>
                    <a:pt x="0" y="25"/>
                  </a:cubicBezTo>
                  <a:cubicBezTo>
                    <a:pt x="0" y="17"/>
                    <a:pt x="5"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84" name="Group 383">
            <a:extLst>
              <a:ext uri="{FF2B5EF4-FFF2-40B4-BE49-F238E27FC236}">
                <a16:creationId xmlns:a16="http://schemas.microsoft.com/office/drawing/2014/main" id="{1210FA00-096F-4FC5-BE52-C31308521870}"/>
              </a:ext>
            </a:extLst>
          </p:cNvPr>
          <p:cNvGrpSpPr/>
          <p:nvPr/>
        </p:nvGrpSpPr>
        <p:grpSpPr>
          <a:xfrm>
            <a:off x="3897612" y="3764003"/>
            <a:ext cx="955828" cy="1408437"/>
            <a:chOff x="9493251" y="8164513"/>
            <a:chExt cx="1589088" cy="2341562"/>
          </a:xfrm>
        </p:grpSpPr>
        <p:sp>
          <p:nvSpPr>
            <p:cNvPr id="370" name="Freeform 202">
              <a:extLst>
                <a:ext uri="{FF2B5EF4-FFF2-40B4-BE49-F238E27FC236}">
                  <a16:creationId xmlns:a16="http://schemas.microsoft.com/office/drawing/2014/main" id="{6DBAC57E-231F-45BF-A0D8-33F788AACD05}"/>
                </a:ext>
              </a:extLst>
            </p:cNvPr>
            <p:cNvSpPr>
              <a:spLocks/>
            </p:cNvSpPr>
            <p:nvPr/>
          </p:nvSpPr>
          <p:spPr bwMode="auto">
            <a:xfrm>
              <a:off x="9493251" y="9575800"/>
              <a:ext cx="1589088" cy="930275"/>
            </a:xfrm>
            <a:custGeom>
              <a:avLst/>
              <a:gdLst>
                <a:gd name="T0" fmla="*/ 575 w 576"/>
                <a:gd name="T1" fmla="*/ 171 h 337"/>
                <a:gd name="T2" fmla="*/ 563 w 576"/>
                <a:gd name="T3" fmla="*/ 183 h 337"/>
                <a:gd name="T4" fmla="*/ 314 w 576"/>
                <a:gd name="T5" fmla="*/ 327 h 337"/>
                <a:gd name="T6" fmla="*/ 265 w 576"/>
                <a:gd name="T7" fmla="*/ 329 h 337"/>
                <a:gd name="T8" fmla="*/ 54 w 576"/>
                <a:gd name="T9" fmla="*/ 208 h 337"/>
                <a:gd name="T10" fmla="*/ 54 w 576"/>
                <a:gd name="T11" fmla="*/ 208 h 337"/>
                <a:gd name="T12" fmla="*/ 9 w 576"/>
                <a:gd name="T13" fmla="*/ 181 h 337"/>
                <a:gd name="T14" fmla="*/ 1 w 576"/>
                <a:gd name="T15" fmla="*/ 171 h 337"/>
                <a:gd name="T16" fmla="*/ 1 w 576"/>
                <a:gd name="T17" fmla="*/ 171 h 337"/>
                <a:gd name="T18" fmla="*/ 12 w 576"/>
                <a:gd name="T19" fmla="*/ 153 h 337"/>
                <a:gd name="T20" fmla="*/ 262 w 576"/>
                <a:gd name="T21" fmla="*/ 9 h 337"/>
                <a:gd name="T22" fmla="*/ 310 w 576"/>
                <a:gd name="T23" fmla="*/ 7 h 337"/>
                <a:gd name="T24" fmla="*/ 567 w 576"/>
                <a:gd name="T25" fmla="*/ 155 h 337"/>
                <a:gd name="T26" fmla="*/ 575 w 576"/>
                <a:gd name="T27" fmla="*/ 17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6" h="337">
                  <a:moveTo>
                    <a:pt x="575" y="171"/>
                  </a:moveTo>
                  <a:cubicBezTo>
                    <a:pt x="573" y="175"/>
                    <a:pt x="569" y="180"/>
                    <a:pt x="563" y="183"/>
                  </a:cubicBezTo>
                  <a:cubicBezTo>
                    <a:pt x="314" y="327"/>
                    <a:pt x="314" y="327"/>
                    <a:pt x="314" y="327"/>
                  </a:cubicBezTo>
                  <a:cubicBezTo>
                    <a:pt x="299" y="336"/>
                    <a:pt x="278" y="337"/>
                    <a:pt x="265" y="329"/>
                  </a:cubicBezTo>
                  <a:cubicBezTo>
                    <a:pt x="54" y="208"/>
                    <a:pt x="54" y="208"/>
                    <a:pt x="54" y="208"/>
                  </a:cubicBezTo>
                  <a:cubicBezTo>
                    <a:pt x="54" y="208"/>
                    <a:pt x="54" y="208"/>
                    <a:pt x="54" y="208"/>
                  </a:cubicBezTo>
                  <a:cubicBezTo>
                    <a:pt x="9" y="181"/>
                    <a:pt x="9" y="181"/>
                    <a:pt x="9" y="181"/>
                  </a:cubicBezTo>
                  <a:cubicBezTo>
                    <a:pt x="4" y="179"/>
                    <a:pt x="1" y="175"/>
                    <a:pt x="1" y="171"/>
                  </a:cubicBezTo>
                  <a:cubicBezTo>
                    <a:pt x="1" y="171"/>
                    <a:pt x="1" y="171"/>
                    <a:pt x="1" y="171"/>
                  </a:cubicBezTo>
                  <a:cubicBezTo>
                    <a:pt x="0" y="165"/>
                    <a:pt x="4" y="158"/>
                    <a:pt x="12" y="153"/>
                  </a:cubicBezTo>
                  <a:cubicBezTo>
                    <a:pt x="262" y="9"/>
                    <a:pt x="262" y="9"/>
                    <a:pt x="262" y="9"/>
                  </a:cubicBezTo>
                  <a:cubicBezTo>
                    <a:pt x="276" y="1"/>
                    <a:pt x="298" y="0"/>
                    <a:pt x="310" y="7"/>
                  </a:cubicBezTo>
                  <a:cubicBezTo>
                    <a:pt x="567" y="155"/>
                    <a:pt x="567" y="155"/>
                    <a:pt x="567" y="155"/>
                  </a:cubicBezTo>
                  <a:cubicBezTo>
                    <a:pt x="574" y="159"/>
                    <a:pt x="576" y="165"/>
                    <a:pt x="575" y="171"/>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71" name="Freeform 203">
              <a:extLst>
                <a:ext uri="{FF2B5EF4-FFF2-40B4-BE49-F238E27FC236}">
                  <a16:creationId xmlns:a16="http://schemas.microsoft.com/office/drawing/2014/main" id="{E4A0CD5A-A3EB-4A9A-BBAB-953C9B0CC141}"/>
                </a:ext>
              </a:extLst>
            </p:cNvPr>
            <p:cNvSpPr>
              <a:spLocks/>
            </p:cNvSpPr>
            <p:nvPr/>
          </p:nvSpPr>
          <p:spPr bwMode="auto">
            <a:xfrm>
              <a:off x="9534526" y="9374188"/>
              <a:ext cx="1506538" cy="877888"/>
            </a:xfrm>
            <a:custGeom>
              <a:avLst/>
              <a:gdLst>
                <a:gd name="T0" fmla="*/ 544 w 546"/>
                <a:gd name="T1" fmla="*/ 161 h 318"/>
                <a:gd name="T2" fmla="*/ 533 w 546"/>
                <a:gd name="T3" fmla="*/ 173 h 318"/>
                <a:gd name="T4" fmla="*/ 297 w 546"/>
                <a:gd name="T5" fmla="*/ 309 h 318"/>
                <a:gd name="T6" fmla="*/ 251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6 h 318"/>
                <a:gd name="T24" fmla="*/ 537 w 546"/>
                <a:gd name="T25" fmla="*/ 147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5"/>
                    <a:pt x="539" y="170"/>
                    <a:pt x="533" y="173"/>
                  </a:cubicBezTo>
                  <a:cubicBezTo>
                    <a:pt x="297" y="309"/>
                    <a:pt x="297" y="309"/>
                    <a:pt x="297" y="309"/>
                  </a:cubicBezTo>
                  <a:cubicBezTo>
                    <a:pt x="284" y="317"/>
                    <a:pt x="263" y="318"/>
                    <a:pt x="251" y="311"/>
                  </a:cubicBezTo>
                  <a:cubicBezTo>
                    <a:pt x="52" y="196"/>
                    <a:pt x="52" y="196"/>
                    <a:pt x="52" y="196"/>
                  </a:cubicBezTo>
                  <a:cubicBezTo>
                    <a:pt x="52" y="196"/>
                    <a:pt x="52" y="196"/>
                    <a:pt x="52" y="196"/>
                  </a:cubicBezTo>
                  <a:cubicBezTo>
                    <a:pt x="9" y="171"/>
                    <a:pt x="9" y="171"/>
                    <a:pt x="9" y="171"/>
                  </a:cubicBezTo>
                  <a:cubicBezTo>
                    <a:pt x="4" y="169"/>
                    <a:pt x="1" y="165"/>
                    <a:pt x="1" y="161"/>
                  </a:cubicBezTo>
                  <a:cubicBezTo>
                    <a:pt x="1" y="161"/>
                    <a:pt x="1" y="161"/>
                    <a:pt x="1" y="161"/>
                  </a:cubicBezTo>
                  <a:cubicBezTo>
                    <a:pt x="0" y="156"/>
                    <a:pt x="4" y="149"/>
                    <a:pt x="12" y="145"/>
                  </a:cubicBezTo>
                  <a:cubicBezTo>
                    <a:pt x="248" y="8"/>
                    <a:pt x="248" y="8"/>
                    <a:pt x="248" y="8"/>
                  </a:cubicBezTo>
                  <a:cubicBezTo>
                    <a:pt x="262" y="0"/>
                    <a:pt x="282" y="0"/>
                    <a:pt x="294" y="6"/>
                  </a:cubicBezTo>
                  <a:cubicBezTo>
                    <a:pt x="537" y="147"/>
                    <a:pt x="537" y="147"/>
                    <a:pt x="537" y="147"/>
                  </a:cubicBezTo>
                  <a:cubicBezTo>
                    <a:pt x="543"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72" name="Freeform 204">
              <a:extLst>
                <a:ext uri="{FF2B5EF4-FFF2-40B4-BE49-F238E27FC236}">
                  <a16:creationId xmlns:a16="http://schemas.microsoft.com/office/drawing/2014/main" id="{68148D46-B4A9-4846-B2D0-9EBF0B867F57}"/>
                </a:ext>
              </a:extLst>
            </p:cNvPr>
            <p:cNvSpPr>
              <a:spLocks/>
            </p:cNvSpPr>
            <p:nvPr/>
          </p:nvSpPr>
          <p:spPr bwMode="auto">
            <a:xfrm>
              <a:off x="9537701" y="9818688"/>
              <a:ext cx="1501775" cy="641350"/>
            </a:xfrm>
            <a:custGeom>
              <a:avLst/>
              <a:gdLst>
                <a:gd name="T0" fmla="*/ 544 w 544"/>
                <a:gd name="T1" fmla="*/ 0 h 232"/>
                <a:gd name="T2" fmla="*/ 544 w 544"/>
                <a:gd name="T3" fmla="*/ 71 h 232"/>
                <a:gd name="T4" fmla="*/ 544 w 544"/>
                <a:gd name="T5" fmla="*/ 71 h 232"/>
                <a:gd name="T6" fmla="*/ 532 w 544"/>
                <a:gd name="T7" fmla="*/ 87 h 232"/>
                <a:gd name="T8" fmla="*/ 296 w 544"/>
                <a:gd name="T9" fmla="*/ 223 h 232"/>
                <a:gd name="T10" fmla="*/ 250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0 w 544"/>
                <a:gd name="T25" fmla="*/ 150 h 232"/>
                <a:gd name="T26" fmla="*/ 296 w 544"/>
                <a:gd name="T27" fmla="*/ 148 h 232"/>
                <a:gd name="T28" fmla="*/ 532 w 544"/>
                <a:gd name="T29" fmla="*/ 12 h 232"/>
                <a:gd name="T30" fmla="*/ 543 w 544"/>
                <a:gd name="T31" fmla="*/ 0 h 232"/>
                <a:gd name="T32" fmla="*/ 544 w 544"/>
                <a:gd name="T3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0"/>
                  </a:moveTo>
                  <a:cubicBezTo>
                    <a:pt x="544" y="71"/>
                    <a:pt x="544" y="71"/>
                    <a:pt x="544" y="71"/>
                  </a:cubicBezTo>
                  <a:cubicBezTo>
                    <a:pt x="544" y="71"/>
                    <a:pt x="544" y="71"/>
                    <a:pt x="544" y="71"/>
                  </a:cubicBezTo>
                  <a:cubicBezTo>
                    <a:pt x="544" y="77"/>
                    <a:pt x="540" y="82"/>
                    <a:pt x="532" y="87"/>
                  </a:cubicBezTo>
                  <a:cubicBezTo>
                    <a:pt x="296" y="223"/>
                    <a:pt x="296" y="223"/>
                    <a:pt x="296" y="223"/>
                  </a:cubicBezTo>
                  <a:cubicBezTo>
                    <a:pt x="283" y="231"/>
                    <a:pt x="262" y="232"/>
                    <a:pt x="250" y="225"/>
                  </a:cubicBezTo>
                  <a:cubicBezTo>
                    <a:pt x="8" y="85"/>
                    <a:pt x="8" y="85"/>
                    <a:pt x="8" y="85"/>
                  </a:cubicBezTo>
                  <a:cubicBezTo>
                    <a:pt x="3" y="82"/>
                    <a:pt x="0" y="78"/>
                    <a:pt x="0" y="75"/>
                  </a:cubicBezTo>
                  <a:cubicBezTo>
                    <a:pt x="0" y="0"/>
                    <a:pt x="0" y="0"/>
                    <a:pt x="0" y="0"/>
                  </a:cubicBezTo>
                  <a:cubicBezTo>
                    <a:pt x="0" y="4"/>
                    <a:pt x="3" y="8"/>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9"/>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 name="Freeform 206">
              <a:extLst>
                <a:ext uri="{FF2B5EF4-FFF2-40B4-BE49-F238E27FC236}">
                  <a16:creationId xmlns:a16="http://schemas.microsoft.com/office/drawing/2014/main" id="{B3D99923-56D8-4849-8D49-F583F47DF3DA}"/>
                </a:ext>
              </a:extLst>
            </p:cNvPr>
            <p:cNvSpPr>
              <a:spLocks/>
            </p:cNvSpPr>
            <p:nvPr/>
          </p:nvSpPr>
          <p:spPr bwMode="auto">
            <a:xfrm>
              <a:off x="10520363" y="9982200"/>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3"/>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 name="Freeform 207">
              <a:extLst>
                <a:ext uri="{FF2B5EF4-FFF2-40B4-BE49-F238E27FC236}">
                  <a16:creationId xmlns:a16="http://schemas.microsoft.com/office/drawing/2014/main" id="{D71D142E-098C-4D7F-86DA-47626336FE20}"/>
                </a:ext>
              </a:extLst>
            </p:cNvPr>
            <p:cNvSpPr>
              <a:spLocks/>
            </p:cNvSpPr>
            <p:nvPr/>
          </p:nvSpPr>
          <p:spPr bwMode="auto">
            <a:xfrm>
              <a:off x="9691688" y="1000125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 name="Freeform 208">
              <a:extLst>
                <a:ext uri="{FF2B5EF4-FFF2-40B4-BE49-F238E27FC236}">
                  <a16:creationId xmlns:a16="http://schemas.microsoft.com/office/drawing/2014/main" id="{62B456F8-7A2C-4CBD-9028-F3016ACBF234}"/>
                </a:ext>
              </a:extLst>
            </p:cNvPr>
            <p:cNvSpPr>
              <a:spLocks/>
            </p:cNvSpPr>
            <p:nvPr/>
          </p:nvSpPr>
          <p:spPr bwMode="auto">
            <a:xfrm>
              <a:off x="10420350" y="10225088"/>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6" y="35"/>
                    <a:pt x="0" y="32"/>
                    <a:pt x="0" y="24"/>
                  </a:cubicBezTo>
                  <a:cubicBezTo>
                    <a:pt x="0" y="16"/>
                    <a:pt x="6" y="7"/>
                    <a:pt x="12" y="3"/>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 name="Freeform 209">
              <a:extLst>
                <a:ext uri="{FF2B5EF4-FFF2-40B4-BE49-F238E27FC236}">
                  <a16:creationId xmlns:a16="http://schemas.microsoft.com/office/drawing/2014/main" id="{E4B78682-8155-4BC7-A234-169B8E1B3926}"/>
                </a:ext>
              </a:extLst>
            </p:cNvPr>
            <p:cNvSpPr>
              <a:spLocks/>
            </p:cNvSpPr>
            <p:nvPr/>
          </p:nvSpPr>
          <p:spPr bwMode="auto">
            <a:xfrm>
              <a:off x="9534525" y="9131300"/>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2"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 name="Freeform 210">
              <a:extLst>
                <a:ext uri="{FF2B5EF4-FFF2-40B4-BE49-F238E27FC236}">
                  <a16:creationId xmlns:a16="http://schemas.microsoft.com/office/drawing/2014/main" id="{D4C5EDC5-8B8F-471D-B05C-75F10E4DEA7F}"/>
                </a:ext>
              </a:extLst>
            </p:cNvPr>
            <p:cNvSpPr>
              <a:spLocks/>
            </p:cNvSpPr>
            <p:nvPr/>
          </p:nvSpPr>
          <p:spPr bwMode="auto">
            <a:xfrm>
              <a:off x="9537700" y="9578975"/>
              <a:ext cx="1501775"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1"/>
                    <a:pt x="0" y="78"/>
                    <a:pt x="0" y="74"/>
                  </a:cubicBezTo>
                  <a:cubicBezTo>
                    <a:pt x="0" y="0"/>
                    <a:pt x="0" y="0"/>
                    <a:pt x="0" y="0"/>
                  </a:cubicBezTo>
                  <a:cubicBezTo>
                    <a:pt x="0" y="4"/>
                    <a:pt x="3" y="7"/>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 name="Freeform 211">
              <a:extLst>
                <a:ext uri="{FF2B5EF4-FFF2-40B4-BE49-F238E27FC236}">
                  <a16:creationId xmlns:a16="http://schemas.microsoft.com/office/drawing/2014/main" id="{D2FC36C9-05F5-48DF-AF18-A23868377C11}"/>
                </a:ext>
              </a:extLst>
            </p:cNvPr>
            <p:cNvSpPr>
              <a:spLocks/>
            </p:cNvSpPr>
            <p:nvPr/>
          </p:nvSpPr>
          <p:spPr bwMode="auto">
            <a:xfrm>
              <a:off x="10520363" y="9740900"/>
              <a:ext cx="388938" cy="285750"/>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5" y="103"/>
                    <a:pt x="0" y="99"/>
                    <a:pt x="0" y="92"/>
                  </a:cubicBezTo>
                  <a:cubicBezTo>
                    <a:pt x="0" y="92"/>
                    <a:pt x="0" y="92"/>
                    <a:pt x="0" y="92"/>
                  </a:cubicBezTo>
                  <a:cubicBezTo>
                    <a:pt x="0" y="84"/>
                    <a:pt x="5" y="76"/>
                    <a:pt x="10" y="73"/>
                  </a:cubicBezTo>
                  <a:cubicBezTo>
                    <a:pt x="131" y="3"/>
                    <a:pt x="131" y="3"/>
                    <a:pt x="131" y="3"/>
                  </a:cubicBezTo>
                  <a:cubicBezTo>
                    <a:pt x="137" y="0"/>
                    <a:pt x="141" y="3"/>
                    <a:pt x="141" y="10"/>
                  </a:cubicBezTo>
                  <a:cubicBezTo>
                    <a:pt x="141" y="10"/>
                    <a:pt x="141" y="10"/>
                    <a:pt x="141" y="10"/>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 name="Freeform 212">
              <a:extLst>
                <a:ext uri="{FF2B5EF4-FFF2-40B4-BE49-F238E27FC236}">
                  <a16:creationId xmlns:a16="http://schemas.microsoft.com/office/drawing/2014/main" id="{CC02CC0D-934A-4C56-816E-5BC501DC2219}"/>
                </a:ext>
              </a:extLst>
            </p:cNvPr>
            <p:cNvSpPr>
              <a:spLocks/>
            </p:cNvSpPr>
            <p:nvPr/>
          </p:nvSpPr>
          <p:spPr bwMode="auto">
            <a:xfrm>
              <a:off x="9691688" y="975836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3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9"/>
                    <a:pt x="0" y="11"/>
                  </a:cubicBezTo>
                  <a:cubicBezTo>
                    <a:pt x="0" y="11"/>
                    <a:pt x="0" y="11"/>
                    <a:pt x="0" y="11"/>
                  </a:cubicBezTo>
                  <a:cubicBezTo>
                    <a:pt x="0" y="4"/>
                    <a:pt x="4" y="0"/>
                    <a:pt x="10" y="4"/>
                  </a:cubicBezTo>
                  <a:cubicBezTo>
                    <a:pt x="131" y="73"/>
                    <a:pt x="131" y="73"/>
                    <a:pt x="131" y="73"/>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 name="Freeform 213">
              <a:extLst>
                <a:ext uri="{FF2B5EF4-FFF2-40B4-BE49-F238E27FC236}">
                  <a16:creationId xmlns:a16="http://schemas.microsoft.com/office/drawing/2014/main" id="{BED80E15-20E4-4E61-8BFB-40DE5F6B9173}"/>
                </a:ext>
              </a:extLst>
            </p:cNvPr>
            <p:cNvSpPr>
              <a:spLocks/>
            </p:cNvSpPr>
            <p:nvPr/>
          </p:nvSpPr>
          <p:spPr bwMode="auto">
            <a:xfrm>
              <a:off x="10420350" y="9982200"/>
              <a:ext cx="66675" cy="96838"/>
            </a:xfrm>
            <a:custGeom>
              <a:avLst/>
              <a:gdLst>
                <a:gd name="T0" fmla="*/ 24 w 24"/>
                <a:gd name="T1" fmla="*/ 11 h 35"/>
                <a:gd name="T2" fmla="*/ 12 w 24"/>
                <a:gd name="T3" fmla="*/ 31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6" y="35"/>
                    <a:pt x="0" y="32"/>
                    <a:pt x="0" y="25"/>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 name="Freeform 214">
              <a:extLst>
                <a:ext uri="{FF2B5EF4-FFF2-40B4-BE49-F238E27FC236}">
                  <a16:creationId xmlns:a16="http://schemas.microsoft.com/office/drawing/2014/main" id="{EE64D22B-2B48-4951-9D41-86079889FBE8}"/>
                </a:ext>
              </a:extLst>
            </p:cNvPr>
            <p:cNvSpPr>
              <a:spLocks/>
            </p:cNvSpPr>
            <p:nvPr/>
          </p:nvSpPr>
          <p:spPr bwMode="auto">
            <a:xfrm>
              <a:off x="9534525" y="8891588"/>
              <a:ext cx="1506538" cy="877888"/>
            </a:xfrm>
            <a:custGeom>
              <a:avLst/>
              <a:gdLst>
                <a:gd name="T0" fmla="*/ 544 w 546"/>
                <a:gd name="T1" fmla="*/ 161 h 318"/>
                <a:gd name="T2" fmla="*/ 533 w 546"/>
                <a:gd name="T3" fmla="*/ 173 h 318"/>
                <a:gd name="T4" fmla="*/ 297 w 546"/>
                <a:gd name="T5" fmla="*/ 310 h 318"/>
                <a:gd name="T6" fmla="*/ 251 w 546"/>
                <a:gd name="T7" fmla="*/ 312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9 h 318"/>
                <a:gd name="T22" fmla="*/ 294 w 546"/>
                <a:gd name="T23" fmla="*/ 7 h 318"/>
                <a:gd name="T24" fmla="*/ 537 w 546"/>
                <a:gd name="T25" fmla="*/ 147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6"/>
                    <a:pt x="539" y="170"/>
                    <a:pt x="533" y="173"/>
                  </a:cubicBezTo>
                  <a:cubicBezTo>
                    <a:pt x="297" y="310"/>
                    <a:pt x="297" y="310"/>
                    <a:pt x="297" y="310"/>
                  </a:cubicBezTo>
                  <a:cubicBezTo>
                    <a:pt x="284" y="317"/>
                    <a:pt x="263" y="318"/>
                    <a:pt x="251" y="312"/>
                  </a:cubicBezTo>
                  <a:cubicBezTo>
                    <a:pt x="52" y="196"/>
                    <a:pt x="52" y="196"/>
                    <a:pt x="52" y="196"/>
                  </a:cubicBezTo>
                  <a:cubicBezTo>
                    <a:pt x="52" y="196"/>
                    <a:pt x="52" y="196"/>
                    <a:pt x="52" y="196"/>
                  </a:cubicBezTo>
                  <a:cubicBezTo>
                    <a:pt x="9" y="171"/>
                    <a:pt x="9" y="171"/>
                    <a:pt x="9" y="171"/>
                  </a:cubicBezTo>
                  <a:cubicBezTo>
                    <a:pt x="4" y="169"/>
                    <a:pt x="1" y="165"/>
                    <a:pt x="1" y="161"/>
                  </a:cubicBezTo>
                  <a:cubicBezTo>
                    <a:pt x="1" y="161"/>
                    <a:pt x="1" y="161"/>
                    <a:pt x="1" y="161"/>
                  </a:cubicBezTo>
                  <a:cubicBezTo>
                    <a:pt x="0" y="156"/>
                    <a:pt x="4" y="150"/>
                    <a:pt x="12" y="145"/>
                  </a:cubicBezTo>
                  <a:cubicBezTo>
                    <a:pt x="248" y="9"/>
                    <a:pt x="248" y="9"/>
                    <a:pt x="248" y="9"/>
                  </a:cubicBezTo>
                  <a:cubicBezTo>
                    <a:pt x="262" y="1"/>
                    <a:pt x="282" y="0"/>
                    <a:pt x="294" y="7"/>
                  </a:cubicBezTo>
                  <a:cubicBezTo>
                    <a:pt x="537" y="147"/>
                    <a:pt x="537" y="147"/>
                    <a:pt x="537" y="147"/>
                  </a:cubicBezTo>
                  <a:cubicBezTo>
                    <a:pt x="543"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 name="Freeform 215">
              <a:extLst>
                <a:ext uri="{FF2B5EF4-FFF2-40B4-BE49-F238E27FC236}">
                  <a16:creationId xmlns:a16="http://schemas.microsoft.com/office/drawing/2014/main" id="{1E968B56-D2EF-4449-A8F1-9AF3986AC52E}"/>
                </a:ext>
              </a:extLst>
            </p:cNvPr>
            <p:cNvSpPr>
              <a:spLocks/>
            </p:cNvSpPr>
            <p:nvPr/>
          </p:nvSpPr>
          <p:spPr bwMode="auto">
            <a:xfrm>
              <a:off x="9537700" y="9336088"/>
              <a:ext cx="1501775" cy="639763"/>
            </a:xfrm>
            <a:custGeom>
              <a:avLst/>
              <a:gdLst>
                <a:gd name="T0" fmla="*/ 544 w 544"/>
                <a:gd name="T1" fmla="*/ 0 h 232"/>
                <a:gd name="T2" fmla="*/ 544 w 544"/>
                <a:gd name="T3" fmla="*/ 72 h 232"/>
                <a:gd name="T4" fmla="*/ 544 w 544"/>
                <a:gd name="T5" fmla="*/ 72 h 232"/>
                <a:gd name="T6" fmla="*/ 532 w 544"/>
                <a:gd name="T7" fmla="*/ 87 h 232"/>
                <a:gd name="T8" fmla="*/ 296 w 544"/>
                <a:gd name="T9" fmla="*/ 223 h 232"/>
                <a:gd name="T10" fmla="*/ 250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0 w 544"/>
                <a:gd name="T25" fmla="*/ 151 h 232"/>
                <a:gd name="T26" fmla="*/ 296 w 544"/>
                <a:gd name="T27" fmla="*/ 149 h 232"/>
                <a:gd name="T28" fmla="*/ 532 w 544"/>
                <a:gd name="T29" fmla="*/ 12 h 232"/>
                <a:gd name="T30" fmla="*/ 543 w 544"/>
                <a:gd name="T31" fmla="*/ 0 h 232"/>
                <a:gd name="T32" fmla="*/ 544 w 544"/>
                <a:gd name="T3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0"/>
                  </a:moveTo>
                  <a:cubicBezTo>
                    <a:pt x="544" y="72"/>
                    <a:pt x="544" y="72"/>
                    <a:pt x="544" y="72"/>
                  </a:cubicBezTo>
                  <a:cubicBezTo>
                    <a:pt x="544" y="72"/>
                    <a:pt x="544" y="72"/>
                    <a:pt x="544" y="72"/>
                  </a:cubicBezTo>
                  <a:cubicBezTo>
                    <a:pt x="544" y="77"/>
                    <a:pt x="540" y="82"/>
                    <a:pt x="532" y="87"/>
                  </a:cubicBezTo>
                  <a:cubicBezTo>
                    <a:pt x="296" y="223"/>
                    <a:pt x="296" y="223"/>
                    <a:pt x="296" y="223"/>
                  </a:cubicBezTo>
                  <a:cubicBezTo>
                    <a:pt x="283" y="231"/>
                    <a:pt x="262" y="232"/>
                    <a:pt x="250" y="225"/>
                  </a:cubicBezTo>
                  <a:cubicBezTo>
                    <a:pt x="8" y="85"/>
                    <a:pt x="8" y="85"/>
                    <a:pt x="8" y="85"/>
                  </a:cubicBezTo>
                  <a:cubicBezTo>
                    <a:pt x="3" y="82"/>
                    <a:pt x="0" y="79"/>
                    <a:pt x="0" y="75"/>
                  </a:cubicBezTo>
                  <a:cubicBezTo>
                    <a:pt x="0" y="0"/>
                    <a:pt x="0" y="0"/>
                    <a:pt x="0" y="0"/>
                  </a:cubicBezTo>
                  <a:cubicBezTo>
                    <a:pt x="0" y="4"/>
                    <a:pt x="3" y="8"/>
                    <a:pt x="8" y="10"/>
                  </a:cubicBezTo>
                  <a:cubicBezTo>
                    <a:pt x="51" y="35"/>
                    <a:pt x="51" y="35"/>
                    <a:pt x="51" y="35"/>
                  </a:cubicBezTo>
                  <a:cubicBezTo>
                    <a:pt x="51" y="35"/>
                    <a:pt x="51" y="35"/>
                    <a:pt x="51" y="35"/>
                  </a:cubicBezTo>
                  <a:cubicBezTo>
                    <a:pt x="250" y="151"/>
                    <a:pt x="250" y="151"/>
                    <a:pt x="250" y="151"/>
                  </a:cubicBezTo>
                  <a:cubicBezTo>
                    <a:pt x="262" y="157"/>
                    <a:pt x="283" y="156"/>
                    <a:pt x="296" y="149"/>
                  </a:cubicBezTo>
                  <a:cubicBezTo>
                    <a:pt x="532" y="12"/>
                    <a:pt x="532" y="12"/>
                    <a:pt x="532" y="12"/>
                  </a:cubicBezTo>
                  <a:cubicBezTo>
                    <a:pt x="538" y="9"/>
                    <a:pt x="542" y="5"/>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 name="Freeform 216">
              <a:extLst>
                <a:ext uri="{FF2B5EF4-FFF2-40B4-BE49-F238E27FC236}">
                  <a16:creationId xmlns:a16="http://schemas.microsoft.com/office/drawing/2014/main" id="{D5E7DF06-9242-4318-B50E-6A5E3E6E0D18}"/>
                </a:ext>
              </a:extLst>
            </p:cNvPr>
            <p:cNvSpPr>
              <a:spLocks/>
            </p:cNvSpPr>
            <p:nvPr/>
          </p:nvSpPr>
          <p:spPr bwMode="auto">
            <a:xfrm>
              <a:off x="10520363" y="9498013"/>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 name="Freeform 217">
              <a:extLst>
                <a:ext uri="{FF2B5EF4-FFF2-40B4-BE49-F238E27FC236}">
                  <a16:creationId xmlns:a16="http://schemas.microsoft.com/office/drawing/2014/main" id="{53A5E43A-ACF2-4ADE-8FA2-2F425FF671A4}"/>
                </a:ext>
              </a:extLst>
            </p:cNvPr>
            <p:cNvSpPr>
              <a:spLocks/>
            </p:cNvSpPr>
            <p:nvPr/>
          </p:nvSpPr>
          <p:spPr bwMode="auto">
            <a:xfrm>
              <a:off x="9691688" y="9517063"/>
              <a:ext cx="388938" cy="285750"/>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 name="Freeform 218">
              <a:extLst>
                <a:ext uri="{FF2B5EF4-FFF2-40B4-BE49-F238E27FC236}">
                  <a16:creationId xmlns:a16="http://schemas.microsoft.com/office/drawing/2014/main" id="{7432ED68-E284-497E-BD01-5F3BB6C3E371}"/>
                </a:ext>
              </a:extLst>
            </p:cNvPr>
            <p:cNvSpPr>
              <a:spLocks/>
            </p:cNvSpPr>
            <p:nvPr/>
          </p:nvSpPr>
          <p:spPr bwMode="auto">
            <a:xfrm>
              <a:off x="10420350" y="9740900"/>
              <a:ext cx="66675" cy="96838"/>
            </a:xfrm>
            <a:custGeom>
              <a:avLst/>
              <a:gdLst>
                <a:gd name="T0" fmla="*/ 24 w 24"/>
                <a:gd name="T1" fmla="*/ 10 h 35"/>
                <a:gd name="T2" fmla="*/ 12 w 24"/>
                <a:gd name="T3" fmla="*/ 31 h 35"/>
                <a:gd name="T4" fmla="*/ 0 w 24"/>
                <a:gd name="T5" fmla="*/ 24 h 35"/>
                <a:gd name="T6" fmla="*/ 12 w 24"/>
                <a:gd name="T7" fmla="*/ 4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6" y="35"/>
                    <a:pt x="0" y="32"/>
                    <a:pt x="0" y="24"/>
                  </a:cubicBezTo>
                  <a:cubicBezTo>
                    <a:pt x="0" y="17"/>
                    <a:pt x="6" y="7"/>
                    <a:pt x="12" y="4"/>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 name="Freeform 219">
              <a:extLst>
                <a:ext uri="{FF2B5EF4-FFF2-40B4-BE49-F238E27FC236}">
                  <a16:creationId xmlns:a16="http://schemas.microsoft.com/office/drawing/2014/main" id="{5E93725B-B00E-4322-8CE5-30A5914FCCEB}"/>
                </a:ext>
              </a:extLst>
            </p:cNvPr>
            <p:cNvSpPr>
              <a:spLocks/>
            </p:cNvSpPr>
            <p:nvPr/>
          </p:nvSpPr>
          <p:spPr bwMode="auto">
            <a:xfrm>
              <a:off x="9534525" y="8647113"/>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2"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 name="Freeform 220">
              <a:extLst>
                <a:ext uri="{FF2B5EF4-FFF2-40B4-BE49-F238E27FC236}">
                  <a16:creationId xmlns:a16="http://schemas.microsoft.com/office/drawing/2014/main" id="{F0CDEC37-26A2-4D72-A877-95867665D780}"/>
                </a:ext>
              </a:extLst>
            </p:cNvPr>
            <p:cNvSpPr>
              <a:spLocks/>
            </p:cNvSpPr>
            <p:nvPr/>
          </p:nvSpPr>
          <p:spPr bwMode="auto">
            <a:xfrm>
              <a:off x="9537700" y="9094788"/>
              <a:ext cx="1501775"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1"/>
                    <a:pt x="0" y="78"/>
                    <a:pt x="0" y="74"/>
                  </a:cubicBezTo>
                  <a:cubicBezTo>
                    <a:pt x="0" y="0"/>
                    <a:pt x="0" y="0"/>
                    <a:pt x="0" y="0"/>
                  </a:cubicBezTo>
                  <a:cubicBezTo>
                    <a:pt x="0" y="4"/>
                    <a:pt x="3" y="7"/>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 name="Freeform 221">
              <a:extLst>
                <a:ext uri="{FF2B5EF4-FFF2-40B4-BE49-F238E27FC236}">
                  <a16:creationId xmlns:a16="http://schemas.microsoft.com/office/drawing/2014/main" id="{1047ECB0-9DF2-4025-8616-3CE94CA84795}"/>
                </a:ext>
              </a:extLst>
            </p:cNvPr>
            <p:cNvSpPr>
              <a:spLocks/>
            </p:cNvSpPr>
            <p:nvPr/>
          </p:nvSpPr>
          <p:spPr bwMode="auto">
            <a:xfrm>
              <a:off x="10520363" y="9258300"/>
              <a:ext cx="388938" cy="284163"/>
            </a:xfrm>
            <a:custGeom>
              <a:avLst/>
              <a:gdLst>
                <a:gd name="T0" fmla="*/ 131 w 141"/>
                <a:gd name="T1" fmla="*/ 29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29"/>
                  </a:moveTo>
                  <a:cubicBezTo>
                    <a:pt x="10" y="99"/>
                    <a:pt x="10" y="99"/>
                    <a:pt x="10" y="99"/>
                  </a:cubicBezTo>
                  <a:cubicBezTo>
                    <a:pt x="5" y="103"/>
                    <a:pt x="0" y="99"/>
                    <a:pt x="0" y="92"/>
                  </a:cubicBezTo>
                  <a:cubicBezTo>
                    <a:pt x="0" y="92"/>
                    <a:pt x="0" y="92"/>
                    <a:pt x="0" y="92"/>
                  </a:cubicBezTo>
                  <a:cubicBezTo>
                    <a:pt x="0" y="84"/>
                    <a:pt x="5" y="76"/>
                    <a:pt x="10" y="73"/>
                  </a:cubicBezTo>
                  <a:cubicBezTo>
                    <a:pt x="131" y="3"/>
                    <a:pt x="131" y="3"/>
                    <a:pt x="131" y="3"/>
                  </a:cubicBezTo>
                  <a:cubicBezTo>
                    <a:pt x="137" y="0"/>
                    <a:pt x="141" y="3"/>
                    <a:pt x="141" y="10"/>
                  </a:cubicBezTo>
                  <a:cubicBezTo>
                    <a:pt x="141" y="10"/>
                    <a:pt x="141" y="10"/>
                    <a:pt x="141" y="10"/>
                  </a:cubicBezTo>
                  <a:cubicBezTo>
                    <a:pt x="141" y="18"/>
                    <a:pt x="137" y="26"/>
                    <a:pt x="131" y="2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 name="Freeform 222">
              <a:extLst>
                <a:ext uri="{FF2B5EF4-FFF2-40B4-BE49-F238E27FC236}">
                  <a16:creationId xmlns:a16="http://schemas.microsoft.com/office/drawing/2014/main" id="{0D841667-0658-41E1-9E5F-DC22F4EDF8B3}"/>
                </a:ext>
              </a:extLst>
            </p:cNvPr>
            <p:cNvSpPr>
              <a:spLocks/>
            </p:cNvSpPr>
            <p:nvPr/>
          </p:nvSpPr>
          <p:spPr bwMode="auto">
            <a:xfrm>
              <a:off x="9691688" y="9274175"/>
              <a:ext cx="388938" cy="285750"/>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4"/>
                    <a:pt x="4" y="0"/>
                    <a:pt x="10" y="3"/>
                  </a:cubicBezTo>
                  <a:cubicBezTo>
                    <a:pt x="131" y="73"/>
                    <a:pt x="131" y="73"/>
                    <a:pt x="131" y="73"/>
                  </a:cubicBezTo>
                  <a:cubicBezTo>
                    <a:pt x="136" y="77"/>
                    <a:pt x="141" y="85"/>
                    <a:pt x="141" y="92"/>
                  </a:cubicBezTo>
                  <a:cubicBezTo>
                    <a:pt x="141" y="92"/>
                    <a:pt x="141" y="92"/>
                    <a:pt x="141" y="92"/>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 name="Freeform 223">
              <a:extLst>
                <a:ext uri="{FF2B5EF4-FFF2-40B4-BE49-F238E27FC236}">
                  <a16:creationId xmlns:a16="http://schemas.microsoft.com/office/drawing/2014/main" id="{0513BABD-B4D1-4A7D-8AD8-D1CBE70FC8D6}"/>
                </a:ext>
              </a:extLst>
            </p:cNvPr>
            <p:cNvSpPr>
              <a:spLocks/>
            </p:cNvSpPr>
            <p:nvPr/>
          </p:nvSpPr>
          <p:spPr bwMode="auto">
            <a:xfrm>
              <a:off x="10420350" y="9498013"/>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1"/>
                  </a:cubicBezTo>
                  <a:cubicBezTo>
                    <a:pt x="6" y="35"/>
                    <a:pt x="0" y="32"/>
                    <a:pt x="0" y="24"/>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 name="Freeform 224">
              <a:extLst>
                <a:ext uri="{FF2B5EF4-FFF2-40B4-BE49-F238E27FC236}">
                  <a16:creationId xmlns:a16="http://schemas.microsoft.com/office/drawing/2014/main" id="{34ACD9FB-E498-42EC-9054-9F99CAA0CF96}"/>
                </a:ext>
              </a:extLst>
            </p:cNvPr>
            <p:cNvSpPr>
              <a:spLocks/>
            </p:cNvSpPr>
            <p:nvPr/>
          </p:nvSpPr>
          <p:spPr bwMode="auto">
            <a:xfrm>
              <a:off x="9534525" y="8407400"/>
              <a:ext cx="1506538" cy="877888"/>
            </a:xfrm>
            <a:custGeom>
              <a:avLst/>
              <a:gdLst>
                <a:gd name="T0" fmla="*/ 544 w 546"/>
                <a:gd name="T1" fmla="*/ 161 h 318"/>
                <a:gd name="T2" fmla="*/ 533 w 546"/>
                <a:gd name="T3" fmla="*/ 173 h 318"/>
                <a:gd name="T4" fmla="*/ 297 w 546"/>
                <a:gd name="T5" fmla="*/ 309 h 318"/>
                <a:gd name="T6" fmla="*/ 251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7 h 318"/>
                <a:gd name="T24" fmla="*/ 537 w 546"/>
                <a:gd name="T25" fmla="*/ 147 h 318"/>
                <a:gd name="T26" fmla="*/ 544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4" y="161"/>
                  </a:moveTo>
                  <a:cubicBezTo>
                    <a:pt x="543" y="165"/>
                    <a:pt x="539" y="170"/>
                    <a:pt x="533" y="173"/>
                  </a:cubicBezTo>
                  <a:cubicBezTo>
                    <a:pt x="297" y="309"/>
                    <a:pt x="297" y="309"/>
                    <a:pt x="297" y="309"/>
                  </a:cubicBezTo>
                  <a:cubicBezTo>
                    <a:pt x="284" y="317"/>
                    <a:pt x="263" y="318"/>
                    <a:pt x="251" y="311"/>
                  </a:cubicBezTo>
                  <a:cubicBezTo>
                    <a:pt x="52" y="196"/>
                    <a:pt x="52" y="196"/>
                    <a:pt x="52" y="196"/>
                  </a:cubicBezTo>
                  <a:cubicBezTo>
                    <a:pt x="52" y="196"/>
                    <a:pt x="52" y="196"/>
                    <a:pt x="52" y="196"/>
                  </a:cubicBezTo>
                  <a:cubicBezTo>
                    <a:pt x="9" y="171"/>
                    <a:pt x="9" y="171"/>
                    <a:pt x="9" y="171"/>
                  </a:cubicBezTo>
                  <a:cubicBezTo>
                    <a:pt x="4" y="169"/>
                    <a:pt x="1" y="165"/>
                    <a:pt x="1" y="161"/>
                  </a:cubicBezTo>
                  <a:cubicBezTo>
                    <a:pt x="1" y="161"/>
                    <a:pt x="1" y="161"/>
                    <a:pt x="1" y="161"/>
                  </a:cubicBezTo>
                  <a:cubicBezTo>
                    <a:pt x="0" y="156"/>
                    <a:pt x="4" y="149"/>
                    <a:pt x="12" y="145"/>
                  </a:cubicBezTo>
                  <a:cubicBezTo>
                    <a:pt x="248" y="8"/>
                    <a:pt x="248" y="8"/>
                    <a:pt x="248" y="8"/>
                  </a:cubicBezTo>
                  <a:cubicBezTo>
                    <a:pt x="262" y="1"/>
                    <a:pt x="282" y="0"/>
                    <a:pt x="294" y="7"/>
                  </a:cubicBezTo>
                  <a:cubicBezTo>
                    <a:pt x="537" y="147"/>
                    <a:pt x="537" y="147"/>
                    <a:pt x="537" y="147"/>
                  </a:cubicBezTo>
                  <a:cubicBezTo>
                    <a:pt x="543" y="150"/>
                    <a:pt x="546" y="156"/>
                    <a:pt x="544"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 name="Freeform 225">
              <a:extLst>
                <a:ext uri="{FF2B5EF4-FFF2-40B4-BE49-F238E27FC236}">
                  <a16:creationId xmlns:a16="http://schemas.microsoft.com/office/drawing/2014/main" id="{7C4B8AB1-9C80-4781-99EB-2863C559297B}"/>
                </a:ext>
              </a:extLst>
            </p:cNvPr>
            <p:cNvSpPr>
              <a:spLocks/>
            </p:cNvSpPr>
            <p:nvPr/>
          </p:nvSpPr>
          <p:spPr bwMode="auto">
            <a:xfrm>
              <a:off x="9537700" y="8851900"/>
              <a:ext cx="1501775" cy="641350"/>
            </a:xfrm>
            <a:custGeom>
              <a:avLst/>
              <a:gdLst>
                <a:gd name="T0" fmla="*/ 544 w 544"/>
                <a:gd name="T1" fmla="*/ 0 h 232"/>
                <a:gd name="T2" fmla="*/ 544 w 544"/>
                <a:gd name="T3" fmla="*/ 72 h 232"/>
                <a:gd name="T4" fmla="*/ 544 w 544"/>
                <a:gd name="T5" fmla="*/ 72 h 232"/>
                <a:gd name="T6" fmla="*/ 532 w 544"/>
                <a:gd name="T7" fmla="*/ 87 h 232"/>
                <a:gd name="T8" fmla="*/ 296 w 544"/>
                <a:gd name="T9" fmla="*/ 223 h 232"/>
                <a:gd name="T10" fmla="*/ 250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0 w 544"/>
                <a:gd name="T25" fmla="*/ 150 h 232"/>
                <a:gd name="T26" fmla="*/ 296 w 544"/>
                <a:gd name="T27" fmla="*/ 148 h 232"/>
                <a:gd name="T28" fmla="*/ 532 w 544"/>
                <a:gd name="T29" fmla="*/ 12 h 232"/>
                <a:gd name="T30" fmla="*/ 543 w 544"/>
                <a:gd name="T31" fmla="*/ 0 h 232"/>
                <a:gd name="T32" fmla="*/ 544 w 544"/>
                <a:gd name="T3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0"/>
                  </a:moveTo>
                  <a:cubicBezTo>
                    <a:pt x="544" y="72"/>
                    <a:pt x="544" y="72"/>
                    <a:pt x="544" y="72"/>
                  </a:cubicBezTo>
                  <a:cubicBezTo>
                    <a:pt x="544" y="72"/>
                    <a:pt x="544" y="72"/>
                    <a:pt x="544" y="72"/>
                  </a:cubicBezTo>
                  <a:cubicBezTo>
                    <a:pt x="544" y="77"/>
                    <a:pt x="540" y="82"/>
                    <a:pt x="532" y="87"/>
                  </a:cubicBezTo>
                  <a:cubicBezTo>
                    <a:pt x="296" y="223"/>
                    <a:pt x="296" y="223"/>
                    <a:pt x="296" y="223"/>
                  </a:cubicBezTo>
                  <a:cubicBezTo>
                    <a:pt x="283" y="231"/>
                    <a:pt x="262" y="232"/>
                    <a:pt x="250" y="225"/>
                  </a:cubicBezTo>
                  <a:cubicBezTo>
                    <a:pt x="8" y="85"/>
                    <a:pt x="8" y="85"/>
                    <a:pt x="8" y="85"/>
                  </a:cubicBezTo>
                  <a:cubicBezTo>
                    <a:pt x="3" y="82"/>
                    <a:pt x="0" y="78"/>
                    <a:pt x="0" y="75"/>
                  </a:cubicBezTo>
                  <a:cubicBezTo>
                    <a:pt x="0" y="0"/>
                    <a:pt x="0" y="0"/>
                    <a:pt x="0" y="0"/>
                  </a:cubicBezTo>
                  <a:cubicBezTo>
                    <a:pt x="0" y="4"/>
                    <a:pt x="3" y="8"/>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9"/>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 name="Freeform 226">
              <a:extLst>
                <a:ext uri="{FF2B5EF4-FFF2-40B4-BE49-F238E27FC236}">
                  <a16:creationId xmlns:a16="http://schemas.microsoft.com/office/drawing/2014/main" id="{A7E9AEAD-0449-4DB8-9C38-FD29D7C9B17D}"/>
                </a:ext>
              </a:extLst>
            </p:cNvPr>
            <p:cNvSpPr>
              <a:spLocks/>
            </p:cNvSpPr>
            <p:nvPr/>
          </p:nvSpPr>
          <p:spPr bwMode="auto">
            <a:xfrm>
              <a:off x="10520363" y="9015413"/>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 name="Freeform 227">
              <a:extLst>
                <a:ext uri="{FF2B5EF4-FFF2-40B4-BE49-F238E27FC236}">
                  <a16:creationId xmlns:a16="http://schemas.microsoft.com/office/drawing/2014/main" id="{F01EAED8-693A-4092-9769-D7882F4BD9ED}"/>
                </a:ext>
              </a:extLst>
            </p:cNvPr>
            <p:cNvSpPr>
              <a:spLocks/>
            </p:cNvSpPr>
            <p:nvPr/>
          </p:nvSpPr>
          <p:spPr bwMode="auto">
            <a:xfrm>
              <a:off x="9691688" y="9034463"/>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8"/>
                    <a:pt x="0" y="11"/>
                  </a:cubicBezTo>
                  <a:cubicBezTo>
                    <a:pt x="0" y="11"/>
                    <a:pt x="0" y="11"/>
                    <a:pt x="0" y="11"/>
                  </a:cubicBezTo>
                  <a:cubicBezTo>
                    <a:pt x="0" y="3"/>
                    <a:pt x="4" y="0"/>
                    <a:pt x="10" y="3"/>
                  </a:cubicBezTo>
                  <a:cubicBezTo>
                    <a:pt x="131" y="73"/>
                    <a:pt x="131" y="73"/>
                    <a:pt x="131" y="73"/>
                  </a:cubicBezTo>
                  <a:cubicBezTo>
                    <a:pt x="136" y="76"/>
                    <a:pt x="141" y="85"/>
                    <a:pt x="141" y="92"/>
                  </a:cubicBezTo>
                  <a:cubicBezTo>
                    <a:pt x="141" y="92"/>
                    <a:pt x="141" y="92"/>
                    <a:pt x="141" y="92"/>
                  </a:cubicBezTo>
                  <a:cubicBezTo>
                    <a:pt x="141" y="99"/>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 name="Freeform 228">
              <a:extLst>
                <a:ext uri="{FF2B5EF4-FFF2-40B4-BE49-F238E27FC236}">
                  <a16:creationId xmlns:a16="http://schemas.microsoft.com/office/drawing/2014/main" id="{B97FD474-740A-44D1-B7C5-E182114B52A7}"/>
                </a:ext>
              </a:extLst>
            </p:cNvPr>
            <p:cNvSpPr>
              <a:spLocks/>
            </p:cNvSpPr>
            <p:nvPr/>
          </p:nvSpPr>
          <p:spPr bwMode="auto">
            <a:xfrm>
              <a:off x="10420350" y="9258300"/>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9" y="27"/>
                    <a:pt x="12" y="31"/>
                  </a:cubicBezTo>
                  <a:cubicBezTo>
                    <a:pt x="6" y="35"/>
                    <a:pt x="0" y="32"/>
                    <a:pt x="0" y="24"/>
                  </a:cubicBezTo>
                  <a:cubicBezTo>
                    <a:pt x="0" y="16"/>
                    <a:pt x="6" y="7"/>
                    <a:pt x="12" y="3"/>
                  </a:cubicBezTo>
                  <a:cubicBezTo>
                    <a:pt x="19"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 name="Freeform 229">
              <a:extLst>
                <a:ext uri="{FF2B5EF4-FFF2-40B4-BE49-F238E27FC236}">
                  <a16:creationId xmlns:a16="http://schemas.microsoft.com/office/drawing/2014/main" id="{300343C0-8867-44C2-886F-24F4573320FA}"/>
                </a:ext>
              </a:extLst>
            </p:cNvPr>
            <p:cNvSpPr>
              <a:spLocks/>
            </p:cNvSpPr>
            <p:nvPr/>
          </p:nvSpPr>
          <p:spPr bwMode="auto">
            <a:xfrm>
              <a:off x="9534525" y="8164513"/>
              <a:ext cx="1506538" cy="881063"/>
            </a:xfrm>
            <a:custGeom>
              <a:avLst/>
              <a:gdLst>
                <a:gd name="T0" fmla="*/ 544 w 546"/>
                <a:gd name="T1" fmla="*/ 162 h 319"/>
                <a:gd name="T2" fmla="*/ 533 w 546"/>
                <a:gd name="T3" fmla="*/ 174 h 319"/>
                <a:gd name="T4" fmla="*/ 297 w 546"/>
                <a:gd name="T5" fmla="*/ 310 h 319"/>
                <a:gd name="T6" fmla="*/ 251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4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4" y="162"/>
                  </a:moveTo>
                  <a:cubicBezTo>
                    <a:pt x="543" y="166"/>
                    <a:pt x="539" y="170"/>
                    <a:pt x="533" y="174"/>
                  </a:cubicBezTo>
                  <a:cubicBezTo>
                    <a:pt x="297" y="310"/>
                    <a:pt x="297" y="310"/>
                    <a:pt x="297" y="310"/>
                  </a:cubicBezTo>
                  <a:cubicBezTo>
                    <a:pt x="284" y="318"/>
                    <a:pt x="263" y="319"/>
                    <a:pt x="251" y="312"/>
                  </a:cubicBezTo>
                  <a:cubicBezTo>
                    <a:pt x="52" y="197"/>
                    <a:pt x="52" y="197"/>
                    <a:pt x="52" y="197"/>
                  </a:cubicBezTo>
                  <a:cubicBezTo>
                    <a:pt x="52" y="197"/>
                    <a:pt x="52" y="197"/>
                    <a:pt x="52" y="197"/>
                  </a:cubicBezTo>
                  <a:cubicBezTo>
                    <a:pt x="9" y="172"/>
                    <a:pt x="9" y="172"/>
                    <a:pt x="9" y="172"/>
                  </a:cubicBezTo>
                  <a:cubicBezTo>
                    <a:pt x="4" y="169"/>
                    <a:pt x="1" y="166"/>
                    <a:pt x="1" y="162"/>
                  </a:cubicBezTo>
                  <a:cubicBezTo>
                    <a:pt x="1" y="162"/>
                    <a:pt x="1" y="162"/>
                    <a:pt x="1" y="162"/>
                  </a:cubicBezTo>
                  <a:cubicBezTo>
                    <a:pt x="0" y="156"/>
                    <a:pt x="4" y="150"/>
                    <a:pt x="12" y="145"/>
                  </a:cubicBezTo>
                  <a:cubicBezTo>
                    <a:pt x="248" y="9"/>
                    <a:pt x="248" y="9"/>
                    <a:pt x="248" y="9"/>
                  </a:cubicBezTo>
                  <a:cubicBezTo>
                    <a:pt x="262" y="1"/>
                    <a:pt x="282" y="0"/>
                    <a:pt x="294" y="7"/>
                  </a:cubicBezTo>
                  <a:cubicBezTo>
                    <a:pt x="537" y="147"/>
                    <a:pt x="537" y="147"/>
                    <a:pt x="537" y="147"/>
                  </a:cubicBezTo>
                  <a:cubicBezTo>
                    <a:pt x="543" y="151"/>
                    <a:pt x="546" y="156"/>
                    <a:pt x="544"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 name="Freeform 230">
              <a:extLst>
                <a:ext uri="{FF2B5EF4-FFF2-40B4-BE49-F238E27FC236}">
                  <a16:creationId xmlns:a16="http://schemas.microsoft.com/office/drawing/2014/main" id="{9E8A41B2-22E9-42AF-8E85-CAC5513EA5BC}"/>
                </a:ext>
              </a:extLst>
            </p:cNvPr>
            <p:cNvSpPr>
              <a:spLocks/>
            </p:cNvSpPr>
            <p:nvPr/>
          </p:nvSpPr>
          <p:spPr bwMode="auto">
            <a:xfrm>
              <a:off x="9537700" y="8612188"/>
              <a:ext cx="1501775" cy="638175"/>
            </a:xfrm>
            <a:custGeom>
              <a:avLst/>
              <a:gdLst>
                <a:gd name="T0" fmla="*/ 544 w 544"/>
                <a:gd name="T1" fmla="*/ 0 h 231"/>
                <a:gd name="T2" fmla="*/ 544 w 544"/>
                <a:gd name="T3" fmla="*/ 71 h 231"/>
                <a:gd name="T4" fmla="*/ 544 w 544"/>
                <a:gd name="T5" fmla="*/ 71 h 231"/>
                <a:gd name="T6" fmla="*/ 532 w 544"/>
                <a:gd name="T7" fmla="*/ 86 h 231"/>
                <a:gd name="T8" fmla="*/ 296 w 544"/>
                <a:gd name="T9" fmla="*/ 222 h 231"/>
                <a:gd name="T10" fmla="*/ 250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0 w 544"/>
                <a:gd name="T25" fmla="*/ 150 h 231"/>
                <a:gd name="T26" fmla="*/ 296 w 544"/>
                <a:gd name="T27" fmla="*/ 148 h 231"/>
                <a:gd name="T28" fmla="*/ 532 w 544"/>
                <a:gd name="T29" fmla="*/ 12 h 231"/>
                <a:gd name="T30" fmla="*/ 543 w 544"/>
                <a:gd name="T31" fmla="*/ 0 h 231"/>
                <a:gd name="T32" fmla="*/ 544 w 544"/>
                <a:gd name="T3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1">
                  <a:moveTo>
                    <a:pt x="544" y="0"/>
                  </a:moveTo>
                  <a:cubicBezTo>
                    <a:pt x="544" y="71"/>
                    <a:pt x="544" y="71"/>
                    <a:pt x="544" y="71"/>
                  </a:cubicBezTo>
                  <a:cubicBezTo>
                    <a:pt x="544" y="71"/>
                    <a:pt x="544" y="71"/>
                    <a:pt x="544" y="71"/>
                  </a:cubicBezTo>
                  <a:cubicBezTo>
                    <a:pt x="544" y="76"/>
                    <a:pt x="540" y="82"/>
                    <a:pt x="532" y="86"/>
                  </a:cubicBezTo>
                  <a:cubicBezTo>
                    <a:pt x="296" y="222"/>
                    <a:pt x="296" y="222"/>
                    <a:pt x="296" y="222"/>
                  </a:cubicBezTo>
                  <a:cubicBezTo>
                    <a:pt x="283" y="230"/>
                    <a:pt x="262" y="231"/>
                    <a:pt x="250" y="224"/>
                  </a:cubicBezTo>
                  <a:cubicBezTo>
                    <a:pt x="8" y="84"/>
                    <a:pt x="8" y="84"/>
                    <a:pt x="8" y="84"/>
                  </a:cubicBezTo>
                  <a:cubicBezTo>
                    <a:pt x="3" y="82"/>
                    <a:pt x="0" y="78"/>
                    <a:pt x="0" y="74"/>
                  </a:cubicBezTo>
                  <a:cubicBezTo>
                    <a:pt x="0" y="0"/>
                    <a:pt x="0" y="0"/>
                    <a:pt x="0" y="0"/>
                  </a:cubicBezTo>
                  <a:cubicBezTo>
                    <a:pt x="0" y="4"/>
                    <a:pt x="3" y="7"/>
                    <a:pt x="8" y="10"/>
                  </a:cubicBezTo>
                  <a:cubicBezTo>
                    <a:pt x="51" y="35"/>
                    <a:pt x="51" y="35"/>
                    <a:pt x="51" y="35"/>
                  </a:cubicBezTo>
                  <a:cubicBezTo>
                    <a:pt x="51" y="35"/>
                    <a:pt x="51" y="35"/>
                    <a:pt x="51" y="35"/>
                  </a:cubicBezTo>
                  <a:cubicBezTo>
                    <a:pt x="250" y="150"/>
                    <a:pt x="250" y="150"/>
                    <a:pt x="250" y="150"/>
                  </a:cubicBezTo>
                  <a:cubicBezTo>
                    <a:pt x="262" y="157"/>
                    <a:pt x="283" y="156"/>
                    <a:pt x="296" y="148"/>
                  </a:cubicBezTo>
                  <a:cubicBezTo>
                    <a:pt x="532" y="12"/>
                    <a:pt x="532" y="12"/>
                    <a:pt x="532" y="12"/>
                  </a:cubicBezTo>
                  <a:cubicBezTo>
                    <a:pt x="538" y="8"/>
                    <a:pt x="542" y="4"/>
                    <a:pt x="543" y="0"/>
                  </a:cubicBezTo>
                  <a:lnTo>
                    <a:pt x="544" y="0"/>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 name="Freeform 231">
              <a:extLst>
                <a:ext uri="{FF2B5EF4-FFF2-40B4-BE49-F238E27FC236}">
                  <a16:creationId xmlns:a16="http://schemas.microsoft.com/office/drawing/2014/main" id="{041824E2-40A7-481C-82FB-A32AE4FE7A4A}"/>
                </a:ext>
              </a:extLst>
            </p:cNvPr>
            <p:cNvSpPr>
              <a:spLocks/>
            </p:cNvSpPr>
            <p:nvPr/>
          </p:nvSpPr>
          <p:spPr bwMode="auto">
            <a:xfrm>
              <a:off x="10520363" y="8774113"/>
              <a:ext cx="388938" cy="285750"/>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5" y="103"/>
                    <a:pt x="0" y="99"/>
                    <a:pt x="0" y="92"/>
                  </a:cubicBezTo>
                  <a:cubicBezTo>
                    <a:pt x="0" y="92"/>
                    <a:pt x="0" y="92"/>
                    <a:pt x="0" y="92"/>
                  </a:cubicBezTo>
                  <a:cubicBezTo>
                    <a:pt x="0" y="85"/>
                    <a:pt x="5" y="76"/>
                    <a:pt x="10" y="73"/>
                  </a:cubicBezTo>
                  <a:cubicBezTo>
                    <a:pt x="131" y="3"/>
                    <a:pt x="131" y="3"/>
                    <a:pt x="131" y="3"/>
                  </a:cubicBezTo>
                  <a:cubicBezTo>
                    <a:pt x="137" y="0"/>
                    <a:pt x="141" y="3"/>
                    <a:pt x="141" y="10"/>
                  </a:cubicBezTo>
                  <a:cubicBezTo>
                    <a:pt x="141" y="10"/>
                    <a:pt x="141" y="10"/>
                    <a:pt x="141" y="10"/>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 name="Freeform 232">
              <a:extLst>
                <a:ext uri="{FF2B5EF4-FFF2-40B4-BE49-F238E27FC236}">
                  <a16:creationId xmlns:a16="http://schemas.microsoft.com/office/drawing/2014/main" id="{37BAF12D-05DD-4101-A3D9-228307E00124}"/>
                </a:ext>
              </a:extLst>
            </p:cNvPr>
            <p:cNvSpPr>
              <a:spLocks/>
            </p:cNvSpPr>
            <p:nvPr/>
          </p:nvSpPr>
          <p:spPr bwMode="auto">
            <a:xfrm>
              <a:off x="9691688" y="8791575"/>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4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4" y="27"/>
                    <a:pt x="0" y="19"/>
                    <a:pt x="0" y="11"/>
                  </a:cubicBezTo>
                  <a:cubicBezTo>
                    <a:pt x="0" y="11"/>
                    <a:pt x="0" y="11"/>
                    <a:pt x="0" y="11"/>
                  </a:cubicBezTo>
                  <a:cubicBezTo>
                    <a:pt x="0" y="4"/>
                    <a:pt x="4" y="0"/>
                    <a:pt x="10" y="4"/>
                  </a:cubicBezTo>
                  <a:cubicBezTo>
                    <a:pt x="131" y="74"/>
                    <a:pt x="131" y="74"/>
                    <a:pt x="131" y="74"/>
                  </a:cubicBezTo>
                  <a:cubicBezTo>
                    <a:pt x="136" y="77"/>
                    <a:pt x="141" y="85"/>
                    <a:pt x="141" y="93"/>
                  </a:cubicBezTo>
                  <a:cubicBezTo>
                    <a:pt x="141" y="93"/>
                    <a:pt x="141" y="93"/>
                    <a:pt x="141" y="93"/>
                  </a:cubicBezTo>
                  <a:cubicBezTo>
                    <a:pt x="141" y="100"/>
                    <a:pt x="136"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 name="Freeform 233">
              <a:extLst>
                <a:ext uri="{FF2B5EF4-FFF2-40B4-BE49-F238E27FC236}">
                  <a16:creationId xmlns:a16="http://schemas.microsoft.com/office/drawing/2014/main" id="{AD0D264A-BAEE-4B0B-9019-070CBA0235BA}"/>
                </a:ext>
              </a:extLst>
            </p:cNvPr>
            <p:cNvSpPr>
              <a:spLocks/>
            </p:cNvSpPr>
            <p:nvPr/>
          </p:nvSpPr>
          <p:spPr bwMode="auto">
            <a:xfrm>
              <a:off x="10420350" y="9015413"/>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9" y="28"/>
                    <a:pt x="12" y="32"/>
                  </a:cubicBezTo>
                  <a:cubicBezTo>
                    <a:pt x="6" y="35"/>
                    <a:pt x="0" y="32"/>
                    <a:pt x="0" y="25"/>
                  </a:cubicBezTo>
                  <a:cubicBezTo>
                    <a:pt x="0" y="17"/>
                    <a:pt x="6" y="8"/>
                    <a:pt x="12" y="4"/>
                  </a:cubicBezTo>
                  <a:cubicBezTo>
                    <a:pt x="19"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90" name="Group 389">
            <a:extLst>
              <a:ext uri="{FF2B5EF4-FFF2-40B4-BE49-F238E27FC236}">
                <a16:creationId xmlns:a16="http://schemas.microsoft.com/office/drawing/2014/main" id="{561C0A74-7D64-413D-A14E-B71BF972E651}"/>
              </a:ext>
            </a:extLst>
          </p:cNvPr>
          <p:cNvGrpSpPr/>
          <p:nvPr/>
        </p:nvGrpSpPr>
        <p:grpSpPr>
          <a:xfrm>
            <a:off x="4522098" y="1397829"/>
            <a:ext cx="436377" cy="468842"/>
            <a:chOff x="7906262" y="4152900"/>
            <a:chExt cx="725488" cy="779462"/>
          </a:xfrm>
        </p:grpSpPr>
        <p:sp>
          <p:nvSpPr>
            <p:cNvPr id="35" name="Freeform 234">
              <a:extLst>
                <a:ext uri="{FF2B5EF4-FFF2-40B4-BE49-F238E27FC236}">
                  <a16:creationId xmlns:a16="http://schemas.microsoft.com/office/drawing/2014/main" id="{28AD2EDF-E15B-44FF-880E-09314F3EEC7C}"/>
                </a:ext>
              </a:extLst>
            </p:cNvPr>
            <p:cNvSpPr>
              <a:spLocks/>
            </p:cNvSpPr>
            <p:nvPr/>
          </p:nvSpPr>
          <p:spPr bwMode="auto">
            <a:xfrm>
              <a:off x="7930075" y="4152900"/>
              <a:ext cx="701675" cy="760413"/>
            </a:xfrm>
            <a:custGeom>
              <a:avLst/>
              <a:gdLst>
                <a:gd name="T0" fmla="*/ 208 w 254"/>
                <a:gd name="T1" fmla="*/ 260 h 275"/>
                <a:gd name="T2" fmla="*/ 46 w 254"/>
                <a:gd name="T3" fmla="*/ 167 h 275"/>
                <a:gd name="T4" fmla="*/ 46 w 254"/>
                <a:gd name="T5" fmla="*/ 167 h 275"/>
                <a:gd name="T6" fmla="*/ 0 w 254"/>
                <a:gd name="T7" fmla="*/ 87 h 275"/>
                <a:gd name="T8" fmla="*/ 46 w 254"/>
                <a:gd name="T9" fmla="*/ 60 h 275"/>
                <a:gd name="T10" fmla="*/ 48 w 254"/>
                <a:gd name="T11" fmla="*/ 61 h 275"/>
                <a:gd name="T12" fmla="*/ 45 w 254"/>
                <a:gd name="T13" fmla="*/ 41 h 275"/>
                <a:gd name="T14" fmla="*/ 91 w 254"/>
                <a:gd name="T15" fmla="*/ 15 h 275"/>
                <a:gd name="T16" fmla="*/ 129 w 254"/>
                <a:gd name="T17" fmla="*/ 60 h 275"/>
                <a:gd name="T18" fmla="*/ 149 w 254"/>
                <a:gd name="T19" fmla="*/ 66 h 275"/>
                <a:gd name="T20" fmla="*/ 195 w 254"/>
                <a:gd name="T21" fmla="*/ 146 h 275"/>
                <a:gd name="T22" fmla="*/ 195 w 254"/>
                <a:gd name="T23" fmla="*/ 148 h 275"/>
                <a:gd name="T24" fmla="*/ 208 w 254"/>
                <a:gd name="T25" fmla="*/ 153 h 275"/>
                <a:gd name="T26" fmla="*/ 254 w 254"/>
                <a:gd name="T27" fmla="*/ 234 h 275"/>
                <a:gd name="T28" fmla="*/ 208 w 254"/>
                <a:gd name="T29" fmla="*/ 26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75">
                  <a:moveTo>
                    <a:pt x="208" y="260"/>
                  </a:moveTo>
                  <a:cubicBezTo>
                    <a:pt x="46" y="167"/>
                    <a:pt x="46" y="167"/>
                    <a:pt x="46" y="167"/>
                  </a:cubicBezTo>
                  <a:cubicBezTo>
                    <a:pt x="46" y="167"/>
                    <a:pt x="46" y="167"/>
                    <a:pt x="46" y="167"/>
                  </a:cubicBezTo>
                  <a:cubicBezTo>
                    <a:pt x="20" y="152"/>
                    <a:pt x="0" y="116"/>
                    <a:pt x="0" y="87"/>
                  </a:cubicBezTo>
                  <a:cubicBezTo>
                    <a:pt x="0" y="57"/>
                    <a:pt x="20" y="45"/>
                    <a:pt x="46" y="60"/>
                  </a:cubicBezTo>
                  <a:cubicBezTo>
                    <a:pt x="46" y="60"/>
                    <a:pt x="47" y="61"/>
                    <a:pt x="48" y="61"/>
                  </a:cubicBezTo>
                  <a:cubicBezTo>
                    <a:pt x="46" y="54"/>
                    <a:pt x="45" y="48"/>
                    <a:pt x="45" y="41"/>
                  </a:cubicBezTo>
                  <a:cubicBezTo>
                    <a:pt x="45" y="12"/>
                    <a:pt x="66" y="0"/>
                    <a:pt x="91" y="15"/>
                  </a:cubicBezTo>
                  <a:cubicBezTo>
                    <a:pt x="107" y="24"/>
                    <a:pt x="121" y="41"/>
                    <a:pt x="129" y="60"/>
                  </a:cubicBezTo>
                  <a:cubicBezTo>
                    <a:pt x="135" y="60"/>
                    <a:pt x="142" y="62"/>
                    <a:pt x="149" y="66"/>
                  </a:cubicBezTo>
                  <a:cubicBezTo>
                    <a:pt x="175" y="81"/>
                    <a:pt x="195" y="117"/>
                    <a:pt x="195" y="146"/>
                  </a:cubicBezTo>
                  <a:cubicBezTo>
                    <a:pt x="195" y="147"/>
                    <a:pt x="195" y="148"/>
                    <a:pt x="195" y="148"/>
                  </a:cubicBezTo>
                  <a:cubicBezTo>
                    <a:pt x="199" y="149"/>
                    <a:pt x="203" y="151"/>
                    <a:pt x="208" y="153"/>
                  </a:cubicBezTo>
                  <a:cubicBezTo>
                    <a:pt x="233" y="168"/>
                    <a:pt x="254" y="204"/>
                    <a:pt x="254" y="234"/>
                  </a:cubicBezTo>
                  <a:cubicBezTo>
                    <a:pt x="254" y="263"/>
                    <a:pt x="233" y="275"/>
                    <a:pt x="208" y="260"/>
                  </a:cubicBezTo>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 name="Freeform 235">
              <a:extLst>
                <a:ext uri="{FF2B5EF4-FFF2-40B4-BE49-F238E27FC236}">
                  <a16:creationId xmlns:a16="http://schemas.microsoft.com/office/drawing/2014/main" id="{1044D489-14A2-4352-A069-ABEB3A2CDD3A}"/>
                </a:ext>
              </a:extLst>
            </p:cNvPr>
            <p:cNvSpPr>
              <a:spLocks/>
            </p:cNvSpPr>
            <p:nvPr/>
          </p:nvSpPr>
          <p:spPr bwMode="auto">
            <a:xfrm>
              <a:off x="7906262" y="4170362"/>
              <a:ext cx="703263" cy="762000"/>
            </a:xfrm>
            <a:custGeom>
              <a:avLst/>
              <a:gdLst>
                <a:gd name="T0" fmla="*/ 208 w 255"/>
                <a:gd name="T1" fmla="*/ 261 h 276"/>
                <a:gd name="T2" fmla="*/ 47 w 255"/>
                <a:gd name="T3" fmla="*/ 168 h 276"/>
                <a:gd name="T4" fmla="*/ 47 w 255"/>
                <a:gd name="T5" fmla="*/ 168 h 276"/>
                <a:gd name="T6" fmla="*/ 0 w 255"/>
                <a:gd name="T7" fmla="*/ 87 h 276"/>
                <a:gd name="T8" fmla="*/ 47 w 255"/>
                <a:gd name="T9" fmla="*/ 61 h 276"/>
                <a:gd name="T10" fmla="*/ 48 w 255"/>
                <a:gd name="T11" fmla="*/ 62 h 276"/>
                <a:gd name="T12" fmla="*/ 46 w 255"/>
                <a:gd name="T13" fmla="*/ 42 h 276"/>
                <a:gd name="T14" fmla="*/ 92 w 255"/>
                <a:gd name="T15" fmla="*/ 15 h 276"/>
                <a:gd name="T16" fmla="*/ 130 w 255"/>
                <a:gd name="T17" fmla="*/ 60 h 276"/>
                <a:gd name="T18" fmla="*/ 150 w 255"/>
                <a:gd name="T19" fmla="*/ 67 h 276"/>
                <a:gd name="T20" fmla="*/ 196 w 255"/>
                <a:gd name="T21" fmla="*/ 147 h 276"/>
                <a:gd name="T22" fmla="*/ 196 w 255"/>
                <a:gd name="T23" fmla="*/ 149 h 276"/>
                <a:gd name="T24" fmla="*/ 208 w 255"/>
                <a:gd name="T25" fmla="*/ 154 h 276"/>
                <a:gd name="T26" fmla="*/ 255 w 255"/>
                <a:gd name="T27" fmla="*/ 234 h 276"/>
                <a:gd name="T28" fmla="*/ 208 w 255"/>
                <a:gd name="T29" fmla="*/ 26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276">
                  <a:moveTo>
                    <a:pt x="208" y="261"/>
                  </a:moveTo>
                  <a:cubicBezTo>
                    <a:pt x="47" y="168"/>
                    <a:pt x="47" y="168"/>
                    <a:pt x="47" y="168"/>
                  </a:cubicBezTo>
                  <a:cubicBezTo>
                    <a:pt x="47" y="168"/>
                    <a:pt x="47" y="168"/>
                    <a:pt x="47" y="168"/>
                  </a:cubicBezTo>
                  <a:cubicBezTo>
                    <a:pt x="21" y="153"/>
                    <a:pt x="0" y="117"/>
                    <a:pt x="0" y="87"/>
                  </a:cubicBezTo>
                  <a:cubicBezTo>
                    <a:pt x="0" y="58"/>
                    <a:pt x="21" y="46"/>
                    <a:pt x="47" y="61"/>
                  </a:cubicBezTo>
                  <a:cubicBezTo>
                    <a:pt x="47" y="61"/>
                    <a:pt x="48" y="61"/>
                    <a:pt x="48" y="62"/>
                  </a:cubicBezTo>
                  <a:cubicBezTo>
                    <a:pt x="47" y="55"/>
                    <a:pt x="46" y="48"/>
                    <a:pt x="46" y="42"/>
                  </a:cubicBezTo>
                  <a:cubicBezTo>
                    <a:pt x="46" y="12"/>
                    <a:pt x="66" y="0"/>
                    <a:pt x="92" y="15"/>
                  </a:cubicBezTo>
                  <a:cubicBezTo>
                    <a:pt x="108" y="24"/>
                    <a:pt x="122" y="42"/>
                    <a:pt x="130" y="60"/>
                  </a:cubicBezTo>
                  <a:cubicBezTo>
                    <a:pt x="136" y="61"/>
                    <a:pt x="143" y="63"/>
                    <a:pt x="150" y="67"/>
                  </a:cubicBezTo>
                  <a:cubicBezTo>
                    <a:pt x="175" y="81"/>
                    <a:pt x="196" y="117"/>
                    <a:pt x="196" y="147"/>
                  </a:cubicBezTo>
                  <a:cubicBezTo>
                    <a:pt x="196" y="148"/>
                    <a:pt x="196" y="148"/>
                    <a:pt x="196" y="149"/>
                  </a:cubicBezTo>
                  <a:cubicBezTo>
                    <a:pt x="200" y="150"/>
                    <a:pt x="204" y="151"/>
                    <a:pt x="208" y="154"/>
                  </a:cubicBezTo>
                  <a:cubicBezTo>
                    <a:pt x="234" y="169"/>
                    <a:pt x="255" y="205"/>
                    <a:pt x="255" y="234"/>
                  </a:cubicBezTo>
                  <a:cubicBezTo>
                    <a:pt x="255" y="264"/>
                    <a:pt x="234" y="276"/>
                    <a:pt x="208" y="261"/>
                  </a:cubicBezTo>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93" name="Group 392">
            <a:extLst>
              <a:ext uri="{FF2B5EF4-FFF2-40B4-BE49-F238E27FC236}">
                <a16:creationId xmlns:a16="http://schemas.microsoft.com/office/drawing/2014/main" id="{BFDE28A1-652D-46B2-B7EC-4B5F359EB005}"/>
              </a:ext>
            </a:extLst>
          </p:cNvPr>
          <p:cNvGrpSpPr/>
          <p:nvPr/>
        </p:nvGrpSpPr>
        <p:grpSpPr>
          <a:xfrm>
            <a:off x="3985460" y="1077946"/>
            <a:ext cx="755305" cy="810687"/>
            <a:chOff x="7014087" y="3621087"/>
            <a:chExt cx="1255713" cy="1347788"/>
          </a:xfrm>
        </p:grpSpPr>
        <p:sp>
          <p:nvSpPr>
            <p:cNvPr id="37" name="Freeform 236">
              <a:extLst>
                <a:ext uri="{FF2B5EF4-FFF2-40B4-BE49-F238E27FC236}">
                  <a16:creationId xmlns:a16="http://schemas.microsoft.com/office/drawing/2014/main" id="{74A8683C-FBB7-40AB-BA46-9EF568ACB420}"/>
                </a:ext>
              </a:extLst>
            </p:cNvPr>
            <p:cNvSpPr>
              <a:spLocks/>
            </p:cNvSpPr>
            <p:nvPr/>
          </p:nvSpPr>
          <p:spPr bwMode="auto">
            <a:xfrm>
              <a:off x="7055362" y="3621087"/>
              <a:ext cx="1214438" cy="1314450"/>
            </a:xfrm>
            <a:custGeom>
              <a:avLst/>
              <a:gdLst>
                <a:gd name="T0" fmla="*/ 359 w 440"/>
                <a:gd name="T1" fmla="*/ 451 h 476"/>
                <a:gd name="T2" fmla="*/ 80 w 440"/>
                <a:gd name="T3" fmla="*/ 289 h 476"/>
                <a:gd name="T4" fmla="*/ 80 w 440"/>
                <a:gd name="T5" fmla="*/ 289 h 476"/>
                <a:gd name="T6" fmla="*/ 0 w 440"/>
                <a:gd name="T7" fmla="*/ 150 h 476"/>
                <a:gd name="T8" fmla="*/ 80 w 440"/>
                <a:gd name="T9" fmla="*/ 104 h 476"/>
                <a:gd name="T10" fmla="*/ 83 w 440"/>
                <a:gd name="T11" fmla="*/ 106 h 476"/>
                <a:gd name="T12" fmla="*/ 78 w 440"/>
                <a:gd name="T13" fmla="*/ 72 h 476"/>
                <a:gd name="T14" fmla="*/ 158 w 440"/>
                <a:gd name="T15" fmla="*/ 26 h 476"/>
                <a:gd name="T16" fmla="*/ 224 w 440"/>
                <a:gd name="T17" fmla="*/ 104 h 476"/>
                <a:gd name="T18" fmla="*/ 258 w 440"/>
                <a:gd name="T19" fmla="*/ 115 h 476"/>
                <a:gd name="T20" fmla="*/ 339 w 440"/>
                <a:gd name="T21" fmla="*/ 253 h 476"/>
                <a:gd name="T22" fmla="*/ 338 w 440"/>
                <a:gd name="T23" fmla="*/ 257 h 476"/>
                <a:gd name="T24" fmla="*/ 359 w 440"/>
                <a:gd name="T25" fmla="*/ 266 h 476"/>
                <a:gd name="T26" fmla="*/ 440 w 440"/>
                <a:gd name="T27" fmla="*/ 404 h 476"/>
                <a:gd name="T28" fmla="*/ 359 w 440"/>
                <a:gd name="T29" fmla="*/ 45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0" h="476">
                  <a:moveTo>
                    <a:pt x="359" y="451"/>
                  </a:moveTo>
                  <a:cubicBezTo>
                    <a:pt x="80" y="289"/>
                    <a:pt x="80" y="289"/>
                    <a:pt x="80" y="289"/>
                  </a:cubicBezTo>
                  <a:cubicBezTo>
                    <a:pt x="80" y="289"/>
                    <a:pt x="80" y="289"/>
                    <a:pt x="80" y="289"/>
                  </a:cubicBezTo>
                  <a:cubicBezTo>
                    <a:pt x="36" y="264"/>
                    <a:pt x="0" y="202"/>
                    <a:pt x="0" y="150"/>
                  </a:cubicBezTo>
                  <a:cubicBezTo>
                    <a:pt x="0" y="99"/>
                    <a:pt x="36" y="79"/>
                    <a:pt x="80" y="104"/>
                  </a:cubicBezTo>
                  <a:cubicBezTo>
                    <a:pt x="81" y="105"/>
                    <a:pt x="82" y="105"/>
                    <a:pt x="83" y="106"/>
                  </a:cubicBezTo>
                  <a:cubicBezTo>
                    <a:pt x="80" y="94"/>
                    <a:pt x="78" y="83"/>
                    <a:pt x="78" y="72"/>
                  </a:cubicBezTo>
                  <a:cubicBezTo>
                    <a:pt x="78" y="21"/>
                    <a:pt x="114" y="0"/>
                    <a:pt x="158" y="26"/>
                  </a:cubicBezTo>
                  <a:cubicBezTo>
                    <a:pt x="186" y="41"/>
                    <a:pt x="210" y="71"/>
                    <a:pt x="224" y="104"/>
                  </a:cubicBezTo>
                  <a:cubicBezTo>
                    <a:pt x="235" y="104"/>
                    <a:pt x="246" y="108"/>
                    <a:pt x="258" y="115"/>
                  </a:cubicBezTo>
                  <a:cubicBezTo>
                    <a:pt x="303" y="140"/>
                    <a:pt x="339" y="202"/>
                    <a:pt x="339" y="253"/>
                  </a:cubicBezTo>
                  <a:cubicBezTo>
                    <a:pt x="339" y="255"/>
                    <a:pt x="339" y="256"/>
                    <a:pt x="338" y="257"/>
                  </a:cubicBezTo>
                  <a:cubicBezTo>
                    <a:pt x="345" y="258"/>
                    <a:pt x="352" y="261"/>
                    <a:pt x="359" y="266"/>
                  </a:cubicBezTo>
                  <a:cubicBezTo>
                    <a:pt x="404" y="291"/>
                    <a:pt x="440" y="353"/>
                    <a:pt x="440" y="404"/>
                  </a:cubicBezTo>
                  <a:cubicBezTo>
                    <a:pt x="440" y="456"/>
                    <a:pt x="404" y="476"/>
                    <a:pt x="359" y="451"/>
                  </a:cubicBezTo>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8" name="Freeform 237">
              <a:extLst>
                <a:ext uri="{FF2B5EF4-FFF2-40B4-BE49-F238E27FC236}">
                  <a16:creationId xmlns:a16="http://schemas.microsoft.com/office/drawing/2014/main" id="{E951B7BE-FEC9-452A-AC9F-2A55E60B3B12}"/>
                </a:ext>
              </a:extLst>
            </p:cNvPr>
            <p:cNvSpPr>
              <a:spLocks/>
            </p:cNvSpPr>
            <p:nvPr/>
          </p:nvSpPr>
          <p:spPr bwMode="auto">
            <a:xfrm>
              <a:off x="7014087" y="3651250"/>
              <a:ext cx="1214438" cy="1317625"/>
            </a:xfrm>
            <a:custGeom>
              <a:avLst/>
              <a:gdLst>
                <a:gd name="T0" fmla="*/ 360 w 440"/>
                <a:gd name="T1" fmla="*/ 451 h 477"/>
                <a:gd name="T2" fmla="*/ 81 w 440"/>
                <a:gd name="T3" fmla="*/ 290 h 477"/>
                <a:gd name="T4" fmla="*/ 81 w 440"/>
                <a:gd name="T5" fmla="*/ 290 h 477"/>
                <a:gd name="T6" fmla="*/ 0 w 440"/>
                <a:gd name="T7" fmla="*/ 151 h 477"/>
                <a:gd name="T8" fmla="*/ 81 w 440"/>
                <a:gd name="T9" fmla="*/ 105 h 477"/>
                <a:gd name="T10" fmla="*/ 83 w 440"/>
                <a:gd name="T11" fmla="*/ 106 h 477"/>
                <a:gd name="T12" fmla="*/ 79 w 440"/>
                <a:gd name="T13" fmla="*/ 72 h 477"/>
                <a:gd name="T14" fmla="*/ 159 w 440"/>
                <a:gd name="T15" fmla="*/ 26 h 477"/>
                <a:gd name="T16" fmla="*/ 225 w 440"/>
                <a:gd name="T17" fmla="*/ 104 h 477"/>
                <a:gd name="T18" fmla="*/ 259 w 440"/>
                <a:gd name="T19" fmla="*/ 115 h 477"/>
                <a:gd name="T20" fmla="*/ 339 w 440"/>
                <a:gd name="T21" fmla="*/ 254 h 477"/>
                <a:gd name="T22" fmla="*/ 339 w 440"/>
                <a:gd name="T23" fmla="*/ 257 h 477"/>
                <a:gd name="T24" fmla="*/ 360 w 440"/>
                <a:gd name="T25" fmla="*/ 266 h 477"/>
                <a:gd name="T26" fmla="*/ 440 w 440"/>
                <a:gd name="T27" fmla="*/ 405 h 477"/>
                <a:gd name="T28" fmla="*/ 360 w 440"/>
                <a:gd name="T29" fmla="*/ 45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0" h="477">
                  <a:moveTo>
                    <a:pt x="360" y="451"/>
                  </a:moveTo>
                  <a:cubicBezTo>
                    <a:pt x="81" y="290"/>
                    <a:pt x="81" y="290"/>
                    <a:pt x="81" y="290"/>
                  </a:cubicBezTo>
                  <a:cubicBezTo>
                    <a:pt x="81" y="290"/>
                    <a:pt x="81" y="290"/>
                    <a:pt x="81" y="290"/>
                  </a:cubicBezTo>
                  <a:cubicBezTo>
                    <a:pt x="36" y="264"/>
                    <a:pt x="0" y="202"/>
                    <a:pt x="0" y="151"/>
                  </a:cubicBezTo>
                  <a:cubicBezTo>
                    <a:pt x="0" y="100"/>
                    <a:pt x="36" y="79"/>
                    <a:pt x="81" y="105"/>
                  </a:cubicBezTo>
                  <a:cubicBezTo>
                    <a:pt x="81" y="105"/>
                    <a:pt x="83" y="106"/>
                    <a:pt x="83" y="106"/>
                  </a:cubicBezTo>
                  <a:cubicBezTo>
                    <a:pt x="80" y="95"/>
                    <a:pt x="79" y="83"/>
                    <a:pt x="79" y="72"/>
                  </a:cubicBezTo>
                  <a:cubicBezTo>
                    <a:pt x="79" y="21"/>
                    <a:pt x="115" y="0"/>
                    <a:pt x="159" y="26"/>
                  </a:cubicBezTo>
                  <a:cubicBezTo>
                    <a:pt x="186" y="42"/>
                    <a:pt x="210" y="72"/>
                    <a:pt x="225" y="104"/>
                  </a:cubicBezTo>
                  <a:cubicBezTo>
                    <a:pt x="235" y="105"/>
                    <a:pt x="247" y="108"/>
                    <a:pt x="259" y="115"/>
                  </a:cubicBezTo>
                  <a:cubicBezTo>
                    <a:pt x="303" y="141"/>
                    <a:pt x="339" y="203"/>
                    <a:pt x="339" y="254"/>
                  </a:cubicBezTo>
                  <a:cubicBezTo>
                    <a:pt x="339" y="255"/>
                    <a:pt x="339" y="256"/>
                    <a:pt x="339" y="257"/>
                  </a:cubicBezTo>
                  <a:cubicBezTo>
                    <a:pt x="346" y="259"/>
                    <a:pt x="353" y="262"/>
                    <a:pt x="360" y="266"/>
                  </a:cubicBezTo>
                  <a:cubicBezTo>
                    <a:pt x="404" y="291"/>
                    <a:pt x="440" y="354"/>
                    <a:pt x="440" y="405"/>
                  </a:cubicBezTo>
                  <a:cubicBezTo>
                    <a:pt x="440" y="456"/>
                    <a:pt x="404" y="477"/>
                    <a:pt x="360" y="451"/>
                  </a:cubicBezTo>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91" name="Group 390">
            <a:extLst>
              <a:ext uri="{FF2B5EF4-FFF2-40B4-BE49-F238E27FC236}">
                <a16:creationId xmlns:a16="http://schemas.microsoft.com/office/drawing/2014/main" id="{578914D6-3445-496F-B238-654187073CD1}"/>
              </a:ext>
            </a:extLst>
          </p:cNvPr>
          <p:cNvGrpSpPr/>
          <p:nvPr/>
        </p:nvGrpSpPr>
        <p:grpSpPr>
          <a:xfrm>
            <a:off x="3748651" y="1258418"/>
            <a:ext cx="436377" cy="468842"/>
            <a:chOff x="6620387" y="3921125"/>
            <a:chExt cx="725488" cy="779462"/>
          </a:xfrm>
        </p:grpSpPr>
        <p:sp>
          <p:nvSpPr>
            <p:cNvPr id="39" name="Freeform 238">
              <a:extLst>
                <a:ext uri="{FF2B5EF4-FFF2-40B4-BE49-F238E27FC236}">
                  <a16:creationId xmlns:a16="http://schemas.microsoft.com/office/drawing/2014/main" id="{5BA84223-AF86-4F4E-884C-228C4349D54E}"/>
                </a:ext>
              </a:extLst>
            </p:cNvPr>
            <p:cNvSpPr>
              <a:spLocks/>
            </p:cNvSpPr>
            <p:nvPr/>
          </p:nvSpPr>
          <p:spPr bwMode="auto">
            <a:xfrm>
              <a:off x="6642612" y="3921125"/>
              <a:ext cx="703263" cy="760413"/>
            </a:xfrm>
            <a:custGeom>
              <a:avLst/>
              <a:gdLst>
                <a:gd name="T0" fmla="*/ 208 w 255"/>
                <a:gd name="T1" fmla="*/ 260 h 275"/>
                <a:gd name="T2" fmla="*/ 47 w 255"/>
                <a:gd name="T3" fmla="*/ 167 h 275"/>
                <a:gd name="T4" fmla="*/ 47 w 255"/>
                <a:gd name="T5" fmla="*/ 167 h 275"/>
                <a:gd name="T6" fmla="*/ 0 w 255"/>
                <a:gd name="T7" fmla="*/ 87 h 275"/>
                <a:gd name="T8" fmla="*/ 47 w 255"/>
                <a:gd name="T9" fmla="*/ 60 h 275"/>
                <a:gd name="T10" fmla="*/ 48 w 255"/>
                <a:gd name="T11" fmla="*/ 61 h 275"/>
                <a:gd name="T12" fmla="*/ 46 w 255"/>
                <a:gd name="T13" fmla="*/ 41 h 275"/>
                <a:gd name="T14" fmla="*/ 92 w 255"/>
                <a:gd name="T15" fmla="*/ 14 h 275"/>
                <a:gd name="T16" fmla="*/ 130 w 255"/>
                <a:gd name="T17" fmla="*/ 59 h 275"/>
                <a:gd name="T18" fmla="*/ 150 w 255"/>
                <a:gd name="T19" fmla="*/ 66 h 275"/>
                <a:gd name="T20" fmla="*/ 196 w 255"/>
                <a:gd name="T21" fmla="*/ 146 h 275"/>
                <a:gd name="T22" fmla="*/ 196 w 255"/>
                <a:gd name="T23" fmla="*/ 148 h 275"/>
                <a:gd name="T24" fmla="*/ 208 w 255"/>
                <a:gd name="T25" fmla="*/ 153 h 275"/>
                <a:gd name="T26" fmla="*/ 255 w 255"/>
                <a:gd name="T27" fmla="*/ 233 h 275"/>
                <a:gd name="T28" fmla="*/ 208 w 255"/>
                <a:gd name="T29" fmla="*/ 26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5" h="275">
                  <a:moveTo>
                    <a:pt x="208" y="260"/>
                  </a:moveTo>
                  <a:cubicBezTo>
                    <a:pt x="47" y="167"/>
                    <a:pt x="47" y="167"/>
                    <a:pt x="47" y="167"/>
                  </a:cubicBezTo>
                  <a:cubicBezTo>
                    <a:pt x="47" y="167"/>
                    <a:pt x="47" y="167"/>
                    <a:pt x="47" y="167"/>
                  </a:cubicBezTo>
                  <a:cubicBezTo>
                    <a:pt x="21" y="152"/>
                    <a:pt x="0" y="116"/>
                    <a:pt x="0" y="87"/>
                  </a:cubicBezTo>
                  <a:cubicBezTo>
                    <a:pt x="0" y="57"/>
                    <a:pt x="21" y="45"/>
                    <a:pt x="47" y="60"/>
                  </a:cubicBezTo>
                  <a:cubicBezTo>
                    <a:pt x="47" y="60"/>
                    <a:pt x="48" y="60"/>
                    <a:pt x="48" y="61"/>
                  </a:cubicBezTo>
                  <a:cubicBezTo>
                    <a:pt x="47" y="54"/>
                    <a:pt x="46" y="47"/>
                    <a:pt x="46" y="41"/>
                  </a:cubicBezTo>
                  <a:cubicBezTo>
                    <a:pt x="46" y="12"/>
                    <a:pt x="66" y="0"/>
                    <a:pt x="92" y="14"/>
                  </a:cubicBezTo>
                  <a:cubicBezTo>
                    <a:pt x="108" y="23"/>
                    <a:pt x="122" y="41"/>
                    <a:pt x="130" y="59"/>
                  </a:cubicBezTo>
                  <a:cubicBezTo>
                    <a:pt x="136" y="60"/>
                    <a:pt x="143" y="62"/>
                    <a:pt x="150" y="66"/>
                  </a:cubicBezTo>
                  <a:cubicBezTo>
                    <a:pt x="175" y="81"/>
                    <a:pt x="196" y="117"/>
                    <a:pt x="196" y="146"/>
                  </a:cubicBezTo>
                  <a:cubicBezTo>
                    <a:pt x="196" y="147"/>
                    <a:pt x="196" y="147"/>
                    <a:pt x="196" y="148"/>
                  </a:cubicBezTo>
                  <a:cubicBezTo>
                    <a:pt x="200" y="149"/>
                    <a:pt x="204" y="151"/>
                    <a:pt x="208" y="153"/>
                  </a:cubicBezTo>
                  <a:cubicBezTo>
                    <a:pt x="234" y="168"/>
                    <a:pt x="255" y="204"/>
                    <a:pt x="255" y="233"/>
                  </a:cubicBezTo>
                  <a:cubicBezTo>
                    <a:pt x="255" y="263"/>
                    <a:pt x="234" y="275"/>
                    <a:pt x="208" y="260"/>
                  </a:cubicBezTo>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0" name="Freeform 239">
              <a:extLst>
                <a:ext uri="{FF2B5EF4-FFF2-40B4-BE49-F238E27FC236}">
                  <a16:creationId xmlns:a16="http://schemas.microsoft.com/office/drawing/2014/main" id="{965FFD15-0D88-4073-AF05-74B7C20ED155}"/>
                </a:ext>
              </a:extLst>
            </p:cNvPr>
            <p:cNvSpPr>
              <a:spLocks/>
            </p:cNvSpPr>
            <p:nvPr/>
          </p:nvSpPr>
          <p:spPr bwMode="auto">
            <a:xfrm>
              <a:off x="6620387" y="3938587"/>
              <a:ext cx="700088" cy="762000"/>
            </a:xfrm>
            <a:custGeom>
              <a:avLst/>
              <a:gdLst>
                <a:gd name="T0" fmla="*/ 208 w 254"/>
                <a:gd name="T1" fmla="*/ 261 h 276"/>
                <a:gd name="T2" fmla="*/ 46 w 254"/>
                <a:gd name="T3" fmla="*/ 167 h 276"/>
                <a:gd name="T4" fmla="*/ 46 w 254"/>
                <a:gd name="T5" fmla="*/ 167 h 276"/>
                <a:gd name="T6" fmla="*/ 0 w 254"/>
                <a:gd name="T7" fmla="*/ 87 h 276"/>
                <a:gd name="T8" fmla="*/ 46 w 254"/>
                <a:gd name="T9" fmla="*/ 60 h 276"/>
                <a:gd name="T10" fmla="*/ 48 w 254"/>
                <a:gd name="T11" fmla="*/ 61 h 276"/>
                <a:gd name="T12" fmla="*/ 45 w 254"/>
                <a:gd name="T13" fmla="*/ 42 h 276"/>
                <a:gd name="T14" fmla="*/ 92 w 254"/>
                <a:gd name="T15" fmla="*/ 15 h 276"/>
                <a:gd name="T16" fmla="*/ 130 w 254"/>
                <a:gd name="T17" fmla="*/ 60 h 276"/>
                <a:gd name="T18" fmla="*/ 150 w 254"/>
                <a:gd name="T19" fmla="*/ 66 h 276"/>
                <a:gd name="T20" fmla="*/ 196 w 254"/>
                <a:gd name="T21" fmla="*/ 147 h 276"/>
                <a:gd name="T22" fmla="*/ 196 w 254"/>
                <a:gd name="T23" fmla="*/ 149 h 276"/>
                <a:gd name="T24" fmla="*/ 208 w 254"/>
                <a:gd name="T25" fmla="*/ 154 h 276"/>
                <a:gd name="T26" fmla="*/ 254 w 254"/>
                <a:gd name="T27" fmla="*/ 234 h 276"/>
                <a:gd name="T28" fmla="*/ 208 w 254"/>
                <a:gd name="T29" fmla="*/ 26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76">
                  <a:moveTo>
                    <a:pt x="208" y="261"/>
                  </a:moveTo>
                  <a:cubicBezTo>
                    <a:pt x="46" y="167"/>
                    <a:pt x="46" y="167"/>
                    <a:pt x="46" y="167"/>
                  </a:cubicBezTo>
                  <a:cubicBezTo>
                    <a:pt x="46" y="167"/>
                    <a:pt x="46" y="167"/>
                    <a:pt x="46" y="167"/>
                  </a:cubicBezTo>
                  <a:cubicBezTo>
                    <a:pt x="21" y="153"/>
                    <a:pt x="0" y="117"/>
                    <a:pt x="0" y="87"/>
                  </a:cubicBezTo>
                  <a:cubicBezTo>
                    <a:pt x="0" y="58"/>
                    <a:pt x="21" y="46"/>
                    <a:pt x="46" y="60"/>
                  </a:cubicBezTo>
                  <a:cubicBezTo>
                    <a:pt x="47" y="61"/>
                    <a:pt x="48" y="61"/>
                    <a:pt x="48" y="61"/>
                  </a:cubicBezTo>
                  <a:cubicBezTo>
                    <a:pt x="46" y="55"/>
                    <a:pt x="45" y="48"/>
                    <a:pt x="45" y="42"/>
                  </a:cubicBezTo>
                  <a:cubicBezTo>
                    <a:pt x="45" y="12"/>
                    <a:pt x="66" y="0"/>
                    <a:pt x="92" y="15"/>
                  </a:cubicBezTo>
                  <a:cubicBezTo>
                    <a:pt x="107" y="24"/>
                    <a:pt x="121" y="41"/>
                    <a:pt x="130" y="60"/>
                  </a:cubicBezTo>
                  <a:cubicBezTo>
                    <a:pt x="136" y="60"/>
                    <a:pt x="142" y="62"/>
                    <a:pt x="150" y="66"/>
                  </a:cubicBezTo>
                  <a:cubicBezTo>
                    <a:pt x="175" y="81"/>
                    <a:pt x="196" y="117"/>
                    <a:pt x="196" y="147"/>
                  </a:cubicBezTo>
                  <a:cubicBezTo>
                    <a:pt x="196" y="147"/>
                    <a:pt x="196" y="148"/>
                    <a:pt x="196" y="149"/>
                  </a:cubicBezTo>
                  <a:cubicBezTo>
                    <a:pt x="200" y="150"/>
                    <a:pt x="204" y="151"/>
                    <a:pt x="208" y="154"/>
                  </a:cubicBezTo>
                  <a:cubicBezTo>
                    <a:pt x="234" y="168"/>
                    <a:pt x="254" y="204"/>
                    <a:pt x="254" y="234"/>
                  </a:cubicBezTo>
                  <a:cubicBezTo>
                    <a:pt x="254" y="264"/>
                    <a:pt x="234" y="276"/>
                    <a:pt x="208" y="261"/>
                  </a:cubicBezTo>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73" name="Group 372">
            <a:extLst>
              <a:ext uri="{FF2B5EF4-FFF2-40B4-BE49-F238E27FC236}">
                <a16:creationId xmlns:a16="http://schemas.microsoft.com/office/drawing/2014/main" id="{4F4205AF-15D3-4786-8023-9E995C59DCB0}"/>
              </a:ext>
            </a:extLst>
          </p:cNvPr>
          <p:cNvGrpSpPr/>
          <p:nvPr/>
        </p:nvGrpSpPr>
        <p:grpSpPr>
          <a:xfrm>
            <a:off x="3602556" y="1886723"/>
            <a:ext cx="610163" cy="1601321"/>
            <a:chOff x="9002713" y="5043488"/>
            <a:chExt cx="1014412" cy="2662237"/>
          </a:xfrm>
        </p:grpSpPr>
        <p:sp>
          <p:nvSpPr>
            <p:cNvPr id="41" name="Freeform 240">
              <a:extLst>
                <a:ext uri="{FF2B5EF4-FFF2-40B4-BE49-F238E27FC236}">
                  <a16:creationId xmlns:a16="http://schemas.microsoft.com/office/drawing/2014/main" id="{FB36F759-2A6D-4906-908E-D3001F3DE364}"/>
                </a:ext>
              </a:extLst>
            </p:cNvPr>
            <p:cNvSpPr>
              <a:spLocks/>
            </p:cNvSpPr>
            <p:nvPr/>
          </p:nvSpPr>
          <p:spPr bwMode="auto">
            <a:xfrm>
              <a:off x="9979025" y="5816600"/>
              <a:ext cx="25400" cy="25400"/>
            </a:xfrm>
            <a:custGeom>
              <a:avLst/>
              <a:gdLst>
                <a:gd name="T0" fmla="*/ 9 w 9"/>
                <a:gd name="T1" fmla="*/ 0 h 9"/>
                <a:gd name="T2" fmla="*/ 9 w 9"/>
                <a:gd name="T3" fmla="*/ 5 h 9"/>
                <a:gd name="T4" fmla="*/ 5 w 9"/>
                <a:gd name="T5" fmla="*/ 8 h 9"/>
                <a:gd name="T6" fmla="*/ 0 w 9"/>
                <a:gd name="T7" fmla="*/ 9 h 9"/>
                <a:gd name="T8" fmla="*/ 1 w 9"/>
                <a:gd name="T9" fmla="*/ 6 h 9"/>
              </a:gdLst>
              <a:ahLst/>
              <a:cxnLst>
                <a:cxn ang="0">
                  <a:pos x="T0" y="T1"/>
                </a:cxn>
                <a:cxn ang="0">
                  <a:pos x="T2" y="T3"/>
                </a:cxn>
                <a:cxn ang="0">
                  <a:pos x="T4" y="T5"/>
                </a:cxn>
                <a:cxn ang="0">
                  <a:pos x="T6" y="T7"/>
                </a:cxn>
                <a:cxn ang="0">
                  <a:pos x="T8" y="T9"/>
                </a:cxn>
              </a:cxnLst>
              <a:rect l="0" t="0" r="r" b="b"/>
              <a:pathLst>
                <a:path w="9" h="9">
                  <a:moveTo>
                    <a:pt x="9" y="0"/>
                  </a:moveTo>
                  <a:cubicBezTo>
                    <a:pt x="9" y="5"/>
                    <a:pt x="9" y="5"/>
                    <a:pt x="9" y="5"/>
                  </a:cubicBezTo>
                  <a:cubicBezTo>
                    <a:pt x="9" y="5"/>
                    <a:pt x="5" y="8"/>
                    <a:pt x="5" y="8"/>
                  </a:cubicBezTo>
                  <a:cubicBezTo>
                    <a:pt x="4" y="8"/>
                    <a:pt x="0" y="9"/>
                    <a:pt x="0" y="9"/>
                  </a:cubicBezTo>
                  <a:cubicBezTo>
                    <a:pt x="0" y="9"/>
                    <a:pt x="1" y="6"/>
                    <a:pt x="1" y="6"/>
                  </a:cubicBezTo>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2" name="Freeform 241">
              <a:extLst>
                <a:ext uri="{FF2B5EF4-FFF2-40B4-BE49-F238E27FC236}">
                  <a16:creationId xmlns:a16="http://schemas.microsoft.com/office/drawing/2014/main" id="{96789860-1178-4AB2-B4B3-EE654A4062A1}"/>
                </a:ext>
              </a:extLst>
            </p:cNvPr>
            <p:cNvSpPr>
              <a:spLocks/>
            </p:cNvSpPr>
            <p:nvPr/>
          </p:nvSpPr>
          <p:spPr bwMode="auto">
            <a:xfrm>
              <a:off x="9986963" y="5838825"/>
              <a:ext cx="28575" cy="22225"/>
            </a:xfrm>
            <a:custGeom>
              <a:avLst/>
              <a:gdLst>
                <a:gd name="T0" fmla="*/ 18 w 18"/>
                <a:gd name="T1" fmla="*/ 0 h 14"/>
                <a:gd name="T2" fmla="*/ 16 w 18"/>
                <a:gd name="T3" fmla="*/ 5 h 14"/>
                <a:gd name="T4" fmla="*/ 7 w 18"/>
                <a:gd name="T5" fmla="*/ 10 h 14"/>
                <a:gd name="T6" fmla="*/ 4 w 18"/>
                <a:gd name="T7" fmla="*/ 14 h 14"/>
                <a:gd name="T8" fmla="*/ 0 w 18"/>
                <a:gd name="T9" fmla="*/ 10 h 14"/>
                <a:gd name="T10" fmla="*/ 18 w 18"/>
                <a:gd name="T11" fmla="*/ 0 h 14"/>
              </a:gdLst>
              <a:ahLst/>
              <a:cxnLst>
                <a:cxn ang="0">
                  <a:pos x="T0" y="T1"/>
                </a:cxn>
                <a:cxn ang="0">
                  <a:pos x="T2" y="T3"/>
                </a:cxn>
                <a:cxn ang="0">
                  <a:pos x="T4" y="T5"/>
                </a:cxn>
                <a:cxn ang="0">
                  <a:pos x="T6" y="T7"/>
                </a:cxn>
                <a:cxn ang="0">
                  <a:pos x="T8" y="T9"/>
                </a:cxn>
                <a:cxn ang="0">
                  <a:pos x="T10" y="T11"/>
                </a:cxn>
              </a:cxnLst>
              <a:rect l="0" t="0" r="r" b="b"/>
              <a:pathLst>
                <a:path w="18" h="14">
                  <a:moveTo>
                    <a:pt x="18" y="0"/>
                  </a:moveTo>
                  <a:lnTo>
                    <a:pt x="16" y="5"/>
                  </a:lnTo>
                  <a:lnTo>
                    <a:pt x="7" y="10"/>
                  </a:lnTo>
                  <a:lnTo>
                    <a:pt x="4" y="14"/>
                  </a:lnTo>
                  <a:lnTo>
                    <a:pt x="0" y="10"/>
                  </a:lnTo>
                  <a:lnTo>
                    <a:pt x="18" y="0"/>
                  </a:lnTo>
                  <a:close/>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3" name="Freeform 242">
              <a:extLst>
                <a:ext uri="{FF2B5EF4-FFF2-40B4-BE49-F238E27FC236}">
                  <a16:creationId xmlns:a16="http://schemas.microsoft.com/office/drawing/2014/main" id="{34F2444C-CD82-4579-885C-023B50643359}"/>
                </a:ext>
              </a:extLst>
            </p:cNvPr>
            <p:cNvSpPr>
              <a:spLocks/>
            </p:cNvSpPr>
            <p:nvPr/>
          </p:nvSpPr>
          <p:spPr bwMode="auto">
            <a:xfrm>
              <a:off x="9990138" y="5864225"/>
              <a:ext cx="25400" cy="19050"/>
            </a:xfrm>
            <a:custGeom>
              <a:avLst/>
              <a:gdLst>
                <a:gd name="T0" fmla="*/ 9 w 9"/>
                <a:gd name="T1" fmla="*/ 0 h 7"/>
                <a:gd name="T2" fmla="*/ 4 w 9"/>
                <a:gd name="T3" fmla="*/ 6 h 7"/>
                <a:gd name="T4" fmla="*/ 2 w 9"/>
                <a:gd name="T5" fmla="*/ 4 h 7"/>
                <a:gd name="T6" fmla="*/ 9 w 9"/>
                <a:gd name="T7" fmla="*/ 0 h 7"/>
              </a:gdLst>
              <a:ahLst/>
              <a:cxnLst>
                <a:cxn ang="0">
                  <a:pos x="T0" y="T1"/>
                </a:cxn>
                <a:cxn ang="0">
                  <a:pos x="T2" y="T3"/>
                </a:cxn>
                <a:cxn ang="0">
                  <a:pos x="T4" y="T5"/>
                </a:cxn>
                <a:cxn ang="0">
                  <a:pos x="T6" y="T7"/>
                </a:cxn>
              </a:cxnLst>
              <a:rect l="0" t="0" r="r" b="b"/>
              <a:pathLst>
                <a:path w="9" h="7">
                  <a:moveTo>
                    <a:pt x="9" y="0"/>
                  </a:moveTo>
                  <a:cubicBezTo>
                    <a:pt x="4" y="6"/>
                    <a:pt x="4" y="6"/>
                    <a:pt x="4" y="6"/>
                  </a:cubicBezTo>
                  <a:cubicBezTo>
                    <a:pt x="1" y="7"/>
                    <a:pt x="0" y="6"/>
                    <a:pt x="2" y="4"/>
                  </a:cubicBezTo>
                  <a:lnTo>
                    <a:pt x="9" y="0"/>
                  </a:lnTo>
                  <a:close/>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4" name="Freeform 243">
              <a:extLst>
                <a:ext uri="{FF2B5EF4-FFF2-40B4-BE49-F238E27FC236}">
                  <a16:creationId xmlns:a16="http://schemas.microsoft.com/office/drawing/2014/main" id="{650B6EB9-BDD9-4353-AD6F-4FA65CEC3C6B}"/>
                </a:ext>
              </a:extLst>
            </p:cNvPr>
            <p:cNvSpPr>
              <a:spLocks/>
            </p:cNvSpPr>
            <p:nvPr/>
          </p:nvSpPr>
          <p:spPr bwMode="auto">
            <a:xfrm>
              <a:off x="9418638" y="7542213"/>
              <a:ext cx="111125" cy="100013"/>
            </a:xfrm>
            <a:custGeom>
              <a:avLst/>
              <a:gdLst>
                <a:gd name="T0" fmla="*/ 5 w 70"/>
                <a:gd name="T1" fmla="*/ 2 h 63"/>
                <a:gd name="T2" fmla="*/ 0 w 70"/>
                <a:gd name="T3" fmla="*/ 63 h 63"/>
                <a:gd name="T4" fmla="*/ 70 w 70"/>
                <a:gd name="T5" fmla="*/ 60 h 63"/>
                <a:gd name="T6" fmla="*/ 70 w 70"/>
                <a:gd name="T7" fmla="*/ 0 h 63"/>
                <a:gd name="T8" fmla="*/ 5 w 70"/>
                <a:gd name="T9" fmla="*/ 2 h 63"/>
              </a:gdLst>
              <a:ahLst/>
              <a:cxnLst>
                <a:cxn ang="0">
                  <a:pos x="T0" y="T1"/>
                </a:cxn>
                <a:cxn ang="0">
                  <a:pos x="T2" y="T3"/>
                </a:cxn>
                <a:cxn ang="0">
                  <a:pos x="T4" y="T5"/>
                </a:cxn>
                <a:cxn ang="0">
                  <a:pos x="T6" y="T7"/>
                </a:cxn>
                <a:cxn ang="0">
                  <a:pos x="T8" y="T9"/>
                </a:cxn>
              </a:cxnLst>
              <a:rect l="0" t="0" r="r" b="b"/>
              <a:pathLst>
                <a:path w="70" h="63">
                  <a:moveTo>
                    <a:pt x="5" y="2"/>
                  </a:moveTo>
                  <a:lnTo>
                    <a:pt x="0" y="63"/>
                  </a:lnTo>
                  <a:lnTo>
                    <a:pt x="70" y="60"/>
                  </a:lnTo>
                  <a:lnTo>
                    <a:pt x="70" y="0"/>
                  </a:lnTo>
                  <a:lnTo>
                    <a:pt x="5" y="2"/>
                  </a:lnTo>
                  <a:close/>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5" name="Freeform 244">
              <a:extLst>
                <a:ext uri="{FF2B5EF4-FFF2-40B4-BE49-F238E27FC236}">
                  <a16:creationId xmlns:a16="http://schemas.microsoft.com/office/drawing/2014/main" id="{7C51ABB0-E58C-44F8-B61A-996769ACA8AE}"/>
                </a:ext>
              </a:extLst>
            </p:cNvPr>
            <p:cNvSpPr>
              <a:spLocks/>
            </p:cNvSpPr>
            <p:nvPr/>
          </p:nvSpPr>
          <p:spPr bwMode="auto">
            <a:xfrm>
              <a:off x="9120188" y="7361238"/>
              <a:ext cx="222250" cy="223838"/>
            </a:xfrm>
            <a:custGeom>
              <a:avLst/>
              <a:gdLst>
                <a:gd name="T0" fmla="*/ 8 w 80"/>
                <a:gd name="T1" fmla="*/ 54 h 81"/>
                <a:gd name="T2" fmla="*/ 43 w 80"/>
                <a:gd name="T3" fmla="*/ 13 h 81"/>
                <a:gd name="T4" fmla="*/ 78 w 80"/>
                <a:gd name="T5" fmla="*/ 5 h 81"/>
                <a:gd name="T6" fmla="*/ 70 w 80"/>
                <a:gd name="T7" fmla="*/ 48 h 81"/>
                <a:gd name="T8" fmla="*/ 30 w 80"/>
                <a:gd name="T9" fmla="*/ 79 h 81"/>
                <a:gd name="T10" fmla="*/ 8 w 80"/>
                <a:gd name="T11" fmla="*/ 54 h 81"/>
              </a:gdLst>
              <a:ahLst/>
              <a:cxnLst>
                <a:cxn ang="0">
                  <a:pos x="T0" y="T1"/>
                </a:cxn>
                <a:cxn ang="0">
                  <a:pos x="T2" y="T3"/>
                </a:cxn>
                <a:cxn ang="0">
                  <a:pos x="T4" y="T5"/>
                </a:cxn>
                <a:cxn ang="0">
                  <a:pos x="T6" y="T7"/>
                </a:cxn>
                <a:cxn ang="0">
                  <a:pos x="T8" y="T9"/>
                </a:cxn>
                <a:cxn ang="0">
                  <a:pos x="T10" y="T11"/>
                </a:cxn>
              </a:cxnLst>
              <a:rect l="0" t="0" r="r" b="b"/>
              <a:pathLst>
                <a:path w="80" h="81">
                  <a:moveTo>
                    <a:pt x="8" y="54"/>
                  </a:moveTo>
                  <a:cubicBezTo>
                    <a:pt x="16" y="37"/>
                    <a:pt x="29" y="25"/>
                    <a:pt x="43" y="13"/>
                  </a:cubicBezTo>
                  <a:cubicBezTo>
                    <a:pt x="59" y="2"/>
                    <a:pt x="70" y="0"/>
                    <a:pt x="78" y="5"/>
                  </a:cubicBezTo>
                  <a:cubicBezTo>
                    <a:pt x="80" y="12"/>
                    <a:pt x="77" y="27"/>
                    <a:pt x="70" y="48"/>
                  </a:cubicBezTo>
                  <a:cubicBezTo>
                    <a:pt x="60" y="64"/>
                    <a:pt x="48" y="75"/>
                    <a:pt x="30" y="79"/>
                  </a:cubicBezTo>
                  <a:cubicBezTo>
                    <a:pt x="8" y="81"/>
                    <a:pt x="0" y="73"/>
                    <a:pt x="8" y="54"/>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6" name="Freeform 245">
              <a:extLst>
                <a:ext uri="{FF2B5EF4-FFF2-40B4-BE49-F238E27FC236}">
                  <a16:creationId xmlns:a16="http://schemas.microsoft.com/office/drawing/2014/main" id="{0AF7B8B8-9C96-4558-97F1-CC7A0E0A0EFB}"/>
                </a:ext>
              </a:extLst>
            </p:cNvPr>
            <p:cNvSpPr>
              <a:spLocks/>
            </p:cNvSpPr>
            <p:nvPr/>
          </p:nvSpPr>
          <p:spPr bwMode="auto">
            <a:xfrm>
              <a:off x="9164638" y="7437438"/>
              <a:ext cx="74613" cy="95250"/>
            </a:xfrm>
            <a:custGeom>
              <a:avLst/>
              <a:gdLst>
                <a:gd name="T0" fmla="*/ 2 w 27"/>
                <a:gd name="T1" fmla="*/ 4 h 34"/>
                <a:gd name="T2" fmla="*/ 0 w 27"/>
                <a:gd name="T3" fmla="*/ 27 h 34"/>
                <a:gd name="T4" fmla="*/ 27 w 27"/>
                <a:gd name="T5" fmla="*/ 25 h 34"/>
                <a:gd name="T6" fmla="*/ 27 w 27"/>
                <a:gd name="T7" fmla="*/ 0 h 34"/>
                <a:gd name="T8" fmla="*/ 2 w 27"/>
                <a:gd name="T9" fmla="*/ 4 h 34"/>
              </a:gdLst>
              <a:ahLst/>
              <a:cxnLst>
                <a:cxn ang="0">
                  <a:pos x="T0" y="T1"/>
                </a:cxn>
                <a:cxn ang="0">
                  <a:pos x="T2" y="T3"/>
                </a:cxn>
                <a:cxn ang="0">
                  <a:pos x="T4" y="T5"/>
                </a:cxn>
                <a:cxn ang="0">
                  <a:pos x="T6" y="T7"/>
                </a:cxn>
                <a:cxn ang="0">
                  <a:pos x="T8" y="T9"/>
                </a:cxn>
              </a:cxnLst>
              <a:rect l="0" t="0" r="r" b="b"/>
              <a:pathLst>
                <a:path w="27" h="34">
                  <a:moveTo>
                    <a:pt x="2" y="4"/>
                  </a:moveTo>
                  <a:cubicBezTo>
                    <a:pt x="0" y="27"/>
                    <a:pt x="0" y="27"/>
                    <a:pt x="0" y="27"/>
                  </a:cubicBezTo>
                  <a:cubicBezTo>
                    <a:pt x="8" y="34"/>
                    <a:pt x="17" y="34"/>
                    <a:pt x="27" y="25"/>
                  </a:cubicBezTo>
                  <a:cubicBezTo>
                    <a:pt x="27" y="0"/>
                    <a:pt x="27" y="0"/>
                    <a:pt x="27" y="0"/>
                  </a:cubicBezTo>
                  <a:lnTo>
                    <a:pt x="2" y="4"/>
                  </a:lnTo>
                  <a:close/>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7" name="Freeform 246">
              <a:extLst>
                <a:ext uri="{FF2B5EF4-FFF2-40B4-BE49-F238E27FC236}">
                  <a16:creationId xmlns:a16="http://schemas.microsoft.com/office/drawing/2014/main" id="{6F31F433-6089-4CF6-8EAF-86D56F08A7D4}"/>
                </a:ext>
              </a:extLst>
            </p:cNvPr>
            <p:cNvSpPr>
              <a:spLocks/>
            </p:cNvSpPr>
            <p:nvPr/>
          </p:nvSpPr>
          <p:spPr bwMode="auto">
            <a:xfrm>
              <a:off x="9067800" y="6311900"/>
              <a:ext cx="549275" cy="1244600"/>
            </a:xfrm>
            <a:custGeom>
              <a:avLst/>
              <a:gdLst>
                <a:gd name="T0" fmla="*/ 199 w 199"/>
                <a:gd name="T1" fmla="*/ 225 h 451"/>
                <a:gd name="T2" fmla="*/ 198 w 199"/>
                <a:gd name="T3" fmla="*/ 230 h 451"/>
                <a:gd name="T4" fmla="*/ 198 w 199"/>
                <a:gd name="T5" fmla="*/ 230 h 451"/>
                <a:gd name="T6" fmla="*/ 169 w 199"/>
                <a:gd name="T7" fmla="*/ 451 h 451"/>
                <a:gd name="T8" fmla="*/ 122 w 199"/>
                <a:gd name="T9" fmla="*/ 451 h 451"/>
                <a:gd name="T10" fmla="*/ 132 w 199"/>
                <a:gd name="T11" fmla="*/ 217 h 451"/>
                <a:gd name="T12" fmla="*/ 106 w 199"/>
                <a:gd name="T13" fmla="*/ 69 h 451"/>
                <a:gd name="T14" fmla="*/ 92 w 199"/>
                <a:gd name="T15" fmla="*/ 64 h 451"/>
                <a:gd name="T16" fmla="*/ 92 w 199"/>
                <a:gd name="T17" fmla="*/ 64 h 451"/>
                <a:gd name="T18" fmla="*/ 85 w 199"/>
                <a:gd name="T19" fmla="*/ 67 h 451"/>
                <a:gd name="T20" fmla="*/ 84 w 199"/>
                <a:gd name="T21" fmla="*/ 69 h 451"/>
                <a:gd name="T22" fmla="*/ 87 w 199"/>
                <a:gd name="T23" fmla="*/ 199 h 451"/>
                <a:gd name="T24" fmla="*/ 70 w 199"/>
                <a:gd name="T25" fmla="*/ 415 h 451"/>
                <a:gd name="T26" fmla="*/ 31 w 199"/>
                <a:gd name="T27" fmla="*/ 415 h 451"/>
                <a:gd name="T28" fmla="*/ 31 w 199"/>
                <a:gd name="T29" fmla="*/ 201 h 451"/>
                <a:gd name="T30" fmla="*/ 0 w 199"/>
                <a:gd name="T31" fmla="*/ 0 h 451"/>
                <a:gd name="T32" fmla="*/ 178 w 199"/>
                <a:gd name="T33" fmla="*/ 16 h 451"/>
                <a:gd name="T34" fmla="*/ 199 w 199"/>
                <a:gd name="T35"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9" h="451">
                  <a:moveTo>
                    <a:pt x="199" y="225"/>
                  </a:moveTo>
                  <a:cubicBezTo>
                    <a:pt x="198" y="227"/>
                    <a:pt x="198" y="228"/>
                    <a:pt x="198" y="230"/>
                  </a:cubicBezTo>
                  <a:cubicBezTo>
                    <a:pt x="198" y="230"/>
                    <a:pt x="198" y="230"/>
                    <a:pt x="198" y="230"/>
                  </a:cubicBezTo>
                  <a:cubicBezTo>
                    <a:pt x="190" y="311"/>
                    <a:pt x="180" y="382"/>
                    <a:pt x="169" y="451"/>
                  </a:cubicBezTo>
                  <a:cubicBezTo>
                    <a:pt x="122" y="451"/>
                    <a:pt x="122" y="451"/>
                    <a:pt x="122" y="451"/>
                  </a:cubicBezTo>
                  <a:cubicBezTo>
                    <a:pt x="122" y="363"/>
                    <a:pt x="124" y="281"/>
                    <a:pt x="132" y="217"/>
                  </a:cubicBezTo>
                  <a:cubicBezTo>
                    <a:pt x="117" y="161"/>
                    <a:pt x="110" y="119"/>
                    <a:pt x="106" y="69"/>
                  </a:cubicBezTo>
                  <a:cubicBezTo>
                    <a:pt x="101" y="66"/>
                    <a:pt x="96" y="64"/>
                    <a:pt x="92" y="64"/>
                  </a:cubicBezTo>
                  <a:cubicBezTo>
                    <a:pt x="92" y="64"/>
                    <a:pt x="92" y="64"/>
                    <a:pt x="92" y="64"/>
                  </a:cubicBezTo>
                  <a:cubicBezTo>
                    <a:pt x="90" y="65"/>
                    <a:pt x="87" y="66"/>
                    <a:pt x="85" y="67"/>
                  </a:cubicBezTo>
                  <a:cubicBezTo>
                    <a:pt x="85" y="68"/>
                    <a:pt x="84" y="68"/>
                    <a:pt x="84" y="69"/>
                  </a:cubicBezTo>
                  <a:cubicBezTo>
                    <a:pt x="87" y="199"/>
                    <a:pt x="87" y="199"/>
                    <a:pt x="87" y="199"/>
                  </a:cubicBezTo>
                  <a:cubicBezTo>
                    <a:pt x="70" y="415"/>
                    <a:pt x="70" y="415"/>
                    <a:pt x="70" y="415"/>
                  </a:cubicBezTo>
                  <a:cubicBezTo>
                    <a:pt x="31" y="415"/>
                    <a:pt x="31" y="415"/>
                    <a:pt x="31" y="415"/>
                  </a:cubicBezTo>
                  <a:cubicBezTo>
                    <a:pt x="26" y="339"/>
                    <a:pt x="24" y="265"/>
                    <a:pt x="31" y="201"/>
                  </a:cubicBezTo>
                  <a:cubicBezTo>
                    <a:pt x="23" y="114"/>
                    <a:pt x="13" y="45"/>
                    <a:pt x="0" y="0"/>
                  </a:cubicBezTo>
                  <a:cubicBezTo>
                    <a:pt x="178" y="16"/>
                    <a:pt x="178" y="16"/>
                    <a:pt x="178" y="16"/>
                  </a:cubicBezTo>
                  <a:cubicBezTo>
                    <a:pt x="191" y="92"/>
                    <a:pt x="198" y="171"/>
                    <a:pt x="199" y="225"/>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8" name="Freeform 247">
              <a:extLst>
                <a:ext uri="{FF2B5EF4-FFF2-40B4-BE49-F238E27FC236}">
                  <a16:creationId xmlns:a16="http://schemas.microsoft.com/office/drawing/2014/main" id="{A99BC106-E070-481F-ACB6-5C9CE079C326}"/>
                </a:ext>
              </a:extLst>
            </p:cNvPr>
            <p:cNvSpPr>
              <a:spLocks/>
            </p:cNvSpPr>
            <p:nvPr/>
          </p:nvSpPr>
          <p:spPr bwMode="auto">
            <a:xfrm>
              <a:off x="9399588" y="7581900"/>
              <a:ext cx="328613" cy="123825"/>
            </a:xfrm>
            <a:custGeom>
              <a:avLst/>
              <a:gdLst>
                <a:gd name="T0" fmla="*/ 47 w 119"/>
                <a:gd name="T1" fmla="*/ 0 h 45"/>
                <a:gd name="T2" fmla="*/ 113 w 119"/>
                <a:gd name="T3" fmla="*/ 26 h 45"/>
                <a:gd name="T4" fmla="*/ 113 w 119"/>
                <a:gd name="T5" fmla="*/ 37 h 45"/>
                <a:gd name="T6" fmla="*/ 63 w 119"/>
                <a:gd name="T7" fmla="*/ 43 h 45"/>
                <a:gd name="T8" fmla="*/ 32 w 119"/>
                <a:gd name="T9" fmla="*/ 45 h 45"/>
                <a:gd name="T10" fmla="*/ 6 w 119"/>
                <a:gd name="T11" fmla="*/ 41 h 45"/>
                <a:gd name="T12" fmla="*/ 3 w 119"/>
                <a:gd name="T13" fmla="*/ 15 h 45"/>
                <a:gd name="T14" fmla="*/ 44 w 119"/>
                <a:gd name="T15" fmla="*/ 18 h 45"/>
                <a:gd name="T16" fmla="*/ 47 w 119"/>
                <a:gd name="T1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5">
                  <a:moveTo>
                    <a:pt x="47" y="0"/>
                  </a:moveTo>
                  <a:cubicBezTo>
                    <a:pt x="64" y="10"/>
                    <a:pt x="89" y="19"/>
                    <a:pt x="113" y="26"/>
                  </a:cubicBezTo>
                  <a:cubicBezTo>
                    <a:pt x="119" y="32"/>
                    <a:pt x="116" y="35"/>
                    <a:pt x="113" y="37"/>
                  </a:cubicBezTo>
                  <a:cubicBezTo>
                    <a:pt x="114" y="39"/>
                    <a:pt x="66" y="45"/>
                    <a:pt x="63" y="43"/>
                  </a:cubicBezTo>
                  <a:cubicBezTo>
                    <a:pt x="60" y="40"/>
                    <a:pt x="31" y="43"/>
                    <a:pt x="32" y="45"/>
                  </a:cubicBezTo>
                  <a:cubicBezTo>
                    <a:pt x="22" y="45"/>
                    <a:pt x="12" y="45"/>
                    <a:pt x="6" y="41"/>
                  </a:cubicBezTo>
                  <a:cubicBezTo>
                    <a:pt x="0" y="35"/>
                    <a:pt x="0" y="26"/>
                    <a:pt x="3" y="15"/>
                  </a:cubicBezTo>
                  <a:cubicBezTo>
                    <a:pt x="14" y="21"/>
                    <a:pt x="28" y="22"/>
                    <a:pt x="44" y="18"/>
                  </a:cubicBezTo>
                  <a:cubicBezTo>
                    <a:pt x="49" y="15"/>
                    <a:pt x="47" y="8"/>
                    <a:pt x="47" y="0"/>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9" name="Freeform 248">
              <a:extLst>
                <a:ext uri="{FF2B5EF4-FFF2-40B4-BE49-F238E27FC236}">
                  <a16:creationId xmlns:a16="http://schemas.microsoft.com/office/drawing/2014/main" id="{D29BEE97-3D61-4778-BDB0-7C6C38870759}"/>
                </a:ext>
              </a:extLst>
            </p:cNvPr>
            <p:cNvSpPr>
              <a:spLocks/>
            </p:cNvSpPr>
            <p:nvPr/>
          </p:nvSpPr>
          <p:spPr bwMode="auto">
            <a:xfrm>
              <a:off x="9228138" y="5140325"/>
              <a:ext cx="290513" cy="355600"/>
            </a:xfrm>
            <a:custGeom>
              <a:avLst/>
              <a:gdLst>
                <a:gd name="T0" fmla="*/ 96 w 105"/>
                <a:gd name="T1" fmla="*/ 108 h 129"/>
                <a:gd name="T2" fmla="*/ 95 w 105"/>
                <a:gd name="T3" fmla="*/ 108 h 129"/>
                <a:gd name="T4" fmla="*/ 93 w 105"/>
                <a:gd name="T5" fmla="*/ 114 h 129"/>
                <a:gd name="T6" fmla="*/ 37 w 105"/>
                <a:gd name="T7" fmla="*/ 122 h 129"/>
                <a:gd name="T8" fmla="*/ 37 w 105"/>
                <a:gd name="T9" fmla="*/ 122 h 129"/>
                <a:gd name="T10" fmla="*/ 12 w 105"/>
                <a:gd name="T11" fmla="*/ 105 h 129"/>
                <a:gd name="T12" fmla="*/ 12 w 105"/>
                <a:gd name="T13" fmla="*/ 32 h 129"/>
                <a:gd name="T14" fmla="*/ 63 w 105"/>
                <a:gd name="T15" fmla="*/ 7 h 129"/>
                <a:gd name="T16" fmla="*/ 103 w 105"/>
                <a:gd name="T17" fmla="*/ 53 h 129"/>
                <a:gd name="T18" fmla="*/ 96 w 105"/>
                <a:gd name="T19" fmla="*/ 10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29">
                  <a:moveTo>
                    <a:pt x="96" y="108"/>
                  </a:moveTo>
                  <a:cubicBezTo>
                    <a:pt x="95" y="108"/>
                    <a:pt x="95" y="108"/>
                    <a:pt x="95" y="108"/>
                  </a:cubicBezTo>
                  <a:cubicBezTo>
                    <a:pt x="95" y="110"/>
                    <a:pt x="94" y="112"/>
                    <a:pt x="93" y="114"/>
                  </a:cubicBezTo>
                  <a:cubicBezTo>
                    <a:pt x="82" y="128"/>
                    <a:pt x="57" y="129"/>
                    <a:pt x="37" y="122"/>
                  </a:cubicBezTo>
                  <a:cubicBezTo>
                    <a:pt x="37" y="122"/>
                    <a:pt x="37" y="122"/>
                    <a:pt x="37" y="122"/>
                  </a:cubicBezTo>
                  <a:cubicBezTo>
                    <a:pt x="25" y="118"/>
                    <a:pt x="15" y="112"/>
                    <a:pt x="12" y="105"/>
                  </a:cubicBezTo>
                  <a:cubicBezTo>
                    <a:pt x="0" y="81"/>
                    <a:pt x="2" y="63"/>
                    <a:pt x="12" y="32"/>
                  </a:cubicBezTo>
                  <a:cubicBezTo>
                    <a:pt x="22" y="15"/>
                    <a:pt x="43" y="8"/>
                    <a:pt x="63" y="7"/>
                  </a:cubicBezTo>
                  <a:cubicBezTo>
                    <a:pt x="86" y="0"/>
                    <a:pt x="101" y="11"/>
                    <a:pt x="103" y="53"/>
                  </a:cubicBezTo>
                  <a:cubicBezTo>
                    <a:pt x="105" y="76"/>
                    <a:pt x="102" y="95"/>
                    <a:pt x="96" y="108"/>
                  </a:cubicBezTo>
                  <a:close/>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0" name="Freeform 249">
              <a:extLst>
                <a:ext uri="{FF2B5EF4-FFF2-40B4-BE49-F238E27FC236}">
                  <a16:creationId xmlns:a16="http://schemas.microsoft.com/office/drawing/2014/main" id="{D6711E96-5E21-4D2D-A0FF-FFEE7A375511}"/>
                </a:ext>
              </a:extLst>
            </p:cNvPr>
            <p:cNvSpPr>
              <a:spLocks/>
            </p:cNvSpPr>
            <p:nvPr/>
          </p:nvSpPr>
          <p:spPr bwMode="auto">
            <a:xfrm>
              <a:off x="9261475" y="5424488"/>
              <a:ext cx="138113" cy="138113"/>
            </a:xfrm>
            <a:custGeom>
              <a:avLst/>
              <a:gdLst>
                <a:gd name="T0" fmla="*/ 0 w 50"/>
                <a:gd name="T1" fmla="*/ 32 h 50"/>
                <a:gd name="T2" fmla="*/ 5 w 50"/>
                <a:gd name="T3" fmla="*/ 0 h 50"/>
                <a:gd name="T4" fmla="*/ 50 w 50"/>
                <a:gd name="T5" fmla="*/ 9 h 50"/>
                <a:gd name="T6" fmla="*/ 43 w 50"/>
                <a:gd name="T7" fmla="*/ 50 h 50"/>
                <a:gd name="T8" fmla="*/ 0 w 50"/>
                <a:gd name="T9" fmla="*/ 32 h 50"/>
              </a:gdLst>
              <a:ahLst/>
              <a:cxnLst>
                <a:cxn ang="0">
                  <a:pos x="T0" y="T1"/>
                </a:cxn>
                <a:cxn ang="0">
                  <a:pos x="T2" y="T3"/>
                </a:cxn>
                <a:cxn ang="0">
                  <a:pos x="T4" y="T5"/>
                </a:cxn>
                <a:cxn ang="0">
                  <a:pos x="T6" y="T7"/>
                </a:cxn>
                <a:cxn ang="0">
                  <a:pos x="T8" y="T9"/>
                </a:cxn>
              </a:cxnLst>
              <a:rect l="0" t="0" r="r" b="b"/>
              <a:pathLst>
                <a:path w="50" h="50">
                  <a:moveTo>
                    <a:pt x="0" y="32"/>
                  </a:moveTo>
                  <a:cubicBezTo>
                    <a:pt x="4" y="31"/>
                    <a:pt x="4" y="15"/>
                    <a:pt x="5" y="0"/>
                  </a:cubicBezTo>
                  <a:cubicBezTo>
                    <a:pt x="50" y="9"/>
                    <a:pt x="50" y="9"/>
                    <a:pt x="50" y="9"/>
                  </a:cubicBezTo>
                  <a:cubicBezTo>
                    <a:pt x="49" y="28"/>
                    <a:pt x="47" y="43"/>
                    <a:pt x="43" y="50"/>
                  </a:cubicBezTo>
                  <a:lnTo>
                    <a:pt x="0" y="32"/>
                  </a:lnTo>
                  <a:close/>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1" name="Freeform 250">
              <a:extLst>
                <a:ext uri="{FF2B5EF4-FFF2-40B4-BE49-F238E27FC236}">
                  <a16:creationId xmlns:a16="http://schemas.microsoft.com/office/drawing/2014/main" id="{9252836D-1579-4991-A092-B22B4D06AE6D}"/>
                </a:ext>
              </a:extLst>
            </p:cNvPr>
            <p:cNvSpPr>
              <a:spLocks/>
            </p:cNvSpPr>
            <p:nvPr/>
          </p:nvSpPr>
          <p:spPr bwMode="auto">
            <a:xfrm>
              <a:off x="9142413" y="5043488"/>
              <a:ext cx="379413" cy="411163"/>
            </a:xfrm>
            <a:custGeom>
              <a:avLst/>
              <a:gdLst>
                <a:gd name="T0" fmla="*/ 63 w 137"/>
                <a:gd name="T1" fmla="*/ 96 h 149"/>
                <a:gd name="T2" fmla="*/ 68 w 137"/>
                <a:gd name="T3" fmla="*/ 126 h 149"/>
                <a:gd name="T4" fmla="*/ 67 w 137"/>
                <a:gd name="T5" fmla="*/ 127 h 149"/>
                <a:gd name="T6" fmla="*/ 28 w 137"/>
                <a:gd name="T7" fmla="*/ 144 h 149"/>
                <a:gd name="T8" fmla="*/ 28 w 137"/>
                <a:gd name="T9" fmla="*/ 143 h 149"/>
                <a:gd name="T10" fmla="*/ 3 w 137"/>
                <a:gd name="T11" fmla="*/ 91 h 149"/>
                <a:gd name="T12" fmla="*/ 3 w 137"/>
                <a:gd name="T13" fmla="*/ 91 h 149"/>
                <a:gd name="T14" fmla="*/ 15 w 137"/>
                <a:gd name="T15" fmla="*/ 28 h 149"/>
                <a:gd name="T16" fmla="*/ 15 w 137"/>
                <a:gd name="T17" fmla="*/ 27 h 149"/>
                <a:gd name="T18" fmla="*/ 85 w 137"/>
                <a:gd name="T19" fmla="*/ 0 h 149"/>
                <a:gd name="T20" fmla="*/ 85 w 137"/>
                <a:gd name="T21" fmla="*/ 0 h 149"/>
                <a:gd name="T22" fmla="*/ 134 w 137"/>
                <a:gd name="T23" fmla="*/ 32 h 149"/>
                <a:gd name="T24" fmla="*/ 134 w 137"/>
                <a:gd name="T25" fmla="*/ 33 h 149"/>
                <a:gd name="T26" fmla="*/ 114 w 137"/>
                <a:gd name="T27" fmla="*/ 69 h 149"/>
                <a:gd name="T28" fmla="*/ 113 w 137"/>
                <a:gd name="T29" fmla="*/ 69 h 149"/>
                <a:gd name="T30" fmla="*/ 95 w 137"/>
                <a:gd name="T31" fmla="*/ 91 h 149"/>
                <a:gd name="T32" fmla="*/ 94 w 137"/>
                <a:gd name="T33" fmla="*/ 93 h 149"/>
                <a:gd name="T34" fmla="*/ 96 w 137"/>
                <a:gd name="T35" fmla="*/ 111 h 149"/>
                <a:gd name="T36" fmla="*/ 92 w 137"/>
                <a:gd name="T37" fmla="*/ 112 h 149"/>
                <a:gd name="T38" fmla="*/ 81 w 137"/>
                <a:gd name="T39" fmla="*/ 92 h 149"/>
                <a:gd name="T40" fmla="*/ 79 w 137"/>
                <a:gd name="T41" fmla="*/ 91 h 149"/>
                <a:gd name="T42" fmla="*/ 64 w 137"/>
                <a:gd name="T43" fmla="*/ 94 h 149"/>
                <a:gd name="T44" fmla="*/ 63 w 137"/>
                <a:gd name="T45" fmla="*/ 9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49">
                  <a:moveTo>
                    <a:pt x="63" y="96"/>
                  </a:moveTo>
                  <a:cubicBezTo>
                    <a:pt x="68" y="126"/>
                    <a:pt x="68" y="126"/>
                    <a:pt x="68" y="126"/>
                  </a:cubicBezTo>
                  <a:cubicBezTo>
                    <a:pt x="68" y="127"/>
                    <a:pt x="68" y="127"/>
                    <a:pt x="67" y="127"/>
                  </a:cubicBezTo>
                  <a:cubicBezTo>
                    <a:pt x="62" y="144"/>
                    <a:pt x="48" y="149"/>
                    <a:pt x="28" y="144"/>
                  </a:cubicBezTo>
                  <a:cubicBezTo>
                    <a:pt x="28" y="144"/>
                    <a:pt x="28" y="143"/>
                    <a:pt x="28" y="143"/>
                  </a:cubicBezTo>
                  <a:cubicBezTo>
                    <a:pt x="14" y="132"/>
                    <a:pt x="5" y="115"/>
                    <a:pt x="3" y="91"/>
                  </a:cubicBezTo>
                  <a:cubicBezTo>
                    <a:pt x="3" y="91"/>
                    <a:pt x="3" y="91"/>
                    <a:pt x="3" y="91"/>
                  </a:cubicBezTo>
                  <a:cubicBezTo>
                    <a:pt x="0" y="69"/>
                    <a:pt x="1" y="48"/>
                    <a:pt x="15" y="28"/>
                  </a:cubicBezTo>
                  <a:cubicBezTo>
                    <a:pt x="15" y="27"/>
                    <a:pt x="15" y="27"/>
                    <a:pt x="15" y="27"/>
                  </a:cubicBezTo>
                  <a:cubicBezTo>
                    <a:pt x="37" y="11"/>
                    <a:pt x="60" y="2"/>
                    <a:pt x="85" y="0"/>
                  </a:cubicBezTo>
                  <a:cubicBezTo>
                    <a:pt x="85" y="0"/>
                    <a:pt x="85" y="0"/>
                    <a:pt x="85" y="0"/>
                  </a:cubicBezTo>
                  <a:cubicBezTo>
                    <a:pt x="109" y="0"/>
                    <a:pt x="127" y="8"/>
                    <a:pt x="134" y="32"/>
                  </a:cubicBezTo>
                  <a:cubicBezTo>
                    <a:pt x="134" y="33"/>
                    <a:pt x="134" y="33"/>
                    <a:pt x="134" y="33"/>
                  </a:cubicBezTo>
                  <a:cubicBezTo>
                    <a:pt x="137" y="52"/>
                    <a:pt x="132" y="65"/>
                    <a:pt x="114" y="69"/>
                  </a:cubicBezTo>
                  <a:cubicBezTo>
                    <a:pt x="114" y="69"/>
                    <a:pt x="113" y="69"/>
                    <a:pt x="113" y="69"/>
                  </a:cubicBezTo>
                  <a:cubicBezTo>
                    <a:pt x="95" y="91"/>
                    <a:pt x="95" y="91"/>
                    <a:pt x="95" y="91"/>
                  </a:cubicBezTo>
                  <a:cubicBezTo>
                    <a:pt x="94" y="92"/>
                    <a:pt x="94" y="92"/>
                    <a:pt x="94" y="93"/>
                  </a:cubicBezTo>
                  <a:cubicBezTo>
                    <a:pt x="96" y="111"/>
                    <a:pt x="96" y="111"/>
                    <a:pt x="96" y="111"/>
                  </a:cubicBezTo>
                  <a:cubicBezTo>
                    <a:pt x="96" y="113"/>
                    <a:pt x="93" y="114"/>
                    <a:pt x="92" y="112"/>
                  </a:cubicBezTo>
                  <a:cubicBezTo>
                    <a:pt x="81" y="92"/>
                    <a:pt x="81" y="92"/>
                    <a:pt x="81" y="92"/>
                  </a:cubicBezTo>
                  <a:cubicBezTo>
                    <a:pt x="81" y="91"/>
                    <a:pt x="80" y="91"/>
                    <a:pt x="79" y="91"/>
                  </a:cubicBezTo>
                  <a:cubicBezTo>
                    <a:pt x="64" y="94"/>
                    <a:pt x="64" y="94"/>
                    <a:pt x="64" y="94"/>
                  </a:cubicBezTo>
                  <a:cubicBezTo>
                    <a:pt x="63" y="94"/>
                    <a:pt x="63" y="95"/>
                    <a:pt x="63" y="96"/>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2" name="Freeform 251">
              <a:extLst>
                <a:ext uri="{FF2B5EF4-FFF2-40B4-BE49-F238E27FC236}">
                  <a16:creationId xmlns:a16="http://schemas.microsoft.com/office/drawing/2014/main" id="{28C1698D-7145-4F6F-9418-E52D684922F9}"/>
                </a:ext>
              </a:extLst>
            </p:cNvPr>
            <p:cNvSpPr>
              <a:spLocks/>
            </p:cNvSpPr>
            <p:nvPr/>
          </p:nvSpPr>
          <p:spPr bwMode="auto">
            <a:xfrm>
              <a:off x="9002713" y="5484813"/>
              <a:ext cx="592138" cy="985838"/>
            </a:xfrm>
            <a:custGeom>
              <a:avLst/>
              <a:gdLst>
                <a:gd name="T0" fmla="*/ 215 w 215"/>
                <a:gd name="T1" fmla="*/ 318 h 357"/>
                <a:gd name="T2" fmla="*/ 10 w 215"/>
                <a:gd name="T3" fmla="*/ 290 h 357"/>
                <a:gd name="T4" fmla="*/ 8 w 215"/>
                <a:gd name="T5" fmla="*/ 75 h 357"/>
                <a:gd name="T6" fmla="*/ 26 w 215"/>
                <a:gd name="T7" fmla="*/ 7 h 357"/>
                <a:gd name="T8" fmla="*/ 180 w 215"/>
                <a:gd name="T9" fmla="*/ 42 h 357"/>
                <a:gd name="T10" fmla="*/ 200 w 215"/>
                <a:gd name="T11" fmla="*/ 166 h 357"/>
                <a:gd name="T12" fmla="*/ 209 w 215"/>
                <a:gd name="T13" fmla="*/ 274 h 357"/>
                <a:gd name="T14" fmla="*/ 209 w 215"/>
                <a:gd name="T15" fmla="*/ 274 h 357"/>
                <a:gd name="T16" fmla="*/ 215 w 215"/>
                <a:gd name="T17" fmla="*/ 31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357">
                  <a:moveTo>
                    <a:pt x="215" y="318"/>
                  </a:moveTo>
                  <a:cubicBezTo>
                    <a:pt x="162" y="357"/>
                    <a:pt x="52" y="331"/>
                    <a:pt x="10" y="290"/>
                  </a:cubicBezTo>
                  <a:cubicBezTo>
                    <a:pt x="27" y="225"/>
                    <a:pt x="28" y="162"/>
                    <a:pt x="8" y="75"/>
                  </a:cubicBezTo>
                  <a:cubicBezTo>
                    <a:pt x="0" y="42"/>
                    <a:pt x="5" y="19"/>
                    <a:pt x="26" y="7"/>
                  </a:cubicBezTo>
                  <a:cubicBezTo>
                    <a:pt x="93" y="0"/>
                    <a:pt x="142" y="15"/>
                    <a:pt x="180" y="42"/>
                  </a:cubicBezTo>
                  <a:cubicBezTo>
                    <a:pt x="191" y="82"/>
                    <a:pt x="196" y="123"/>
                    <a:pt x="200" y="166"/>
                  </a:cubicBezTo>
                  <a:cubicBezTo>
                    <a:pt x="203" y="200"/>
                    <a:pt x="205" y="236"/>
                    <a:pt x="209" y="274"/>
                  </a:cubicBezTo>
                  <a:cubicBezTo>
                    <a:pt x="209" y="274"/>
                    <a:pt x="209" y="274"/>
                    <a:pt x="209" y="274"/>
                  </a:cubicBezTo>
                  <a:cubicBezTo>
                    <a:pt x="211" y="289"/>
                    <a:pt x="213" y="303"/>
                    <a:pt x="215" y="31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3" name="Freeform 252">
              <a:extLst>
                <a:ext uri="{FF2B5EF4-FFF2-40B4-BE49-F238E27FC236}">
                  <a16:creationId xmlns:a16="http://schemas.microsoft.com/office/drawing/2014/main" id="{11366FD1-1F6C-4146-861D-49F861F499F5}"/>
                </a:ext>
              </a:extLst>
            </p:cNvPr>
            <p:cNvSpPr>
              <a:spLocks/>
            </p:cNvSpPr>
            <p:nvPr/>
          </p:nvSpPr>
          <p:spPr bwMode="auto">
            <a:xfrm>
              <a:off x="9302750" y="5289550"/>
              <a:ext cx="82550" cy="112713"/>
            </a:xfrm>
            <a:custGeom>
              <a:avLst/>
              <a:gdLst>
                <a:gd name="T0" fmla="*/ 28 w 30"/>
                <a:gd name="T1" fmla="*/ 14 h 41"/>
                <a:gd name="T2" fmla="*/ 19 w 30"/>
                <a:gd name="T3" fmla="*/ 1 h 41"/>
                <a:gd name="T4" fmla="*/ 6 w 30"/>
                <a:gd name="T5" fmla="*/ 4 h 41"/>
                <a:gd name="T6" fmla="*/ 5 w 30"/>
                <a:gd name="T7" fmla="*/ 24 h 41"/>
                <a:gd name="T8" fmla="*/ 6 w 30"/>
                <a:gd name="T9" fmla="*/ 26 h 41"/>
                <a:gd name="T10" fmla="*/ 16 w 30"/>
                <a:gd name="T11" fmla="*/ 37 h 41"/>
                <a:gd name="T12" fmla="*/ 26 w 30"/>
                <a:gd name="T13" fmla="*/ 35 h 41"/>
                <a:gd name="T14" fmla="*/ 28 w 30"/>
                <a:gd name="T15" fmla="*/ 30 h 41"/>
                <a:gd name="T16" fmla="*/ 28 w 30"/>
                <a:gd name="T17"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1">
                  <a:moveTo>
                    <a:pt x="28" y="14"/>
                  </a:moveTo>
                  <a:cubicBezTo>
                    <a:pt x="25" y="8"/>
                    <a:pt x="23" y="4"/>
                    <a:pt x="19" y="1"/>
                  </a:cubicBezTo>
                  <a:cubicBezTo>
                    <a:pt x="14" y="0"/>
                    <a:pt x="10" y="0"/>
                    <a:pt x="6" y="4"/>
                  </a:cubicBezTo>
                  <a:cubicBezTo>
                    <a:pt x="0" y="9"/>
                    <a:pt x="1" y="16"/>
                    <a:pt x="5" y="24"/>
                  </a:cubicBezTo>
                  <a:cubicBezTo>
                    <a:pt x="6" y="25"/>
                    <a:pt x="6" y="26"/>
                    <a:pt x="6" y="26"/>
                  </a:cubicBezTo>
                  <a:cubicBezTo>
                    <a:pt x="10" y="30"/>
                    <a:pt x="13" y="34"/>
                    <a:pt x="16" y="37"/>
                  </a:cubicBezTo>
                  <a:cubicBezTo>
                    <a:pt x="19" y="41"/>
                    <a:pt x="25" y="39"/>
                    <a:pt x="26" y="35"/>
                  </a:cubicBezTo>
                  <a:cubicBezTo>
                    <a:pt x="28" y="30"/>
                    <a:pt x="28" y="30"/>
                    <a:pt x="28" y="30"/>
                  </a:cubicBezTo>
                  <a:cubicBezTo>
                    <a:pt x="29" y="24"/>
                    <a:pt x="30" y="19"/>
                    <a:pt x="28" y="14"/>
                  </a:cubicBezTo>
                  <a:close/>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4" name="Freeform 253">
              <a:extLst>
                <a:ext uri="{FF2B5EF4-FFF2-40B4-BE49-F238E27FC236}">
                  <a16:creationId xmlns:a16="http://schemas.microsoft.com/office/drawing/2014/main" id="{CFB88CE0-4BDF-4DB4-84F1-8C0EC67CEF12}"/>
                </a:ext>
              </a:extLst>
            </p:cNvPr>
            <p:cNvSpPr>
              <a:spLocks/>
            </p:cNvSpPr>
            <p:nvPr/>
          </p:nvSpPr>
          <p:spPr bwMode="auto">
            <a:xfrm>
              <a:off x="9896475" y="5778500"/>
              <a:ext cx="120650" cy="131763"/>
            </a:xfrm>
            <a:custGeom>
              <a:avLst/>
              <a:gdLst>
                <a:gd name="T0" fmla="*/ 0 w 44"/>
                <a:gd name="T1" fmla="*/ 31 h 48"/>
                <a:gd name="T2" fmla="*/ 33 w 44"/>
                <a:gd name="T3" fmla="*/ 0 h 48"/>
                <a:gd name="T4" fmla="*/ 38 w 44"/>
                <a:gd name="T5" fmla="*/ 3 h 48"/>
                <a:gd name="T6" fmla="*/ 25 w 44"/>
                <a:gd name="T7" fmla="*/ 19 h 48"/>
                <a:gd name="T8" fmla="*/ 35 w 44"/>
                <a:gd name="T9" fmla="*/ 12 h 48"/>
                <a:gd name="T10" fmla="*/ 39 w 44"/>
                <a:gd name="T11" fmla="*/ 14 h 48"/>
                <a:gd name="T12" fmla="*/ 31 w 44"/>
                <a:gd name="T13" fmla="*/ 22 h 48"/>
                <a:gd name="T14" fmla="*/ 38 w 44"/>
                <a:gd name="T15" fmla="*/ 18 h 48"/>
                <a:gd name="T16" fmla="*/ 43 w 44"/>
                <a:gd name="T17" fmla="*/ 21 h 48"/>
                <a:gd name="T18" fmla="*/ 35 w 44"/>
                <a:gd name="T19" fmla="*/ 29 h 48"/>
                <a:gd name="T20" fmla="*/ 42 w 44"/>
                <a:gd name="T21" fmla="*/ 25 h 48"/>
                <a:gd name="T22" fmla="*/ 43 w 44"/>
                <a:gd name="T23" fmla="*/ 31 h 48"/>
                <a:gd name="T24" fmla="*/ 29 w 44"/>
                <a:gd name="T25" fmla="*/ 44 h 48"/>
                <a:gd name="T26" fmla="*/ 19 w 44"/>
                <a:gd name="T2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0" y="31"/>
                  </a:moveTo>
                  <a:cubicBezTo>
                    <a:pt x="10" y="18"/>
                    <a:pt x="21" y="7"/>
                    <a:pt x="33" y="0"/>
                  </a:cubicBezTo>
                  <a:cubicBezTo>
                    <a:pt x="36" y="0"/>
                    <a:pt x="37" y="1"/>
                    <a:pt x="38" y="3"/>
                  </a:cubicBezTo>
                  <a:cubicBezTo>
                    <a:pt x="36" y="8"/>
                    <a:pt x="31" y="13"/>
                    <a:pt x="25" y="19"/>
                  </a:cubicBezTo>
                  <a:cubicBezTo>
                    <a:pt x="35" y="12"/>
                    <a:pt x="35" y="12"/>
                    <a:pt x="35" y="12"/>
                  </a:cubicBezTo>
                  <a:cubicBezTo>
                    <a:pt x="37" y="11"/>
                    <a:pt x="39" y="13"/>
                    <a:pt x="39" y="14"/>
                  </a:cubicBezTo>
                  <a:cubicBezTo>
                    <a:pt x="39" y="16"/>
                    <a:pt x="33" y="20"/>
                    <a:pt x="31" y="22"/>
                  </a:cubicBezTo>
                  <a:cubicBezTo>
                    <a:pt x="38" y="18"/>
                    <a:pt x="38" y="18"/>
                    <a:pt x="38" y="18"/>
                  </a:cubicBezTo>
                  <a:cubicBezTo>
                    <a:pt x="42" y="18"/>
                    <a:pt x="43" y="19"/>
                    <a:pt x="43" y="21"/>
                  </a:cubicBezTo>
                  <a:cubicBezTo>
                    <a:pt x="35" y="29"/>
                    <a:pt x="35" y="29"/>
                    <a:pt x="35" y="29"/>
                  </a:cubicBezTo>
                  <a:cubicBezTo>
                    <a:pt x="42" y="25"/>
                    <a:pt x="42" y="25"/>
                    <a:pt x="42" y="25"/>
                  </a:cubicBezTo>
                  <a:cubicBezTo>
                    <a:pt x="44" y="26"/>
                    <a:pt x="44" y="28"/>
                    <a:pt x="43" y="31"/>
                  </a:cubicBezTo>
                  <a:cubicBezTo>
                    <a:pt x="38" y="34"/>
                    <a:pt x="33" y="38"/>
                    <a:pt x="29" y="44"/>
                  </a:cubicBezTo>
                  <a:cubicBezTo>
                    <a:pt x="19" y="48"/>
                    <a:pt x="19" y="48"/>
                    <a:pt x="19" y="48"/>
                  </a:cubicBezTo>
                </a:path>
              </a:pathLst>
            </a:custGeom>
            <a:solidFill>
              <a:srgbClr val="EEBC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5" name="Freeform 254">
              <a:extLst>
                <a:ext uri="{FF2B5EF4-FFF2-40B4-BE49-F238E27FC236}">
                  <a16:creationId xmlns:a16="http://schemas.microsoft.com/office/drawing/2014/main" id="{0AB50ACA-433B-4C40-B5D6-CF94168E458B}"/>
                </a:ext>
              </a:extLst>
            </p:cNvPr>
            <p:cNvSpPr>
              <a:spLocks/>
            </p:cNvSpPr>
            <p:nvPr/>
          </p:nvSpPr>
          <p:spPr bwMode="auto">
            <a:xfrm>
              <a:off x="9747250" y="5842000"/>
              <a:ext cx="223838" cy="258763"/>
            </a:xfrm>
            <a:custGeom>
              <a:avLst/>
              <a:gdLst>
                <a:gd name="T0" fmla="*/ 0 w 81"/>
                <a:gd name="T1" fmla="*/ 94 h 94"/>
                <a:gd name="T2" fmla="*/ 79 w 81"/>
                <a:gd name="T3" fmla="*/ 30 h 94"/>
                <a:gd name="T4" fmla="*/ 51 w 81"/>
                <a:gd name="T5" fmla="*/ 5 h 94"/>
                <a:gd name="T6" fmla="*/ 12 w 81"/>
                <a:gd name="T7" fmla="*/ 43 h 94"/>
                <a:gd name="T8" fmla="*/ 0 w 81"/>
                <a:gd name="T9" fmla="*/ 94 h 94"/>
              </a:gdLst>
              <a:ahLst/>
              <a:cxnLst>
                <a:cxn ang="0">
                  <a:pos x="T0" y="T1"/>
                </a:cxn>
                <a:cxn ang="0">
                  <a:pos x="T2" y="T3"/>
                </a:cxn>
                <a:cxn ang="0">
                  <a:pos x="T4" y="T5"/>
                </a:cxn>
                <a:cxn ang="0">
                  <a:pos x="T6" y="T7"/>
                </a:cxn>
                <a:cxn ang="0">
                  <a:pos x="T8" y="T9"/>
                </a:cxn>
              </a:cxnLst>
              <a:rect l="0" t="0" r="r" b="b"/>
              <a:pathLst>
                <a:path w="81" h="94">
                  <a:moveTo>
                    <a:pt x="0" y="94"/>
                  </a:moveTo>
                  <a:cubicBezTo>
                    <a:pt x="42" y="83"/>
                    <a:pt x="73" y="64"/>
                    <a:pt x="79" y="30"/>
                  </a:cubicBezTo>
                  <a:cubicBezTo>
                    <a:pt x="81" y="9"/>
                    <a:pt x="72" y="0"/>
                    <a:pt x="51" y="5"/>
                  </a:cubicBezTo>
                  <a:cubicBezTo>
                    <a:pt x="40" y="20"/>
                    <a:pt x="27" y="32"/>
                    <a:pt x="12" y="43"/>
                  </a:cubicBezTo>
                  <a:lnTo>
                    <a:pt x="0" y="9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6" name="Freeform 255">
              <a:extLst>
                <a:ext uri="{FF2B5EF4-FFF2-40B4-BE49-F238E27FC236}">
                  <a16:creationId xmlns:a16="http://schemas.microsoft.com/office/drawing/2014/main" id="{A066ED46-3E20-405E-A197-1F82851CB5F7}"/>
                </a:ext>
              </a:extLst>
            </p:cNvPr>
            <p:cNvSpPr>
              <a:spLocks/>
            </p:cNvSpPr>
            <p:nvPr/>
          </p:nvSpPr>
          <p:spPr bwMode="auto">
            <a:xfrm>
              <a:off x="9499600" y="5789613"/>
              <a:ext cx="79375" cy="452438"/>
            </a:xfrm>
            <a:custGeom>
              <a:avLst/>
              <a:gdLst>
                <a:gd name="T0" fmla="*/ 29 w 29"/>
                <a:gd name="T1" fmla="*/ 164 h 164"/>
                <a:gd name="T2" fmla="*/ 0 w 29"/>
                <a:gd name="T3" fmla="*/ 0 h 164"/>
                <a:gd name="T4" fmla="*/ 18 w 29"/>
                <a:gd name="T5" fmla="*/ 33 h 164"/>
                <a:gd name="T6" fmla="*/ 29 w 29"/>
                <a:gd name="T7" fmla="*/ 164 h 164"/>
              </a:gdLst>
              <a:ahLst/>
              <a:cxnLst>
                <a:cxn ang="0">
                  <a:pos x="T0" y="T1"/>
                </a:cxn>
                <a:cxn ang="0">
                  <a:pos x="T2" y="T3"/>
                </a:cxn>
                <a:cxn ang="0">
                  <a:pos x="T4" y="T5"/>
                </a:cxn>
                <a:cxn ang="0">
                  <a:pos x="T6" y="T7"/>
                </a:cxn>
              </a:cxnLst>
              <a:rect l="0" t="0" r="r" b="b"/>
              <a:pathLst>
                <a:path w="29" h="164">
                  <a:moveTo>
                    <a:pt x="29" y="164"/>
                  </a:moveTo>
                  <a:cubicBezTo>
                    <a:pt x="13" y="118"/>
                    <a:pt x="2" y="66"/>
                    <a:pt x="0" y="0"/>
                  </a:cubicBezTo>
                  <a:cubicBezTo>
                    <a:pt x="18" y="33"/>
                    <a:pt x="18" y="33"/>
                    <a:pt x="18" y="33"/>
                  </a:cubicBezTo>
                  <a:cubicBezTo>
                    <a:pt x="21" y="67"/>
                    <a:pt x="25" y="126"/>
                    <a:pt x="29" y="164"/>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7" name="Freeform 256">
              <a:extLst>
                <a:ext uri="{FF2B5EF4-FFF2-40B4-BE49-F238E27FC236}">
                  <a16:creationId xmlns:a16="http://schemas.microsoft.com/office/drawing/2014/main" id="{287DAAE5-2963-4F87-A5F6-5F0CDB452F11}"/>
                </a:ext>
              </a:extLst>
            </p:cNvPr>
            <p:cNvSpPr>
              <a:spLocks/>
            </p:cNvSpPr>
            <p:nvPr/>
          </p:nvSpPr>
          <p:spPr bwMode="auto">
            <a:xfrm>
              <a:off x="9499600" y="5600700"/>
              <a:ext cx="280988" cy="500063"/>
            </a:xfrm>
            <a:custGeom>
              <a:avLst/>
              <a:gdLst>
                <a:gd name="T0" fmla="*/ 0 w 102"/>
                <a:gd name="T1" fmla="*/ 0 h 181"/>
                <a:gd name="T2" fmla="*/ 102 w 102"/>
                <a:gd name="T3" fmla="*/ 130 h 181"/>
                <a:gd name="T4" fmla="*/ 90 w 102"/>
                <a:gd name="T5" fmla="*/ 181 h 181"/>
                <a:gd name="T6" fmla="*/ 0 w 102"/>
                <a:gd name="T7" fmla="*/ 68 h 181"/>
                <a:gd name="T8" fmla="*/ 0 w 102"/>
                <a:gd name="T9" fmla="*/ 0 h 181"/>
              </a:gdLst>
              <a:ahLst/>
              <a:cxnLst>
                <a:cxn ang="0">
                  <a:pos x="T0" y="T1"/>
                </a:cxn>
                <a:cxn ang="0">
                  <a:pos x="T2" y="T3"/>
                </a:cxn>
                <a:cxn ang="0">
                  <a:pos x="T4" y="T5"/>
                </a:cxn>
                <a:cxn ang="0">
                  <a:pos x="T6" y="T7"/>
                </a:cxn>
                <a:cxn ang="0">
                  <a:pos x="T8" y="T9"/>
                </a:cxn>
              </a:cxnLst>
              <a:rect l="0" t="0" r="r" b="b"/>
              <a:pathLst>
                <a:path w="102" h="181">
                  <a:moveTo>
                    <a:pt x="0" y="0"/>
                  </a:moveTo>
                  <a:cubicBezTo>
                    <a:pt x="24" y="21"/>
                    <a:pt x="42" y="75"/>
                    <a:pt x="102" y="130"/>
                  </a:cubicBezTo>
                  <a:cubicBezTo>
                    <a:pt x="90" y="181"/>
                    <a:pt x="90" y="181"/>
                    <a:pt x="90" y="181"/>
                  </a:cubicBezTo>
                  <a:cubicBezTo>
                    <a:pt x="49" y="141"/>
                    <a:pt x="8" y="102"/>
                    <a:pt x="0" y="68"/>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8" name="Freeform 257">
              <a:extLst>
                <a:ext uri="{FF2B5EF4-FFF2-40B4-BE49-F238E27FC236}">
                  <a16:creationId xmlns:a16="http://schemas.microsoft.com/office/drawing/2014/main" id="{BAC03131-C0BA-49F1-B066-6805AF4B1B9D}"/>
                </a:ext>
              </a:extLst>
            </p:cNvPr>
            <p:cNvSpPr>
              <a:spLocks/>
            </p:cNvSpPr>
            <p:nvPr/>
          </p:nvSpPr>
          <p:spPr bwMode="auto">
            <a:xfrm>
              <a:off x="9115425" y="5830888"/>
              <a:ext cx="220663" cy="396875"/>
            </a:xfrm>
            <a:custGeom>
              <a:avLst/>
              <a:gdLst>
                <a:gd name="T0" fmla="*/ 2 w 80"/>
                <a:gd name="T1" fmla="*/ 0 h 144"/>
                <a:gd name="T2" fmla="*/ 2 w 80"/>
                <a:gd name="T3" fmla="*/ 7 h 144"/>
                <a:gd name="T4" fmla="*/ 2 w 80"/>
                <a:gd name="T5" fmla="*/ 28 h 144"/>
                <a:gd name="T6" fmla="*/ 3 w 80"/>
                <a:gd name="T7" fmla="*/ 41 h 144"/>
                <a:gd name="T8" fmla="*/ 5 w 80"/>
                <a:gd name="T9" fmla="*/ 56 h 144"/>
                <a:gd name="T10" fmla="*/ 9 w 80"/>
                <a:gd name="T11" fmla="*/ 72 h 144"/>
                <a:gd name="T12" fmla="*/ 15 w 80"/>
                <a:gd name="T13" fmla="*/ 88 h 144"/>
                <a:gd name="T14" fmla="*/ 18 w 80"/>
                <a:gd name="T15" fmla="*/ 95 h 144"/>
                <a:gd name="T16" fmla="*/ 20 w 80"/>
                <a:gd name="T17" fmla="*/ 99 h 144"/>
                <a:gd name="T18" fmla="*/ 23 w 80"/>
                <a:gd name="T19" fmla="*/ 102 h 144"/>
                <a:gd name="T20" fmla="*/ 32 w 80"/>
                <a:gd name="T21" fmla="*/ 115 h 144"/>
                <a:gd name="T22" fmla="*/ 38 w 80"/>
                <a:gd name="T23" fmla="*/ 121 h 144"/>
                <a:gd name="T24" fmla="*/ 43 w 80"/>
                <a:gd name="T25" fmla="*/ 125 h 144"/>
                <a:gd name="T26" fmla="*/ 49 w 80"/>
                <a:gd name="T27" fmla="*/ 130 h 144"/>
                <a:gd name="T28" fmla="*/ 55 w 80"/>
                <a:gd name="T29" fmla="*/ 133 h 144"/>
                <a:gd name="T30" fmla="*/ 60 w 80"/>
                <a:gd name="T31" fmla="*/ 136 h 144"/>
                <a:gd name="T32" fmla="*/ 65 w 80"/>
                <a:gd name="T33" fmla="*/ 138 h 144"/>
                <a:gd name="T34" fmla="*/ 73 w 80"/>
                <a:gd name="T35" fmla="*/ 142 h 144"/>
                <a:gd name="T36" fmla="*/ 80 w 80"/>
                <a:gd name="T37" fmla="*/ 144 h 144"/>
                <a:gd name="T38" fmla="*/ 73 w 80"/>
                <a:gd name="T39" fmla="*/ 142 h 144"/>
                <a:gd name="T40" fmla="*/ 64 w 80"/>
                <a:gd name="T41" fmla="*/ 139 h 144"/>
                <a:gd name="T42" fmla="*/ 59 w 80"/>
                <a:gd name="T43" fmla="*/ 137 h 144"/>
                <a:gd name="T44" fmla="*/ 54 w 80"/>
                <a:gd name="T45" fmla="*/ 135 h 144"/>
                <a:gd name="T46" fmla="*/ 48 w 80"/>
                <a:gd name="T47" fmla="*/ 131 h 144"/>
                <a:gd name="T48" fmla="*/ 42 w 80"/>
                <a:gd name="T49" fmla="*/ 127 h 144"/>
                <a:gd name="T50" fmla="*/ 36 w 80"/>
                <a:gd name="T51" fmla="*/ 123 h 144"/>
                <a:gd name="T52" fmla="*/ 30 w 80"/>
                <a:gd name="T53" fmla="*/ 117 h 144"/>
                <a:gd name="T54" fmla="*/ 20 w 80"/>
                <a:gd name="T55" fmla="*/ 104 h 144"/>
                <a:gd name="T56" fmla="*/ 18 w 80"/>
                <a:gd name="T57" fmla="*/ 100 h 144"/>
                <a:gd name="T58" fmla="*/ 15 w 80"/>
                <a:gd name="T59" fmla="*/ 97 h 144"/>
                <a:gd name="T60" fmla="*/ 12 w 80"/>
                <a:gd name="T61" fmla="*/ 89 h 144"/>
                <a:gd name="T62" fmla="*/ 6 w 80"/>
                <a:gd name="T63" fmla="*/ 73 h 144"/>
                <a:gd name="T64" fmla="*/ 2 w 80"/>
                <a:gd name="T65" fmla="*/ 57 h 144"/>
                <a:gd name="T66" fmla="*/ 0 w 80"/>
                <a:gd name="T67" fmla="*/ 28 h 144"/>
                <a:gd name="T68" fmla="*/ 1 w 80"/>
                <a:gd name="T69" fmla="*/ 7 h 144"/>
                <a:gd name="T70" fmla="*/ 2 w 80"/>
                <a:gd name="T7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144">
                  <a:moveTo>
                    <a:pt x="2" y="0"/>
                  </a:moveTo>
                  <a:cubicBezTo>
                    <a:pt x="2" y="0"/>
                    <a:pt x="2" y="2"/>
                    <a:pt x="2" y="7"/>
                  </a:cubicBezTo>
                  <a:cubicBezTo>
                    <a:pt x="1" y="12"/>
                    <a:pt x="1" y="19"/>
                    <a:pt x="2" y="28"/>
                  </a:cubicBezTo>
                  <a:cubicBezTo>
                    <a:pt x="2" y="32"/>
                    <a:pt x="2" y="37"/>
                    <a:pt x="3" y="41"/>
                  </a:cubicBezTo>
                  <a:cubicBezTo>
                    <a:pt x="3" y="46"/>
                    <a:pt x="4" y="51"/>
                    <a:pt x="5" y="56"/>
                  </a:cubicBezTo>
                  <a:cubicBezTo>
                    <a:pt x="6" y="62"/>
                    <a:pt x="7" y="67"/>
                    <a:pt x="9" y="72"/>
                  </a:cubicBezTo>
                  <a:cubicBezTo>
                    <a:pt x="10" y="77"/>
                    <a:pt x="12" y="83"/>
                    <a:pt x="15" y="88"/>
                  </a:cubicBezTo>
                  <a:cubicBezTo>
                    <a:pt x="16" y="90"/>
                    <a:pt x="17" y="93"/>
                    <a:pt x="18" y="95"/>
                  </a:cubicBezTo>
                  <a:cubicBezTo>
                    <a:pt x="20" y="99"/>
                    <a:pt x="20" y="99"/>
                    <a:pt x="20" y="99"/>
                  </a:cubicBezTo>
                  <a:cubicBezTo>
                    <a:pt x="23" y="102"/>
                    <a:pt x="23" y="102"/>
                    <a:pt x="23" y="102"/>
                  </a:cubicBezTo>
                  <a:cubicBezTo>
                    <a:pt x="25" y="107"/>
                    <a:pt x="29" y="111"/>
                    <a:pt x="32" y="115"/>
                  </a:cubicBezTo>
                  <a:cubicBezTo>
                    <a:pt x="34" y="117"/>
                    <a:pt x="36" y="119"/>
                    <a:pt x="38" y="121"/>
                  </a:cubicBezTo>
                  <a:cubicBezTo>
                    <a:pt x="40" y="122"/>
                    <a:pt x="42" y="124"/>
                    <a:pt x="43" y="125"/>
                  </a:cubicBezTo>
                  <a:cubicBezTo>
                    <a:pt x="45" y="127"/>
                    <a:pt x="47" y="128"/>
                    <a:pt x="49" y="130"/>
                  </a:cubicBezTo>
                  <a:cubicBezTo>
                    <a:pt x="51" y="131"/>
                    <a:pt x="53" y="132"/>
                    <a:pt x="55" y="133"/>
                  </a:cubicBezTo>
                  <a:cubicBezTo>
                    <a:pt x="56" y="134"/>
                    <a:pt x="58" y="135"/>
                    <a:pt x="60" y="136"/>
                  </a:cubicBezTo>
                  <a:cubicBezTo>
                    <a:pt x="62" y="137"/>
                    <a:pt x="63" y="138"/>
                    <a:pt x="65" y="138"/>
                  </a:cubicBezTo>
                  <a:cubicBezTo>
                    <a:pt x="68" y="140"/>
                    <a:pt x="71" y="141"/>
                    <a:pt x="73" y="142"/>
                  </a:cubicBezTo>
                  <a:cubicBezTo>
                    <a:pt x="78" y="143"/>
                    <a:pt x="80" y="144"/>
                    <a:pt x="80" y="144"/>
                  </a:cubicBezTo>
                  <a:cubicBezTo>
                    <a:pt x="80" y="144"/>
                    <a:pt x="78" y="144"/>
                    <a:pt x="73" y="142"/>
                  </a:cubicBezTo>
                  <a:cubicBezTo>
                    <a:pt x="70" y="142"/>
                    <a:pt x="68" y="141"/>
                    <a:pt x="64" y="139"/>
                  </a:cubicBezTo>
                  <a:cubicBezTo>
                    <a:pt x="63" y="139"/>
                    <a:pt x="61" y="138"/>
                    <a:pt x="59" y="137"/>
                  </a:cubicBezTo>
                  <a:cubicBezTo>
                    <a:pt x="57" y="137"/>
                    <a:pt x="55" y="136"/>
                    <a:pt x="54" y="135"/>
                  </a:cubicBezTo>
                  <a:cubicBezTo>
                    <a:pt x="52" y="134"/>
                    <a:pt x="50" y="133"/>
                    <a:pt x="48" y="131"/>
                  </a:cubicBezTo>
                  <a:cubicBezTo>
                    <a:pt x="46" y="130"/>
                    <a:pt x="44" y="129"/>
                    <a:pt x="42" y="127"/>
                  </a:cubicBezTo>
                  <a:cubicBezTo>
                    <a:pt x="40" y="126"/>
                    <a:pt x="38" y="124"/>
                    <a:pt x="36" y="123"/>
                  </a:cubicBezTo>
                  <a:cubicBezTo>
                    <a:pt x="34" y="121"/>
                    <a:pt x="32" y="119"/>
                    <a:pt x="30" y="117"/>
                  </a:cubicBezTo>
                  <a:cubicBezTo>
                    <a:pt x="27" y="113"/>
                    <a:pt x="23" y="109"/>
                    <a:pt x="20" y="104"/>
                  </a:cubicBezTo>
                  <a:cubicBezTo>
                    <a:pt x="18" y="100"/>
                    <a:pt x="18" y="100"/>
                    <a:pt x="18" y="100"/>
                  </a:cubicBezTo>
                  <a:cubicBezTo>
                    <a:pt x="15" y="97"/>
                    <a:pt x="15" y="97"/>
                    <a:pt x="15" y="97"/>
                  </a:cubicBezTo>
                  <a:cubicBezTo>
                    <a:pt x="14" y="94"/>
                    <a:pt x="13" y="92"/>
                    <a:pt x="12" y="89"/>
                  </a:cubicBezTo>
                  <a:cubicBezTo>
                    <a:pt x="9" y="84"/>
                    <a:pt x="7" y="78"/>
                    <a:pt x="6" y="73"/>
                  </a:cubicBezTo>
                  <a:cubicBezTo>
                    <a:pt x="4" y="68"/>
                    <a:pt x="3" y="62"/>
                    <a:pt x="2" y="57"/>
                  </a:cubicBezTo>
                  <a:cubicBezTo>
                    <a:pt x="0" y="46"/>
                    <a:pt x="0" y="36"/>
                    <a:pt x="0" y="28"/>
                  </a:cubicBezTo>
                  <a:cubicBezTo>
                    <a:pt x="0" y="19"/>
                    <a:pt x="0" y="12"/>
                    <a:pt x="1" y="7"/>
                  </a:cubicBezTo>
                  <a:cubicBezTo>
                    <a:pt x="2" y="2"/>
                    <a:pt x="2" y="0"/>
                    <a:pt x="2" y="0"/>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9" name="Freeform 258">
              <a:extLst>
                <a:ext uri="{FF2B5EF4-FFF2-40B4-BE49-F238E27FC236}">
                  <a16:creationId xmlns:a16="http://schemas.microsoft.com/office/drawing/2014/main" id="{4965F4F1-FD15-4236-B3B6-A86364E9D08F}"/>
                </a:ext>
              </a:extLst>
            </p:cNvPr>
            <p:cNvSpPr>
              <a:spLocks/>
            </p:cNvSpPr>
            <p:nvPr/>
          </p:nvSpPr>
          <p:spPr bwMode="auto">
            <a:xfrm>
              <a:off x="9331325" y="5438775"/>
              <a:ext cx="158750" cy="57150"/>
            </a:xfrm>
            <a:custGeom>
              <a:avLst/>
              <a:gdLst>
                <a:gd name="T0" fmla="*/ 58 w 58"/>
                <a:gd name="T1" fmla="*/ 0 h 21"/>
                <a:gd name="T2" fmla="*/ 56 w 58"/>
                <a:gd name="T3" fmla="*/ 6 h 21"/>
                <a:gd name="T4" fmla="*/ 0 w 58"/>
                <a:gd name="T5" fmla="*/ 14 h 21"/>
                <a:gd name="T6" fmla="*/ 58 w 58"/>
                <a:gd name="T7" fmla="*/ 0 h 21"/>
              </a:gdLst>
              <a:ahLst/>
              <a:cxnLst>
                <a:cxn ang="0">
                  <a:pos x="T0" y="T1"/>
                </a:cxn>
                <a:cxn ang="0">
                  <a:pos x="T2" y="T3"/>
                </a:cxn>
                <a:cxn ang="0">
                  <a:pos x="T4" y="T5"/>
                </a:cxn>
                <a:cxn ang="0">
                  <a:pos x="T6" y="T7"/>
                </a:cxn>
              </a:cxnLst>
              <a:rect l="0" t="0" r="r" b="b"/>
              <a:pathLst>
                <a:path w="58" h="21">
                  <a:moveTo>
                    <a:pt x="58" y="0"/>
                  </a:moveTo>
                  <a:cubicBezTo>
                    <a:pt x="58" y="2"/>
                    <a:pt x="57" y="4"/>
                    <a:pt x="56" y="6"/>
                  </a:cubicBezTo>
                  <a:cubicBezTo>
                    <a:pt x="45" y="20"/>
                    <a:pt x="20" y="21"/>
                    <a:pt x="0" y="14"/>
                  </a:cubicBezTo>
                  <a:cubicBezTo>
                    <a:pt x="41" y="15"/>
                    <a:pt x="58" y="1"/>
                    <a:pt x="58" y="0"/>
                  </a:cubicBezTo>
                  <a:close/>
                </a:path>
              </a:pathLst>
            </a:custGeom>
            <a:solidFill>
              <a:srgbClr val="E8A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0" name="Freeform 259">
              <a:extLst>
                <a:ext uri="{FF2B5EF4-FFF2-40B4-BE49-F238E27FC236}">
                  <a16:creationId xmlns:a16="http://schemas.microsoft.com/office/drawing/2014/main" id="{E67041DF-AF35-45FB-9442-CCFE42712ACE}"/>
                </a:ext>
              </a:extLst>
            </p:cNvPr>
            <p:cNvSpPr>
              <a:spLocks/>
            </p:cNvSpPr>
            <p:nvPr/>
          </p:nvSpPr>
          <p:spPr bwMode="auto">
            <a:xfrm>
              <a:off x="9242425" y="6488113"/>
              <a:ext cx="79375" cy="373063"/>
            </a:xfrm>
            <a:custGeom>
              <a:avLst/>
              <a:gdLst>
                <a:gd name="T0" fmla="*/ 21 w 29"/>
                <a:gd name="T1" fmla="*/ 5 h 135"/>
                <a:gd name="T2" fmla="*/ 24 w 29"/>
                <a:gd name="T3" fmla="*/ 135 h 135"/>
                <a:gd name="T4" fmla="*/ 0 w 29"/>
                <a:gd name="T5" fmla="*/ 0 h 135"/>
                <a:gd name="T6" fmla="*/ 29 w 29"/>
                <a:gd name="T7" fmla="*/ 0 h 135"/>
                <a:gd name="T8" fmla="*/ 22 w 29"/>
                <a:gd name="T9" fmla="*/ 3 h 135"/>
                <a:gd name="T10" fmla="*/ 21 w 29"/>
                <a:gd name="T11" fmla="*/ 5 h 135"/>
              </a:gdLst>
              <a:ahLst/>
              <a:cxnLst>
                <a:cxn ang="0">
                  <a:pos x="T0" y="T1"/>
                </a:cxn>
                <a:cxn ang="0">
                  <a:pos x="T2" y="T3"/>
                </a:cxn>
                <a:cxn ang="0">
                  <a:pos x="T4" y="T5"/>
                </a:cxn>
                <a:cxn ang="0">
                  <a:pos x="T6" y="T7"/>
                </a:cxn>
                <a:cxn ang="0">
                  <a:pos x="T8" y="T9"/>
                </a:cxn>
                <a:cxn ang="0">
                  <a:pos x="T10" y="T11"/>
                </a:cxn>
              </a:cxnLst>
              <a:rect l="0" t="0" r="r" b="b"/>
              <a:pathLst>
                <a:path w="29" h="135">
                  <a:moveTo>
                    <a:pt x="21" y="5"/>
                  </a:moveTo>
                  <a:cubicBezTo>
                    <a:pt x="24" y="135"/>
                    <a:pt x="24" y="135"/>
                    <a:pt x="24" y="135"/>
                  </a:cubicBezTo>
                  <a:cubicBezTo>
                    <a:pt x="0" y="0"/>
                    <a:pt x="0" y="0"/>
                    <a:pt x="0" y="0"/>
                  </a:cubicBezTo>
                  <a:cubicBezTo>
                    <a:pt x="29" y="0"/>
                    <a:pt x="29" y="0"/>
                    <a:pt x="29" y="0"/>
                  </a:cubicBezTo>
                  <a:cubicBezTo>
                    <a:pt x="27" y="1"/>
                    <a:pt x="24" y="2"/>
                    <a:pt x="22" y="3"/>
                  </a:cubicBezTo>
                  <a:cubicBezTo>
                    <a:pt x="22" y="4"/>
                    <a:pt x="21" y="4"/>
                    <a:pt x="21" y="5"/>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1" name="Freeform 260">
              <a:extLst>
                <a:ext uri="{FF2B5EF4-FFF2-40B4-BE49-F238E27FC236}">
                  <a16:creationId xmlns:a16="http://schemas.microsoft.com/office/drawing/2014/main" id="{9ED84C32-F2E2-45DB-888A-97F98C941D29}"/>
                </a:ext>
              </a:extLst>
            </p:cNvPr>
            <p:cNvSpPr>
              <a:spLocks/>
            </p:cNvSpPr>
            <p:nvPr/>
          </p:nvSpPr>
          <p:spPr bwMode="auto">
            <a:xfrm>
              <a:off x="9518650" y="6946900"/>
              <a:ext cx="96838" cy="609600"/>
            </a:xfrm>
            <a:custGeom>
              <a:avLst/>
              <a:gdLst>
                <a:gd name="T0" fmla="*/ 35 w 35"/>
                <a:gd name="T1" fmla="*/ 0 h 221"/>
                <a:gd name="T2" fmla="*/ 6 w 35"/>
                <a:gd name="T3" fmla="*/ 221 h 221"/>
                <a:gd name="T4" fmla="*/ 0 w 35"/>
                <a:gd name="T5" fmla="*/ 221 h 221"/>
                <a:gd name="T6" fmla="*/ 35 w 35"/>
                <a:gd name="T7" fmla="*/ 0 h 221"/>
              </a:gdLst>
              <a:ahLst/>
              <a:cxnLst>
                <a:cxn ang="0">
                  <a:pos x="T0" y="T1"/>
                </a:cxn>
                <a:cxn ang="0">
                  <a:pos x="T2" y="T3"/>
                </a:cxn>
                <a:cxn ang="0">
                  <a:pos x="T4" y="T5"/>
                </a:cxn>
                <a:cxn ang="0">
                  <a:pos x="T6" y="T7"/>
                </a:cxn>
              </a:cxnLst>
              <a:rect l="0" t="0" r="r" b="b"/>
              <a:pathLst>
                <a:path w="35" h="221">
                  <a:moveTo>
                    <a:pt x="35" y="0"/>
                  </a:moveTo>
                  <a:cubicBezTo>
                    <a:pt x="27" y="81"/>
                    <a:pt x="17" y="152"/>
                    <a:pt x="6" y="221"/>
                  </a:cubicBezTo>
                  <a:cubicBezTo>
                    <a:pt x="0" y="221"/>
                    <a:pt x="0" y="221"/>
                    <a:pt x="0" y="221"/>
                  </a:cubicBezTo>
                  <a:cubicBezTo>
                    <a:pt x="1" y="133"/>
                    <a:pt x="12" y="58"/>
                    <a:pt x="35" y="0"/>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75" name="Group 374">
            <a:extLst>
              <a:ext uri="{FF2B5EF4-FFF2-40B4-BE49-F238E27FC236}">
                <a16:creationId xmlns:a16="http://schemas.microsoft.com/office/drawing/2014/main" id="{5364DAD8-5EF1-4554-BF39-A136EB5EC5E4}"/>
              </a:ext>
            </a:extLst>
          </p:cNvPr>
          <p:cNvGrpSpPr/>
          <p:nvPr/>
        </p:nvGrpSpPr>
        <p:grpSpPr>
          <a:xfrm>
            <a:off x="5442595" y="804852"/>
            <a:ext cx="428738" cy="601570"/>
            <a:chOff x="12061825" y="3244850"/>
            <a:chExt cx="712788" cy="1000125"/>
          </a:xfrm>
        </p:grpSpPr>
        <p:sp>
          <p:nvSpPr>
            <p:cNvPr id="62" name="Freeform 261">
              <a:extLst>
                <a:ext uri="{FF2B5EF4-FFF2-40B4-BE49-F238E27FC236}">
                  <a16:creationId xmlns:a16="http://schemas.microsoft.com/office/drawing/2014/main" id="{B5BEEBFA-7ECE-4873-836A-928D00AD08BE}"/>
                </a:ext>
              </a:extLst>
            </p:cNvPr>
            <p:cNvSpPr>
              <a:spLocks/>
            </p:cNvSpPr>
            <p:nvPr/>
          </p:nvSpPr>
          <p:spPr bwMode="auto">
            <a:xfrm>
              <a:off x="12177713" y="3244850"/>
              <a:ext cx="596900" cy="977900"/>
            </a:xfrm>
            <a:custGeom>
              <a:avLst/>
              <a:gdLst>
                <a:gd name="T0" fmla="*/ 174 w 216"/>
                <a:gd name="T1" fmla="*/ 340 h 354"/>
                <a:gd name="T2" fmla="*/ 42 w 216"/>
                <a:gd name="T3" fmla="*/ 264 h 354"/>
                <a:gd name="T4" fmla="*/ 0 w 216"/>
                <a:gd name="T5" fmla="*/ 184 h 354"/>
                <a:gd name="T6" fmla="*/ 0 w 216"/>
                <a:gd name="T7" fmla="*/ 46 h 354"/>
                <a:gd name="T8" fmla="*/ 42 w 216"/>
                <a:gd name="T9" fmla="*/ 14 h 354"/>
                <a:gd name="T10" fmla="*/ 174 w 216"/>
                <a:gd name="T11" fmla="*/ 90 h 354"/>
                <a:gd name="T12" fmla="*/ 216 w 216"/>
                <a:gd name="T13" fmla="*/ 171 h 354"/>
                <a:gd name="T14" fmla="*/ 216 w 216"/>
                <a:gd name="T15" fmla="*/ 309 h 354"/>
                <a:gd name="T16" fmla="*/ 174 w 216"/>
                <a:gd name="T17" fmla="*/ 34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4">
                  <a:moveTo>
                    <a:pt x="174" y="340"/>
                  </a:moveTo>
                  <a:cubicBezTo>
                    <a:pt x="42" y="264"/>
                    <a:pt x="42" y="264"/>
                    <a:pt x="42" y="264"/>
                  </a:cubicBezTo>
                  <a:cubicBezTo>
                    <a:pt x="19" y="250"/>
                    <a:pt x="0" y="215"/>
                    <a:pt x="0" y="184"/>
                  </a:cubicBezTo>
                  <a:cubicBezTo>
                    <a:pt x="0" y="46"/>
                    <a:pt x="0" y="46"/>
                    <a:pt x="0" y="46"/>
                  </a:cubicBezTo>
                  <a:cubicBezTo>
                    <a:pt x="0" y="15"/>
                    <a:pt x="19" y="0"/>
                    <a:pt x="42" y="14"/>
                  </a:cubicBezTo>
                  <a:cubicBezTo>
                    <a:pt x="174" y="90"/>
                    <a:pt x="174" y="90"/>
                    <a:pt x="174" y="90"/>
                  </a:cubicBezTo>
                  <a:cubicBezTo>
                    <a:pt x="197" y="104"/>
                    <a:pt x="216" y="140"/>
                    <a:pt x="216" y="171"/>
                  </a:cubicBezTo>
                  <a:cubicBezTo>
                    <a:pt x="216" y="309"/>
                    <a:pt x="216" y="309"/>
                    <a:pt x="216" y="309"/>
                  </a:cubicBezTo>
                  <a:cubicBezTo>
                    <a:pt x="216" y="340"/>
                    <a:pt x="197" y="354"/>
                    <a:pt x="174" y="34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3" name="Freeform 262">
              <a:extLst>
                <a:ext uri="{FF2B5EF4-FFF2-40B4-BE49-F238E27FC236}">
                  <a16:creationId xmlns:a16="http://schemas.microsoft.com/office/drawing/2014/main" id="{DA77E896-4A55-4531-BF61-FD6408606576}"/>
                </a:ext>
              </a:extLst>
            </p:cNvPr>
            <p:cNvSpPr>
              <a:spLocks/>
            </p:cNvSpPr>
            <p:nvPr/>
          </p:nvSpPr>
          <p:spPr bwMode="auto">
            <a:xfrm>
              <a:off x="12061825" y="3270250"/>
              <a:ext cx="600075"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4" name="Freeform 263">
              <a:extLst>
                <a:ext uri="{FF2B5EF4-FFF2-40B4-BE49-F238E27FC236}">
                  <a16:creationId xmlns:a16="http://schemas.microsoft.com/office/drawing/2014/main" id="{E761ED66-5E8A-48FC-840A-2A7354BCB0CD}"/>
                </a:ext>
              </a:extLst>
            </p:cNvPr>
            <p:cNvSpPr>
              <a:spLocks noEditPoints="1"/>
            </p:cNvSpPr>
            <p:nvPr/>
          </p:nvSpPr>
          <p:spPr bwMode="auto">
            <a:xfrm>
              <a:off x="12274550" y="3878263"/>
              <a:ext cx="160338" cy="139700"/>
            </a:xfrm>
            <a:custGeom>
              <a:avLst/>
              <a:gdLst>
                <a:gd name="T0" fmla="*/ 47 w 58"/>
                <a:gd name="T1" fmla="*/ 48 h 51"/>
                <a:gd name="T2" fmla="*/ 11 w 58"/>
                <a:gd name="T3" fmla="*/ 27 h 51"/>
                <a:gd name="T4" fmla="*/ 0 w 58"/>
                <a:gd name="T5" fmla="*/ 9 h 51"/>
                <a:gd name="T6" fmla="*/ 11 w 58"/>
                <a:gd name="T7" fmla="*/ 3 h 51"/>
                <a:gd name="T8" fmla="*/ 47 w 58"/>
                <a:gd name="T9" fmla="*/ 24 h 51"/>
                <a:gd name="T10" fmla="*/ 58 w 58"/>
                <a:gd name="T11" fmla="*/ 42 h 51"/>
                <a:gd name="T12" fmla="*/ 47 w 58"/>
                <a:gd name="T13" fmla="*/ 48 h 51"/>
                <a:gd name="T14" fmla="*/ 11 w 58"/>
                <a:gd name="T15" fmla="*/ 10 h 51"/>
                <a:gd name="T16" fmla="*/ 7 w 58"/>
                <a:gd name="T17" fmla="*/ 13 h 51"/>
                <a:gd name="T18" fmla="*/ 11 w 58"/>
                <a:gd name="T19" fmla="*/ 19 h 51"/>
                <a:gd name="T20" fmla="*/ 47 w 58"/>
                <a:gd name="T21" fmla="*/ 41 h 51"/>
                <a:gd name="T22" fmla="*/ 51 w 58"/>
                <a:gd name="T23" fmla="*/ 38 h 51"/>
                <a:gd name="T24" fmla="*/ 47 w 58"/>
                <a:gd name="T25" fmla="*/ 32 h 51"/>
                <a:gd name="T26" fmla="*/ 11 w 58"/>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1">
                  <a:moveTo>
                    <a:pt x="47" y="48"/>
                  </a:moveTo>
                  <a:cubicBezTo>
                    <a:pt x="11" y="27"/>
                    <a:pt x="11" y="27"/>
                    <a:pt x="11" y="27"/>
                  </a:cubicBezTo>
                  <a:cubicBezTo>
                    <a:pt x="5" y="23"/>
                    <a:pt x="0" y="15"/>
                    <a:pt x="0" y="9"/>
                  </a:cubicBezTo>
                  <a:cubicBezTo>
                    <a:pt x="0" y="3"/>
                    <a:pt x="5" y="0"/>
                    <a:pt x="11" y="3"/>
                  </a:cubicBezTo>
                  <a:cubicBezTo>
                    <a:pt x="47" y="24"/>
                    <a:pt x="47" y="24"/>
                    <a:pt x="47" y="24"/>
                  </a:cubicBezTo>
                  <a:cubicBezTo>
                    <a:pt x="53" y="28"/>
                    <a:pt x="58" y="36"/>
                    <a:pt x="58" y="42"/>
                  </a:cubicBezTo>
                  <a:cubicBezTo>
                    <a:pt x="58" y="49"/>
                    <a:pt x="53" y="51"/>
                    <a:pt x="47" y="48"/>
                  </a:cubicBezTo>
                  <a:close/>
                  <a:moveTo>
                    <a:pt x="11" y="10"/>
                  </a:moveTo>
                  <a:cubicBezTo>
                    <a:pt x="8" y="9"/>
                    <a:pt x="7" y="10"/>
                    <a:pt x="7" y="13"/>
                  </a:cubicBezTo>
                  <a:cubicBezTo>
                    <a:pt x="7" y="15"/>
                    <a:pt x="8" y="18"/>
                    <a:pt x="11" y="19"/>
                  </a:cubicBezTo>
                  <a:cubicBezTo>
                    <a:pt x="47" y="41"/>
                    <a:pt x="47" y="41"/>
                    <a:pt x="47" y="41"/>
                  </a:cubicBezTo>
                  <a:cubicBezTo>
                    <a:pt x="50" y="42"/>
                    <a:pt x="51" y="41"/>
                    <a:pt x="51" y="38"/>
                  </a:cubicBezTo>
                  <a:cubicBezTo>
                    <a:pt x="51" y="36"/>
                    <a:pt x="50" y="33"/>
                    <a:pt x="47" y="32"/>
                  </a:cubicBezTo>
                  <a:lnTo>
                    <a:pt x="11" y="1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5" name="Freeform 264">
              <a:extLst>
                <a:ext uri="{FF2B5EF4-FFF2-40B4-BE49-F238E27FC236}">
                  <a16:creationId xmlns:a16="http://schemas.microsoft.com/office/drawing/2014/main" id="{571A3934-AD29-4A26-A705-F18008610278}"/>
                </a:ext>
              </a:extLst>
            </p:cNvPr>
            <p:cNvSpPr>
              <a:spLocks noEditPoints="1"/>
            </p:cNvSpPr>
            <p:nvPr/>
          </p:nvSpPr>
          <p:spPr bwMode="auto">
            <a:xfrm>
              <a:off x="12274550" y="3833813"/>
              <a:ext cx="160338" cy="141288"/>
            </a:xfrm>
            <a:custGeom>
              <a:avLst/>
              <a:gdLst>
                <a:gd name="T0" fmla="*/ 47 w 58"/>
                <a:gd name="T1" fmla="*/ 48 h 51"/>
                <a:gd name="T2" fmla="*/ 11 w 58"/>
                <a:gd name="T3" fmla="*/ 26 h 51"/>
                <a:gd name="T4" fmla="*/ 0 w 58"/>
                <a:gd name="T5" fmla="*/ 9 h 51"/>
                <a:gd name="T6" fmla="*/ 11 w 58"/>
                <a:gd name="T7" fmla="*/ 3 h 51"/>
                <a:gd name="T8" fmla="*/ 47 w 58"/>
                <a:gd name="T9" fmla="*/ 24 h 51"/>
                <a:gd name="T10" fmla="*/ 58 w 58"/>
                <a:gd name="T11" fmla="*/ 42 h 51"/>
                <a:gd name="T12" fmla="*/ 47 w 58"/>
                <a:gd name="T13" fmla="*/ 48 h 51"/>
                <a:gd name="T14" fmla="*/ 11 w 58"/>
                <a:gd name="T15" fmla="*/ 10 h 51"/>
                <a:gd name="T16" fmla="*/ 7 w 58"/>
                <a:gd name="T17" fmla="*/ 12 h 51"/>
                <a:gd name="T18" fmla="*/ 11 w 58"/>
                <a:gd name="T19" fmla="*/ 19 h 51"/>
                <a:gd name="T20" fmla="*/ 47 w 58"/>
                <a:gd name="T21" fmla="*/ 40 h 51"/>
                <a:gd name="T22" fmla="*/ 51 w 58"/>
                <a:gd name="T23" fmla="*/ 38 h 51"/>
                <a:gd name="T24" fmla="*/ 47 w 58"/>
                <a:gd name="T25" fmla="*/ 31 h 51"/>
                <a:gd name="T26" fmla="*/ 11 w 58"/>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1">
                  <a:moveTo>
                    <a:pt x="47" y="48"/>
                  </a:moveTo>
                  <a:cubicBezTo>
                    <a:pt x="11" y="26"/>
                    <a:pt x="11" y="26"/>
                    <a:pt x="11" y="26"/>
                  </a:cubicBezTo>
                  <a:cubicBezTo>
                    <a:pt x="5" y="23"/>
                    <a:pt x="0" y="15"/>
                    <a:pt x="0" y="9"/>
                  </a:cubicBezTo>
                  <a:cubicBezTo>
                    <a:pt x="0" y="2"/>
                    <a:pt x="5" y="0"/>
                    <a:pt x="11" y="3"/>
                  </a:cubicBezTo>
                  <a:cubicBezTo>
                    <a:pt x="47" y="24"/>
                    <a:pt x="47" y="24"/>
                    <a:pt x="47" y="24"/>
                  </a:cubicBezTo>
                  <a:cubicBezTo>
                    <a:pt x="53" y="27"/>
                    <a:pt x="58" y="35"/>
                    <a:pt x="58" y="42"/>
                  </a:cubicBezTo>
                  <a:cubicBezTo>
                    <a:pt x="58" y="48"/>
                    <a:pt x="53" y="51"/>
                    <a:pt x="47" y="48"/>
                  </a:cubicBezTo>
                  <a:close/>
                  <a:moveTo>
                    <a:pt x="11" y="10"/>
                  </a:moveTo>
                  <a:cubicBezTo>
                    <a:pt x="8" y="9"/>
                    <a:pt x="7" y="10"/>
                    <a:pt x="7" y="12"/>
                  </a:cubicBezTo>
                  <a:cubicBezTo>
                    <a:pt x="7" y="15"/>
                    <a:pt x="8" y="18"/>
                    <a:pt x="11" y="19"/>
                  </a:cubicBezTo>
                  <a:cubicBezTo>
                    <a:pt x="47" y="40"/>
                    <a:pt x="47" y="40"/>
                    <a:pt x="47" y="40"/>
                  </a:cubicBezTo>
                  <a:cubicBezTo>
                    <a:pt x="50" y="42"/>
                    <a:pt x="51" y="41"/>
                    <a:pt x="51" y="38"/>
                  </a:cubicBezTo>
                  <a:cubicBezTo>
                    <a:pt x="51" y="36"/>
                    <a:pt x="50" y="33"/>
                    <a:pt x="47" y="31"/>
                  </a:cubicBezTo>
                  <a:lnTo>
                    <a:pt x="11" y="1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6" name="Freeform 265">
              <a:extLst>
                <a:ext uri="{FF2B5EF4-FFF2-40B4-BE49-F238E27FC236}">
                  <a16:creationId xmlns:a16="http://schemas.microsoft.com/office/drawing/2014/main" id="{BA8CA4B3-2F08-46C2-9377-66D6AFDB62C3}"/>
                </a:ext>
              </a:extLst>
            </p:cNvPr>
            <p:cNvSpPr>
              <a:spLocks/>
            </p:cNvSpPr>
            <p:nvPr/>
          </p:nvSpPr>
          <p:spPr bwMode="auto">
            <a:xfrm>
              <a:off x="12296775" y="3941763"/>
              <a:ext cx="115888" cy="93663"/>
            </a:xfrm>
            <a:custGeom>
              <a:avLst/>
              <a:gdLst>
                <a:gd name="T0" fmla="*/ 21 w 42"/>
                <a:gd name="T1" fmla="*/ 29 h 34"/>
                <a:gd name="T2" fmla="*/ 0 w 42"/>
                <a:gd name="T3" fmla="*/ 0 h 34"/>
                <a:gd name="T4" fmla="*/ 5 w 42"/>
                <a:gd name="T5" fmla="*/ 0 h 34"/>
                <a:gd name="T6" fmla="*/ 21 w 42"/>
                <a:gd name="T7" fmla="*/ 22 h 34"/>
                <a:gd name="T8" fmla="*/ 37 w 42"/>
                <a:gd name="T9" fmla="*/ 18 h 34"/>
                <a:gd name="T10" fmla="*/ 42 w 42"/>
                <a:gd name="T11" fmla="*/ 24 h 34"/>
                <a:gd name="T12" fmla="*/ 21 w 42"/>
                <a:gd name="T13" fmla="*/ 29 h 34"/>
              </a:gdLst>
              <a:ahLst/>
              <a:cxnLst>
                <a:cxn ang="0">
                  <a:pos x="T0" y="T1"/>
                </a:cxn>
                <a:cxn ang="0">
                  <a:pos x="T2" y="T3"/>
                </a:cxn>
                <a:cxn ang="0">
                  <a:pos x="T4" y="T5"/>
                </a:cxn>
                <a:cxn ang="0">
                  <a:pos x="T6" y="T7"/>
                </a:cxn>
                <a:cxn ang="0">
                  <a:pos x="T8" y="T9"/>
                </a:cxn>
                <a:cxn ang="0">
                  <a:pos x="T10" y="T11"/>
                </a:cxn>
                <a:cxn ang="0">
                  <a:pos x="T12" y="T13"/>
                </a:cxn>
              </a:cxnLst>
              <a:rect l="0" t="0" r="r" b="b"/>
              <a:pathLst>
                <a:path w="42" h="34">
                  <a:moveTo>
                    <a:pt x="21" y="29"/>
                  </a:moveTo>
                  <a:cubicBezTo>
                    <a:pt x="12" y="24"/>
                    <a:pt x="3" y="12"/>
                    <a:pt x="0" y="0"/>
                  </a:cubicBezTo>
                  <a:cubicBezTo>
                    <a:pt x="5" y="0"/>
                    <a:pt x="5" y="0"/>
                    <a:pt x="5" y="0"/>
                  </a:cubicBezTo>
                  <a:cubicBezTo>
                    <a:pt x="8" y="9"/>
                    <a:pt x="14" y="18"/>
                    <a:pt x="21" y="22"/>
                  </a:cubicBezTo>
                  <a:cubicBezTo>
                    <a:pt x="28" y="26"/>
                    <a:pt x="34" y="24"/>
                    <a:pt x="37" y="18"/>
                  </a:cubicBezTo>
                  <a:cubicBezTo>
                    <a:pt x="42" y="24"/>
                    <a:pt x="42" y="24"/>
                    <a:pt x="42" y="24"/>
                  </a:cubicBezTo>
                  <a:cubicBezTo>
                    <a:pt x="39" y="33"/>
                    <a:pt x="30" y="34"/>
                    <a:pt x="21" y="2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7" name="Freeform 266">
              <a:extLst>
                <a:ext uri="{FF2B5EF4-FFF2-40B4-BE49-F238E27FC236}">
                  <a16:creationId xmlns:a16="http://schemas.microsoft.com/office/drawing/2014/main" id="{B42D54A3-5899-4CE8-A7D3-C9F6C2C2F551}"/>
                </a:ext>
              </a:extLst>
            </p:cNvPr>
            <p:cNvSpPr>
              <a:spLocks/>
            </p:cNvSpPr>
            <p:nvPr/>
          </p:nvSpPr>
          <p:spPr bwMode="auto">
            <a:xfrm>
              <a:off x="12233275" y="3560763"/>
              <a:ext cx="242888" cy="358775"/>
            </a:xfrm>
            <a:custGeom>
              <a:avLst/>
              <a:gdLst>
                <a:gd name="T0" fmla="*/ 27 w 88"/>
                <a:gd name="T1" fmla="*/ 107 h 130"/>
                <a:gd name="T2" fmla="*/ 21 w 88"/>
                <a:gd name="T3" fmla="*/ 103 h 130"/>
                <a:gd name="T4" fmla="*/ 15 w 88"/>
                <a:gd name="T5" fmla="*/ 86 h 130"/>
                <a:gd name="T6" fmla="*/ 0 w 88"/>
                <a:gd name="T7" fmla="*/ 39 h 130"/>
                <a:gd name="T8" fmla="*/ 44 w 88"/>
                <a:gd name="T9" fmla="*/ 14 h 130"/>
                <a:gd name="T10" fmla="*/ 88 w 88"/>
                <a:gd name="T11" fmla="*/ 90 h 130"/>
                <a:gd name="T12" fmla="*/ 74 w 88"/>
                <a:gd name="T13" fmla="*/ 119 h 130"/>
                <a:gd name="T14" fmla="*/ 73 w 88"/>
                <a:gd name="T15" fmla="*/ 120 h 130"/>
                <a:gd name="T16" fmla="*/ 67 w 88"/>
                <a:gd name="T17" fmla="*/ 130 h 130"/>
                <a:gd name="T18" fmla="*/ 61 w 88"/>
                <a:gd name="T19" fmla="*/ 126 h 130"/>
                <a:gd name="T20" fmla="*/ 69 w 88"/>
                <a:gd name="T21" fmla="*/ 112 h 130"/>
                <a:gd name="T22" fmla="*/ 70 w 88"/>
                <a:gd name="T23" fmla="*/ 113 h 130"/>
                <a:gd name="T24" fmla="*/ 69 w 88"/>
                <a:gd name="T25" fmla="*/ 112 h 130"/>
                <a:gd name="T26" fmla="*/ 82 w 88"/>
                <a:gd name="T27" fmla="*/ 87 h 130"/>
                <a:gd name="T28" fmla="*/ 44 w 88"/>
                <a:gd name="T29" fmla="*/ 21 h 130"/>
                <a:gd name="T30" fmla="*/ 6 w 88"/>
                <a:gd name="T31" fmla="*/ 43 h 130"/>
                <a:gd name="T32" fmla="*/ 19 w 88"/>
                <a:gd name="T33" fmla="*/ 83 h 130"/>
                <a:gd name="T34" fmla="*/ 27 w 88"/>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30">
                  <a:moveTo>
                    <a:pt x="27" y="107"/>
                  </a:moveTo>
                  <a:cubicBezTo>
                    <a:pt x="21" y="103"/>
                    <a:pt x="21" y="103"/>
                    <a:pt x="21" y="103"/>
                  </a:cubicBezTo>
                  <a:cubicBezTo>
                    <a:pt x="21" y="99"/>
                    <a:pt x="19" y="93"/>
                    <a:pt x="15" y="86"/>
                  </a:cubicBezTo>
                  <a:cubicBezTo>
                    <a:pt x="5" y="71"/>
                    <a:pt x="0" y="54"/>
                    <a:pt x="0" y="39"/>
                  </a:cubicBezTo>
                  <a:cubicBezTo>
                    <a:pt x="0" y="11"/>
                    <a:pt x="20" y="0"/>
                    <a:pt x="44" y="14"/>
                  </a:cubicBezTo>
                  <a:cubicBezTo>
                    <a:pt x="68" y="28"/>
                    <a:pt x="88" y="62"/>
                    <a:pt x="88" y="90"/>
                  </a:cubicBezTo>
                  <a:cubicBezTo>
                    <a:pt x="88" y="104"/>
                    <a:pt x="83" y="115"/>
                    <a:pt x="74" y="119"/>
                  </a:cubicBezTo>
                  <a:cubicBezTo>
                    <a:pt x="73" y="120"/>
                    <a:pt x="73" y="120"/>
                    <a:pt x="73" y="120"/>
                  </a:cubicBezTo>
                  <a:cubicBezTo>
                    <a:pt x="69" y="122"/>
                    <a:pt x="67" y="125"/>
                    <a:pt x="67" y="130"/>
                  </a:cubicBezTo>
                  <a:cubicBezTo>
                    <a:pt x="61" y="126"/>
                    <a:pt x="61" y="126"/>
                    <a:pt x="61" y="126"/>
                  </a:cubicBezTo>
                  <a:cubicBezTo>
                    <a:pt x="61" y="120"/>
                    <a:pt x="64" y="115"/>
                    <a:pt x="69" y="112"/>
                  </a:cubicBezTo>
                  <a:cubicBezTo>
                    <a:pt x="70" y="113"/>
                    <a:pt x="70" y="113"/>
                    <a:pt x="70" y="113"/>
                  </a:cubicBezTo>
                  <a:cubicBezTo>
                    <a:pt x="69" y="112"/>
                    <a:pt x="69" y="112"/>
                    <a:pt x="69" y="112"/>
                  </a:cubicBezTo>
                  <a:cubicBezTo>
                    <a:pt x="77" y="108"/>
                    <a:pt x="82" y="99"/>
                    <a:pt x="82" y="87"/>
                  </a:cubicBezTo>
                  <a:cubicBezTo>
                    <a:pt x="82" y="62"/>
                    <a:pt x="65" y="33"/>
                    <a:pt x="44" y="21"/>
                  </a:cubicBezTo>
                  <a:cubicBezTo>
                    <a:pt x="23" y="9"/>
                    <a:pt x="6" y="19"/>
                    <a:pt x="6" y="43"/>
                  </a:cubicBezTo>
                  <a:cubicBezTo>
                    <a:pt x="6" y="55"/>
                    <a:pt x="11" y="70"/>
                    <a:pt x="19" y="83"/>
                  </a:cubicBezTo>
                  <a:cubicBezTo>
                    <a:pt x="24" y="92"/>
                    <a:pt x="27" y="100"/>
                    <a:pt x="27" y="10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8" name="Freeform 267">
              <a:extLst>
                <a:ext uri="{FF2B5EF4-FFF2-40B4-BE49-F238E27FC236}">
                  <a16:creationId xmlns:a16="http://schemas.microsoft.com/office/drawing/2014/main" id="{BA416275-7CF7-4DF0-8E04-B6AB464C078C}"/>
                </a:ext>
              </a:extLst>
            </p:cNvPr>
            <p:cNvSpPr>
              <a:spLocks/>
            </p:cNvSpPr>
            <p:nvPr/>
          </p:nvSpPr>
          <p:spPr bwMode="auto">
            <a:xfrm>
              <a:off x="12315825" y="3733800"/>
              <a:ext cx="77788" cy="163513"/>
            </a:xfrm>
            <a:custGeom>
              <a:avLst/>
              <a:gdLst>
                <a:gd name="T0" fmla="*/ 22 w 28"/>
                <a:gd name="T1" fmla="*/ 59 h 59"/>
                <a:gd name="T2" fmla="*/ 16 w 28"/>
                <a:gd name="T3" fmla="*/ 54 h 59"/>
                <a:gd name="T4" fmla="*/ 20 w 28"/>
                <a:gd name="T5" fmla="*/ 22 h 59"/>
                <a:gd name="T6" fmla="*/ 20 w 28"/>
                <a:gd name="T7" fmla="*/ 22 h 59"/>
                <a:gd name="T8" fmla="*/ 14 w 28"/>
                <a:gd name="T9" fmla="*/ 16 h 59"/>
                <a:gd name="T10" fmla="*/ 10 w 28"/>
                <a:gd name="T11" fmla="*/ 16 h 59"/>
                <a:gd name="T12" fmla="*/ 7 w 28"/>
                <a:gd name="T13" fmla="*/ 14 h 59"/>
                <a:gd name="T14" fmla="*/ 12 w 28"/>
                <a:gd name="T15" fmla="*/ 52 h 59"/>
                <a:gd name="T16" fmla="*/ 6 w 28"/>
                <a:gd name="T17" fmla="*/ 49 h 59"/>
                <a:gd name="T18" fmla="*/ 0 w 28"/>
                <a:gd name="T19" fmla="*/ 3 h 59"/>
                <a:gd name="T20" fmla="*/ 2 w 28"/>
                <a:gd name="T21" fmla="*/ 0 h 59"/>
                <a:gd name="T22" fmla="*/ 6 w 28"/>
                <a:gd name="T23" fmla="*/ 4 h 59"/>
                <a:gd name="T24" fmla="*/ 6 w 28"/>
                <a:gd name="T25" fmla="*/ 4 h 59"/>
                <a:gd name="T26" fmla="*/ 9 w 28"/>
                <a:gd name="T27" fmla="*/ 8 h 59"/>
                <a:gd name="T28" fmla="*/ 11 w 28"/>
                <a:gd name="T29" fmla="*/ 7 h 59"/>
                <a:gd name="T30" fmla="*/ 14 w 28"/>
                <a:gd name="T31" fmla="*/ 7 h 59"/>
                <a:gd name="T32" fmla="*/ 17 w 28"/>
                <a:gd name="T33" fmla="*/ 11 h 59"/>
                <a:gd name="T34" fmla="*/ 18 w 28"/>
                <a:gd name="T35" fmla="*/ 14 h 59"/>
                <a:gd name="T36" fmla="*/ 22 w 28"/>
                <a:gd name="T37" fmla="*/ 13 h 59"/>
                <a:gd name="T38" fmla="*/ 26 w 28"/>
                <a:gd name="T39" fmla="*/ 14 h 59"/>
                <a:gd name="T40" fmla="*/ 27 w 28"/>
                <a:gd name="T41" fmla="*/ 19 h 59"/>
                <a:gd name="T42" fmla="*/ 22 w 28"/>
                <a:gd name="T4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59">
                  <a:moveTo>
                    <a:pt x="22" y="59"/>
                  </a:moveTo>
                  <a:cubicBezTo>
                    <a:pt x="16" y="54"/>
                    <a:pt x="16" y="54"/>
                    <a:pt x="16" y="54"/>
                  </a:cubicBezTo>
                  <a:cubicBezTo>
                    <a:pt x="20" y="22"/>
                    <a:pt x="20" y="22"/>
                    <a:pt x="20" y="22"/>
                  </a:cubicBezTo>
                  <a:cubicBezTo>
                    <a:pt x="20" y="22"/>
                    <a:pt x="20" y="22"/>
                    <a:pt x="20" y="22"/>
                  </a:cubicBezTo>
                  <a:cubicBezTo>
                    <a:pt x="17" y="21"/>
                    <a:pt x="15" y="18"/>
                    <a:pt x="14" y="16"/>
                  </a:cubicBezTo>
                  <a:cubicBezTo>
                    <a:pt x="13" y="16"/>
                    <a:pt x="12" y="16"/>
                    <a:pt x="10" y="16"/>
                  </a:cubicBezTo>
                  <a:cubicBezTo>
                    <a:pt x="9" y="15"/>
                    <a:pt x="8" y="15"/>
                    <a:pt x="7" y="14"/>
                  </a:cubicBezTo>
                  <a:cubicBezTo>
                    <a:pt x="12" y="52"/>
                    <a:pt x="12" y="52"/>
                    <a:pt x="12" y="52"/>
                  </a:cubicBezTo>
                  <a:cubicBezTo>
                    <a:pt x="6" y="49"/>
                    <a:pt x="6" y="49"/>
                    <a:pt x="6" y="49"/>
                  </a:cubicBezTo>
                  <a:cubicBezTo>
                    <a:pt x="0" y="3"/>
                    <a:pt x="0" y="3"/>
                    <a:pt x="0" y="3"/>
                  </a:cubicBezTo>
                  <a:cubicBezTo>
                    <a:pt x="0" y="1"/>
                    <a:pt x="1" y="0"/>
                    <a:pt x="2" y="0"/>
                  </a:cubicBezTo>
                  <a:cubicBezTo>
                    <a:pt x="4" y="0"/>
                    <a:pt x="5" y="2"/>
                    <a:pt x="6" y="4"/>
                  </a:cubicBezTo>
                  <a:cubicBezTo>
                    <a:pt x="6" y="4"/>
                    <a:pt x="6" y="4"/>
                    <a:pt x="6" y="4"/>
                  </a:cubicBezTo>
                  <a:cubicBezTo>
                    <a:pt x="6" y="4"/>
                    <a:pt x="7" y="7"/>
                    <a:pt x="9" y="8"/>
                  </a:cubicBezTo>
                  <a:cubicBezTo>
                    <a:pt x="11" y="8"/>
                    <a:pt x="11" y="8"/>
                    <a:pt x="11" y="7"/>
                  </a:cubicBezTo>
                  <a:cubicBezTo>
                    <a:pt x="11" y="6"/>
                    <a:pt x="13" y="6"/>
                    <a:pt x="14" y="7"/>
                  </a:cubicBezTo>
                  <a:cubicBezTo>
                    <a:pt x="15" y="7"/>
                    <a:pt x="16" y="9"/>
                    <a:pt x="17" y="11"/>
                  </a:cubicBezTo>
                  <a:cubicBezTo>
                    <a:pt x="17" y="12"/>
                    <a:pt x="18" y="13"/>
                    <a:pt x="18" y="14"/>
                  </a:cubicBezTo>
                  <a:cubicBezTo>
                    <a:pt x="20" y="14"/>
                    <a:pt x="22" y="13"/>
                    <a:pt x="22" y="13"/>
                  </a:cubicBezTo>
                  <a:cubicBezTo>
                    <a:pt x="23" y="12"/>
                    <a:pt x="24" y="12"/>
                    <a:pt x="26" y="14"/>
                  </a:cubicBezTo>
                  <a:cubicBezTo>
                    <a:pt x="27" y="15"/>
                    <a:pt x="28" y="17"/>
                    <a:pt x="27" y="19"/>
                  </a:cubicBezTo>
                  <a:lnTo>
                    <a:pt x="22" y="5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9" name="Freeform 268">
              <a:extLst>
                <a:ext uri="{FF2B5EF4-FFF2-40B4-BE49-F238E27FC236}">
                  <a16:creationId xmlns:a16="http://schemas.microsoft.com/office/drawing/2014/main" id="{24E74FBB-2B31-4FE4-A4B0-872C016B41B2}"/>
                </a:ext>
              </a:extLst>
            </p:cNvPr>
            <p:cNvSpPr>
              <a:spLocks/>
            </p:cNvSpPr>
            <p:nvPr/>
          </p:nvSpPr>
          <p:spPr bwMode="auto">
            <a:xfrm>
              <a:off x="12360275" y="3648075"/>
              <a:ext cx="74613" cy="111125"/>
            </a:xfrm>
            <a:custGeom>
              <a:avLst/>
              <a:gdLst>
                <a:gd name="T0" fmla="*/ 23 w 27"/>
                <a:gd name="T1" fmla="*/ 39 h 40"/>
                <a:gd name="T2" fmla="*/ 20 w 27"/>
                <a:gd name="T3" fmla="*/ 35 h 40"/>
                <a:gd name="T4" fmla="*/ 3 w 27"/>
                <a:gd name="T5" fmla="*/ 7 h 40"/>
                <a:gd name="T6" fmla="*/ 1 w 27"/>
                <a:gd name="T7" fmla="*/ 2 h 40"/>
                <a:gd name="T8" fmla="*/ 4 w 27"/>
                <a:gd name="T9" fmla="*/ 1 h 40"/>
                <a:gd name="T10" fmla="*/ 26 w 27"/>
                <a:gd name="T11" fmla="*/ 36 h 40"/>
                <a:gd name="T12" fmla="*/ 24 w 27"/>
                <a:gd name="T13" fmla="*/ 40 h 40"/>
                <a:gd name="T14" fmla="*/ 23 w 27"/>
                <a:gd name="T15" fmla="*/ 39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0">
                  <a:moveTo>
                    <a:pt x="23" y="39"/>
                  </a:moveTo>
                  <a:cubicBezTo>
                    <a:pt x="22" y="38"/>
                    <a:pt x="21" y="37"/>
                    <a:pt x="20" y="35"/>
                  </a:cubicBezTo>
                  <a:cubicBezTo>
                    <a:pt x="18" y="25"/>
                    <a:pt x="12" y="16"/>
                    <a:pt x="3" y="7"/>
                  </a:cubicBezTo>
                  <a:cubicBezTo>
                    <a:pt x="1" y="6"/>
                    <a:pt x="0" y="3"/>
                    <a:pt x="1" y="2"/>
                  </a:cubicBezTo>
                  <a:cubicBezTo>
                    <a:pt x="1" y="0"/>
                    <a:pt x="3" y="0"/>
                    <a:pt x="4" y="1"/>
                  </a:cubicBezTo>
                  <a:cubicBezTo>
                    <a:pt x="16" y="12"/>
                    <a:pt x="23" y="23"/>
                    <a:pt x="26" y="36"/>
                  </a:cubicBezTo>
                  <a:cubicBezTo>
                    <a:pt x="27" y="38"/>
                    <a:pt x="26" y="40"/>
                    <a:pt x="24" y="40"/>
                  </a:cubicBezTo>
                  <a:cubicBezTo>
                    <a:pt x="24" y="40"/>
                    <a:pt x="24" y="39"/>
                    <a:pt x="23" y="3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0" name="Freeform 269">
              <a:extLst>
                <a:ext uri="{FF2B5EF4-FFF2-40B4-BE49-F238E27FC236}">
                  <a16:creationId xmlns:a16="http://schemas.microsoft.com/office/drawing/2014/main" id="{CCC8EDFF-72C5-406A-A8E9-294BF401C0ED}"/>
                </a:ext>
              </a:extLst>
            </p:cNvPr>
            <p:cNvSpPr>
              <a:spLocks/>
            </p:cNvSpPr>
            <p:nvPr/>
          </p:nvSpPr>
          <p:spPr bwMode="auto">
            <a:xfrm>
              <a:off x="12142788" y="3624263"/>
              <a:ext cx="68263" cy="53975"/>
            </a:xfrm>
            <a:custGeom>
              <a:avLst/>
              <a:gdLst>
                <a:gd name="T0" fmla="*/ 22 w 25"/>
                <a:gd name="T1" fmla="*/ 19 h 20"/>
                <a:gd name="T2" fmla="*/ 3 w 25"/>
                <a:gd name="T3" fmla="*/ 8 h 20"/>
                <a:gd name="T4" fmla="*/ 0 w 25"/>
                <a:gd name="T5" fmla="*/ 3 h 20"/>
                <a:gd name="T6" fmla="*/ 3 w 25"/>
                <a:gd name="T7" fmla="*/ 1 h 20"/>
                <a:gd name="T8" fmla="*/ 22 w 25"/>
                <a:gd name="T9" fmla="*/ 12 h 20"/>
                <a:gd name="T10" fmla="*/ 25 w 25"/>
                <a:gd name="T11" fmla="*/ 18 h 20"/>
                <a:gd name="T12" fmla="*/ 22 w 25"/>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5" h="20">
                  <a:moveTo>
                    <a:pt x="22" y="19"/>
                  </a:moveTo>
                  <a:cubicBezTo>
                    <a:pt x="3" y="8"/>
                    <a:pt x="3" y="8"/>
                    <a:pt x="3" y="8"/>
                  </a:cubicBezTo>
                  <a:cubicBezTo>
                    <a:pt x="1" y="7"/>
                    <a:pt x="0" y="5"/>
                    <a:pt x="0" y="3"/>
                  </a:cubicBezTo>
                  <a:cubicBezTo>
                    <a:pt x="0" y="1"/>
                    <a:pt x="1" y="0"/>
                    <a:pt x="3" y="1"/>
                  </a:cubicBezTo>
                  <a:cubicBezTo>
                    <a:pt x="22" y="12"/>
                    <a:pt x="22" y="12"/>
                    <a:pt x="22" y="12"/>
                  </a:cubicBezTo>
                  <a:cubicBezTo>
                    <a:pt x="24" y="13"/>
                    <a:pt x="25" y="16"/>
                    <a:pt x="25" y="18"/>
                  </a:cubicBezTo>
                  <a:cubicBezTo>
                    <a:pt x="25" y="20"/>
                    <a:pt x="24" y="20"/>
                    <a:pt x="22"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1" name="Freeform 270">
              <a:extLst>
                <a:ext uri="{FF2B5EF4-FFF2-40B4-BE49-F238E27FC236}">
                  <a16:creationId xmlns:a16="http://schemas.microsoft.com/office/drawing/2014/main" id="{18D688F1-447E-4864-ADED-0FAE28D1518C}"/>
                </a:ext>
              </a:extLst>
            </p:cNvPr>
            <p:cNvSpPr>
              <a:spLocks/>
            </p:cNvSpPr>
            <p:nvPr/>
          </p:nvSpPr>
          <p:spPr bwMode="auto">
            <a:xfrm>
              <a:off x="12498388" y="3830638"/>
              <a:ext cx="69850" cy="55563"/>
            </a:xfrm>
            <a:custGeom>
              <a:avLst/>
              <a:gdLst>
                <a:gd name="T0" fmla="*/ 22 w 25"/>
                <a:gd name="T1" fmla="*/ 19 h 20"/>
                <a:gd name="T2" fmla="*/ 3 w 25"/>
                <a:gd name="T3" fmla="*/ 8 h 20"/>
                <a:gd name="T4" fmla="*/ 0 w 25"/>
                <a:gd name="T5" fmla="*/ 2 h 20"/>
                <a:gd name="T6" fmla="*/ 3 w 25"/>
                <a:gd name="T7" fmla="*/ 1 h 20"/>
                <a:gd name="T8" fmla="*/ 22 w 25"/>
                <a:gd name="T9" fmla="*/ 12 h 20"/>
                <a:gd name="T10" fmla="*/ 25 w 25"/>
                <a:gd name="T11" fmla="*/ 17 h 20"/>
                <a:gd name="T12" fmla="*/ 22 w 25"/>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5" h="20">
                  <a:moveTo>
                    <a:pt x="22" y="19"/>
                  </a:moveTo>
                  <a:cubicBezTo>
                    <a:pt x="3" y="8"/>
                    <a:pt x="3" y="8"/>
                    <a:pt x="3" y="8"/>
                  </a:cubicBezTo>
                  <a:cubicBezTo>
                    <a:pt x="1" y="7"/>
                    <a:pt x="0" y="4"/>
                    <a:pt x="0" y="2"/>
                  </a:cubicBezTo>
                  <a:cubicBezTo>
                    <a:pt x="0" y="0"/>
                    <a:pt x="1" y="0"/>
                    <a:pt x="3" y="1"/>
                  </a:cubicBezTo>
                  <a:cubicBezTo>
                    <a:pt x="22" y="12"/>
                    <a:pt x="22" y="12"/>
                    <a:pt x="22" y="12"/>
                  </a:cubicBezTo>
                  <a:cubicBezTo>
                    <a:pt x="24" y="13"/>
                    <a:pt x="25" y="15"/>
                    <a:pt x="25" y="17"/>
                  </a:cubicBezTo>
                  <a:cubicBezTo>
                    <a:pt x="25" y="19"/>
                    <a:pt x="24" y="20"/>
                    <a:pt x="22"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2" name="Freeform 271">
              <a:extLst>
                <a:ext uri="{FF2B5EF4-FFF2-40B4-BE49-F238E27FC236}">
                  <a16:creationId xmlns:a16="http://schemas.microsoft.com/office/drawing/2014/main" id="{F34DD82F-E516-4233-9892-9382F3D0FD13}"/>
                </a:ext>
              </a:extLst>
            </p:cNvPr>
            <p:cNvSpPr>
              <a:spLocks/>
            </p:cNvSpPr>
            <p:nvPr/>
          </p:nvSpPr>
          <p:spPr bwMode="auto">
            <a:xfrm>
              <a:off x="12452350" y="3646488"/>
              <a:ext cx="79375" cy="57150"/>
            </a:xfrm>
            <a:custGeom>
              <a:avLst/>
              <a:gdLst>
                <a:gd name="T0" fmla="*/ 4 w 29"/>
                <a:gd name="T1" fmla="*/ 21 h 21"/>
                <a:gd name="T2" fmla="*/ 2 w 29"/>
                <a:gd name="T3" fmla="*/ 18 h 21"/>
                <a:gd name="T4" fmla="*/ 2 w 29"/>
                <a:gd name="T5" fmla="*/ 13 h 21"/>
                <a:gd name="T6" fmla="*/ 24 w 29"/>
                <a:gd name="T7" fmla="*/ 0 h 21"/>
                <a:gd name="T8" fmla="*/ 28 w 29"/>
                <a:gd name="T9" fmla="*/ 3 h 21"/>
                <a:gd name="T10" fmla="*/ 28 w 29"/>
                <a:gd name="T11" fmla="*/ 8 h 21"/>
                <a:gd name="T12" fmla="*/ 6 w 29"/>
                <a:gd name="T13" fmla="*/ 21 h 21"/>
                <a:gd name="T14" fmla="*/ 4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4" y="21"/>
                  </a:moveTo>
                  <a:cubicBezTo>
                    <a:pt x="3" y="20"/>
                    <a:pt x="2" y="19"/>
                    <a:pt x="2" y="18"/>
                  </a:cubicBezTo>
                  <a:cubicBezTo>
                    <a:pt x="0" y="16"/>
                    <a:pt x="0" y="14"/>
                    <a:pt x="2" y="13"/>
                  </a:cubicBezTo>
                  <a:cubicBezTo>
                    <a:pt x="24" y="0"/>
                    <a:pt x="24" y="0"/>
                    <a:pt x="24" y="0"/>
                  </a:cubicBezTo>
                  <a:cubicBezTo>
                    <a:pt x="25" y="0"/>
                    <a:pt x="27" y="1"/>
                    <a:pt x="28" y="3"/>
                  </a:cubicBezTo>
                  <a:cubicBezTo>
                    <a:pt x="29" y="5"/>
                    <a:pt x="29" y="7"/>
                    <a:pt x="28" y="8"/>
                  </a:cubicBezTo>
                  <a:cubicBezTo>
                    <a:pt x="6" y="21"/>
                    <a:pt x="6" y="21"/>
                    <a:pt x="6" y="21"/>
                  </a:cubicBezTo>
                  <a:cubicBezTo>
                    <a:pt x="5" y="21"/>
                    <a:pt x="5" y="21"/>
                    <a:pt x="4" y="2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3" name="Freeform 272">
              <a:extLst>
                <a:ext uri="{FF2B5EF4-FFF2-40B4-BE49-F238E27FC236}">
                  <a16:creationId xmlns:a16="http://schemas.microsoft.com/office/drawing/2014/main" id="{F54F9732-A32A-47FB-A674-BF2DA3EC2E07}"/>
                </a:ext>
              </a:extLst>
            </p:cNvPr>
            <p:cNvSpPr>
              <a:spLocks/>
            </p:cNvSpPr>
            <p:nvPr/>
          </p:nvSpPr>
          <p:spPr bwMode="auto">
            <a:xfrm>
              <a:off x="12345988" y="3505200"/>
              <a:ext cx="17463" cy="88900"/>
            </a:xfrm>
            <a:custGeom>
              <a:avLst/>
              <a:gdLst>
                <a:gd name="T0" fmla="*/ 3 w 6"/>
                <a:gd name="T1" fmla="*/ 31 h 32"/>
                <a:gd name="T2" fmla="*/ 0 w 6"/>
                <a:gd name="T3" fmla="*/ 25 h 32"/>
                <a:gd name="T4" fmla="*/ 0 w 6"/>
                <a:gd name="T5" fmla="*/ 3 h 32"/>
                <a:gd name="T6" fmla="*/ 3 w 6"/>
                <a:gd name="T7" fmla="*/ 1 h 32"/>
                <a:gd name="T8" fmla="*/ 6 w 6"/>
                <a:gd name="T9" fmla="*/ 7 h 32"/>
                <a:gd name="T10" fmla="*/ 6 w 6"/>
                <a:gd name="T11" fmla="*/ 29 h 32"/>
                <a:gd name="T12" fmla="*/ 3 w 6"/>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 h="32">
                  <a:moveTo>
                    <a:pt x="3" y="31"/>
                  </a:moveTo>
                  <a:cubicBezTo>
                    <a:pt x="1" y="30"/>
                    <a:pt x="0" y="27"/>
                    <a:pt x="0" y="25"/>
                  </a:cubicBezTo>
                  <a:cubicBezTo>
                    <a:pt x="0" y="3"/>
                    <a:pt x="0" y="3"/>
                    <a:pt x="0" y="3"/>
                  </a:cubicBezTo>
                  <a:cubicBezTo>
                    <a:pt x="0" y="1"/>
                    <a:pt x="1" y="0"/>
                    <a:pt x="3" y="1"/>
                  </a:cubicBezTo>
                  <a:cubicBezTo>
                    <a:pt x="5" y="2"/>
                    <a:pt x="6" y="5"/>
                    <a:pt x="6" y="7"/>
                  </a:cubicBezTo>
                  <a:cubicBezTo>
                    <a:pt x="6" y="29"/>
                    <a:pt x="6" y="29"/>
                    <a:pt x="6" y="29"/>
                  </a:cubicBezTo>
                  <a:cubicBezTo>
                    <a:pt x="6" y="31"/>
                    <a:pt x="5" y="32"/>
                    <a:pt x="3" y="3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4" name="Freeform 273">
              <a:extLst>
                <a:ext uri="{FF2B5EF4-FFF2-40B4-BE49-F238E27FC236}">
                  <a16:creationId xmlns:a16="http://schemas.microsoft.com/office/drawing/2014/main" id="{42D1C923-182B-4555-BCEE-F3D56D78D59D}"/>
                </a:ext>
              </a:extLst>
            </p:cNvPr>
            <p:cNvSpPr>
              <a:spLocks/>
            </p:cNvSpPr>
            <p:nvPr/>
          </p:nvSpPr>
          <p:spPr bwMode="auto">
            <a:xfrm>
              <a:off x="12177713" y="3449638"/>
              <a:ext cx="80963" cy="130175"/>
            </a:xfrm>
            <a:custGeom>
              <a:avLst/>
              <a:gdLst>
                <a:gd name="T0" fmla="*/ 25 w 29"/>
                <a:gd name="T1" fmla="*/ 47 h 47"/>
                <a:gd name="T2" fmla="*/ 23 w 29"/>
                <a:gd name="T3" fmla="*/ 44 h 47"/>
                <a:gd name="T4" fmla="*/ 1 w 29"/>
                <a:gd name="T5" fmla="*/ 6 h 47"/>
                <a:gd name="T6" fmla="*/ 1 w 29"/>
                <a:gd name="T7" fmla="*/ 1 h 47"/>
                <a:gd name="T8" fmla="*/ 5 w 29"/>
                <a:gd name="T9" fmla="*/ 3 h 47"/>
                <a:gd name="T10" fmla="*/ 27 w 29"/>
                <a:gd name="T11" fmla="*/ 42 h 47"/>
                <a:gd name="T12" fmla="*/ 27 w 29"/>
                <a:gd name="T13" fmla="*/ 47 h 47"/>
                <a:gd name="T14" fmla="*/ 25 w 29"/>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5" y="47"/>
                  </a:moveTo>
                  <a:cubicBezTo>
                    <a:pt x="24" y="46"/>
                    <a:pt x="24" y="45"/>
                    <a:pt x="23" y="44"/>
                  </a:cubicBezTo>
                  <a:cubicBezTo>
                    <a:pt x="1" y="6"/>
                    <a:pt x="1" y="6"/>
                    <a:pt x="1" y="6"/>
                  </a:cubicBezTo>
                  <a:cubicBezTo>
                    <a:pt x="0" y="4"/>
                    <a:pt x="0" y="2"/>
                    <a:pt x="1" y="1"/>
                  </a:cubicBezTo>
                  <a:cubicBezTo>
                    <a:pt x="2" y="0"/>
                    <a:pt x="4" y="1"/>
                    <a:pt x="5" y="3"/>
                  </a:cubicBezTo>
                  <a:cubicBezTo>
                    <a:pt x="27" y="42"/>
                    <a:pt x="27" y="42"/>
                    <a:pt x="27" y="42"/>
                  </a:cubicBezTo>
                  <a:cubicBezTo>
                    <a:pt x="29" y="44"/>
                    <a:pt x="29" y="46"/>
                    <a:pt x="27" y="47"/>
                  </a:cubicBezTo>
                  <a:cubicBezTo>
                    <a:pt x="27" y="47"/>
                    <a:pt x="26" y="47"/>
                    <a:pt x="25" y="4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77" name="Group 376">
            <a:extLst>
              <a:ext uri="{FF2B5EF4-FFF2-40B4-BE49-F238E27FC236}">
                <a16:creationId xmlns:a16="http://schemas.microsoft.com/office/drawing/2014/main" id="{9B72830F-12C5-4122-8E7B-8A0C5A28BF01}"/>
              </a:ext>
            </a:extLst>
          </p:cNvPr>
          <p:cNvGrpSpPr/>
          <p:nvPr/>
        </p:nvGrpSpPr>
        <p:grpSpPr>
          <a:xfrm>
            <a:off x="4155427" y="537489"/>
            <a:ext cx="247312" cy="347574"/>
            <a:chOff x="9921875" y="2800350"/>
            <a:chExt cx="411163" cy="577851"/>
          </a:xfrm>
        </p:grpSpPr>
        <p:sp>
          <p:nvSpPr>
            <p:cNvPr id="75" name="Freeform 274">
              <a:extLst>
                <a:ext uri="{FF2B5EF4-FFF2-40B4-BE49-F238E27FC236}">
                  <a16:creationId xmlns:a16="http://schemas.microsoft.com/office/drawing/2014/main" id="{3141D556-D6AF-49C5-AACF-17B0EB4590FB}"/>
                </a:ext>
              </a:extLst>
            </p:cNvPr>
            <p:cNvSpPr>
              <a:spLocks/>
            </p:cNvSpPr>
            <p:nvPr/>
          </p:nvSpPr>
          <p:spPr bwMode="auto">
            <a:xfrm>
              <a:off x="9986963" y="2800350"/>
              <a:ext cx="346075" cy="563563"/>
            </a:xfrm>
            <a:custGeom>
              <a:avLst/>
              <a:gdLst>
                <a:gd name="T0" fmla="*/ 101 w 125"/>
                <a:gd name="T1" fmla="*/ 196 h 204"/>
                <a:gd name="T2" fmla="*/ 24 w 125"/>
                <a:gd name="T3" fmla="*/ 152 h 204"/>
                <a:gd name="T4" fmla="*/ 0 w 125"/>
                <a:gd name="T5" fmla="*/ 106 h 204"/>
                <a:gd name="T6" fmla="*/ 0 w 125"/>
                <a:gd name="T7" fmla="*/ 26 h 204"/>
                <a:gd name="T8" fmla="*/ 24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4" y="152"/>
                    <a:pt x="24" y="152"/>
                    <a:pt x="24" y="152"/>
                  </a:cubicBezTo>
                  <a:cubicBezTo>
                    <a:pt x="11" y="144"/>
                    <a:pt x="0" y="124"/>
                    <a:pt x="0" y="106"/>
                  </a:cubicBezTo>
                  <a:cubicBezTo>
                    <a:pt x="0" y="26"/>
                    <a:pt x="0" y="26"/>
                    <a:pt x="0" y="26"/>
                  </a:cubicBezTo>
                  <a:cubicBezTo>
                    <a:pt x="0" y="8"/>
                    <a:pt x="11" y="0"/>
                    <a:pt x="24"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6" name="Freeform 275">
              <a:extLst>
                <a:ext uri="{FF2B5EF4-FFF2-40B4-BE49-F238E27FC236}">
                  <a16:creationId xmlns:a16="http://schemas.microsoft.com/office/drawing/2014/main" id="{F345CF0F-F24A-4B2B-B58D-371DB6C6501F}"/>
                </a:ext>
              </a:extLst>
            </p:cNvPr>
            <p:cNvSpPr>
              <a:spLocks/>
            </p:cNvSpPr>
            <p:nvPr/>
          </p:nvSpPr>
          <p:spPr bwMode="auto">
            <a:xfrm>
              <a:off x="9921875" y="2814638"/>
              <a:ext cx="344488" cy="563563"/>
            </a:xfrm>
            <a:custGeom>
              <a:avLst/>
              <a:gdLst>
                <a:gd name="T0" fmla="*/ 101 w 125"/>
                <a:gd name="T1" fmla="*/ 196 h 204"/>
                <a:gd name="T2" fmla="*/ 24 w 125"/>
                <a:gd name="T3" fmla="*/ 152 h 204"/>
                <a:gd name="T4" fmla="*/ 0 w 125"/>
                <a:gd name="T5" fmla="*/ 106 h 204"/>
                <a:gd name="T6" fmla="*/ 0 w 125"/>
                <a:gd name="T7" fmla="*/ 26 h 204"/>
                <a:gd name="T8" fmla="*/ 24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4" y="152"/>
                    <a:pt x="24" y="152"/>
                    <a:pt x="24" y="152"/>
                  </a:cubicBezTo>
                  <a:cubicBezTo>
                    <a:pt x="11" y="144"/>
                    <a:pt x="0" y="123"/>
                    <a:pt x="0" y="106"/>
                  </a:cubicBezTo>
                  <a:cubicBezTo>
                    <a:pt x="0" y="26"/>
                    <a:pt x="0" y="26"/>
                    <a:pt x="0" y="26"/>
                  </a:cubicBezTo>
                  <a:cubicBezTo>
                    <a:pt x="0" y="8"/>
                    <a:pt x="11" y="0"/>
                    <a:pt x="24" y="8"/>
                  </a:cubicBezTo>
                  <a:cubicBezTo>
                    <a:pt x="101" y="52"/>
                    <a:pt x="101" y="52"/>
                    <a:pt x="101" y="52"/>
                  </a:cubicBezTo>
                  <a:cubicBezTo>
                    <a:pt x="114" y="59"/>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7" name="Freeform 276">
              <a:extLst>
                <a:ext uri="{FF2B5EF4-FFF2-40B4-BE49-F238E27FC236}">
                  <a16:creationId xmlns:a16="http://schemas.microsoft.com/office/drawing/2014/main" id="{8C363E8E-E7EC-462F-BB63-7C23B1199E3A}"/>
                </a:ext>
              </a:extLst>
            </p:cNvPr>
            <p:cNvSpPr>
              <a:spLocks noEditPoints="1"/>
            </p:cNvSpPr>
            <p:nvPr/>
          </p:nvSpPr>
          <p:spPr bwMode="auto">
            <a:xfrm>
              <a:off x="10045700" y="3165475"/>
              <a:ext cx="90488" cy="79375"/>
            </a:xfrm>
            <a:custGeom>
              <a:avLst/>
              <a:gdLst>
                <a:gd name="T0" fmla="*/ 27 w 33"/>
                <a:gd name="T1" fmla="*/ 28 h 29"/>
                <a:gd name="T2" fmla="*/ 5 w 33"/>
                <a:gd name="T3" fmla="*/ 15 h 29"/>
                <a:gd name="T4" fmla="*/ 0 w 33"/>
                <a:gd name="T5" fmla="*/ 5 h 29"/>
                <a:gd name="T6" fmla="*/ 5 w 33"/>
                <a:gd name="T7" fmla="*/ 2 h 29"/>
                <a:gd name="T8" fmla="*/ 27 w 33"/>
                <a:gd name="T9" fmla="*/ 14 h 29"/>
                <a:gd name="T10" fmla="*/ 33 w 33"/>
                <a:gd name="T11" fmla="*/ 24 h 29"/>
                <a:gd name="T12" fmla="*/ 27 w 33"/>
                <a:gd name="T13" fmla="*/ 28 h 29"/>
                <a:gd name="T14" fmla="*/ 5 w 33"/>
                <a:gd name="T15" fmla="*/ 6 h 29"/>
                <a:gd name="T16" fmla="*/ 3 w 33"/>
                <a:gd name="T17" fmla="*/ 7 h 29"/>
                <a:gd name="T18" fmla="*/ 5 w 33"/>
                <a:gd name="T19" fmla="*/ 11 h 29"/>
                <a:gd name="T20" fmla="*/ 27 w 33"/>
                <a:gd name="T21" fmla="*/ 23 h 29"/>
                <a:gd name="T22" fmla="*/ 29 w 33"/>
                <a:gd name="T23" fmla="*/ 22 h 29"/>
                <a:gd name="T24" fmla="*/ 27 w 33"/>
                <a:gd name="T25" fmla="*/ 18 h 29"/>
                <a:gd name="T26" fmla="*/ 5 w 33"/>
                <a:gd name="T2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27" y="28"/>
                  </a:moveTo>
                  <a:cubicBezTo>
                    <a:pt x="5" y="15"/>
                    <a:pt x="5" y="15"/>
                    <a:pt x="5" y="15"/>
                  </a:cubicBezTo>
                  <a:cubicBezTo>
                    <a:pt x="2" y="13"/>
                    <a:pt x="0" y="9"/>
                    <a:pt x="0" y="5"/>
                  </a:cubicBezTo>
                  <a:cubicBezTo>
                    <a:pt x="0" y="1"/>
                    <a:pt x="2" y="0"/>
                    <a:pt x="5" y="2"/>
                  </a:cubicBezTo>
                  <a:cubicBezTo>
                    <a:pt x="27" y="14"/>
                    <a:pt x="27" y="14"/>
                    <a:pt x="27" y="14"/>
                  </a:cubicBezTo>
                  <a:cubicBezTo>
                    <a:pt x="30" y="16"/>
                    <a:pt x="33" y="20"/>
                    <a:pt x="33" y="24"/>
                  </a:cubicBezTo>
                  <a:cubicBezTo>
                    <a:pt x="33" y="28"/>
                    <a:pt x="30" y="29"/>
                    <a:pt x="27" y="28"/>
                  </a:cubicBezTo>
                  <a:close/>
                  <a:moveTo>
                    <a:pt x="5" y="6"/>
                  </a:moveTo>
                  <a:cubicBezTo>
                    <a:pt x="4" y="5"/>
                    <a:pt x="3" y="6"/>
                    <a:pt x="3" y="7"/>
                  </a:cubicBezTo>
                  <a:cubicBezTo>
                    <a:pt x="3" y="9"/>
                    <a:pt x="4" y="10"/>
                    <a:pt x="5" y="11"/>
                  </a:cubicBezTo>
                  <a:cubicBezTo>
                    <a:pt x="27" y="23"/>
                    <a:pt x="27" y="23"/>
                    <a:pt x="27" y="23"/>
                  </a:cubicBezTo>
                  <a:cubicBezTo>
                    <a:pt x="28" y="24"/>
                    <a:pt x="29" y="24"/>
                    <a:pt x="29" y="22"/>
                  </a:cubicBezTo>
                  <a:cubicBezTo>
                    <a:pt x="29" y="21"/>
                    <a:pt x="28" y="19"/>
                    <a:pt x="27" y="18"/>
                  </a:cubicBezTo>
                  <a:lnTo>
                    <a:pt x="5" y="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8" name="Freeform 277">
              <a:extLst>
                <a:ext uri="{FF2B5EF4-FFF2-40B4-BE49-F238E27FC236}">
                  <a16:creationId xmlns:a16="http://schemas.microsoft.com/office/drawing/2014/main" id="{7A879B2B-B3EC-4774-908D-DFA5FAD870E6}"/>
                </a:ext>
              </a:extLst>
            </p:cNvPr>
            <p:cNvSpPr>
              <a:spLocks noEditPoints="1"/>
            </p:cNvSpPr>
            <p:nvPr/>
          </p:nvSpPr>
          <p:spPr bwMode="auto">
            <a:xfrm>
              <a:off x="10045700" y="3136900"/>
              <a:ext cx="90488" cy="84138"/>
            </a:xfrm>
            <a:custGeom>
              <a:avLst/>
              <a:gdLst>
                <a:gd name="T0" fmla="*/ 27 w 33"/>
                <a:gd name="T1" fmla="*/ 28 h 30"/>
                <a:gd name="T2" fmla="*/ 5 w 33"/>
                <a:gd name="T3" fmla="*/ 16 h 30"/>
                <a:gd name="T4" fmla="*/ 0 w 33"/>
                <a:gd name="T5" fmla="*/ 6 h 30"/>
                <a:gd name="T6" fmla="*/ 5 w 33"/>
                <a:gd name="T7" fmla="*/ 2 h 30"/>
                <a:gd name="T8" fmla="*/ 27 w 33"/>
                <a:gd name="T9" fmla="*/ 15 h 30"/>
                <a:gd name="T10" fmla="*/ 33 w 33"/>
                <a:gd name="T11" fmla="*/ 25 h 30"/>
                <a:gd name="T12" fmla="*/ 27 w 33"/>
                <a:gd name="T13" fmla="*/ 28 h 30"/>
                <a:gd name="T14" fmla="*/ 5 w 33"/>
                <a:gd name="T15" fmla="*/ 6 h 30"/>
                <a:gd name="T16" fmla="*/ 3 w 33"/>
                <a:gd name="T17" fmla="*/ 8 h 30"/>
                <a:gd name="T18" fmla="*/ 5 w 33"/>
                <a:gd name="T19" fmla="*/ 12 h 30"/>
                <a:gd name="T20" fmla="*/ 27 w 33"/>
                <a:gd name="T21" fmla="*/ 24 h 30"/>
                <a:gd name="T22" fmla="*/ 29 w 33"/>
                <a:gd name="T23" fmla="*/ 23 h 30"/>
                <a:gd name="T24" fmla="*/ 27 w 33"/>
                <a:gd name="T25" fmla="*/ 19 h 30"/>
                <a:gd name="T26" fmla="*/ 5 w 33"/>
                <a:gd name="T2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0">
                  <a:moveTo>
                    <a:pt x="27" y="28"/>
                  </a:moveTo>
                  <a:cubicBezTo>
                    <a:pt x="5" y="16"/>
                    <a:pt x="5" y="16"/>
                    <a:pt x="5" y="16"/>
                  </a:cubicBezTo>
                  <a:cubicBezTo>
                    <a:pt x="2" y="14"/>
                    <a:pt x="0" y="9"/>
                    <a:pt x="0" y="6"/>
                  </a:cubicBezTo>
                  <a:cubicBezTo>
                    <a:pt x="0" y="2"/>
                    <a:pt x="2" y="0"/>
                    <a:pt x="5" y="2"/>
                  </a:cubicBezTo>
                  <a:cubicBezTo>
                    <a:pt x="27" y="15"/>
                    <a:pt x="27" y="15"/>
                    <a:pt x="27" y="15"/>
                  </a:cubicBezTo>
                  <a:cubicBezTo>
                    <a:pt x="30" y="16"/>
                    <a:pt x="33" y="21"/>
                    <a:pt x="33" y="25"/>
                  </a:cubicBezTo>
                  <a:cubicBezTo>
                    <a:pt x="33" y="29"/>
                    <a:pt x="30" y="30"/>
                    <a:pt x="27" y="28"/>
                  </a:cubicBezTo>
                  <a:close/>
                  <a:moveTo>
                    <a:pt x="5" y="6"/>
                  </a:moveTo>
                  <a:cubicBezTo>
                    <a:pt x="4" y="6"/>
                    <a:pt x="3" y="6"/>
                    <a:pt x="3" y="8"/>
                  </a:cubicBezTo>
                  <a:cubicBezTo>
                    <a:pt x="3" y="9"/>
                    <a:pt x="4" y="11"/>
                    <a:pt x="5" y="12"/>
                  </a:cubicBezTo>
                  <a:cubicBezTo>
                    <a:pt x="27" y="24"/>
                    <a:pt x="27" y="24"/>
                    <a:pt x="27" y="24"/>
                  </a:cubicBezTo>
                  <a:cubicBezTo>
                    <a:pt x="28" y="25"/>
                    <a:pt x="29" y="24"/>
                    <a:pt x="29" y="23"/>
                  </a:cubicBezTo>
                  <a:cubicBezTo>
                    <a:pt x="29" y="21"/>
                    <a:pt x="28" y="20"/>
                    <a:pt x="27" y="19"/>
                  </a:cubicBezTo>
                  <a:lnTo>
                    <a:pt x="5" y="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9" name="Freeform 278">
              <a:extLst>
                <a:ext uri="{FF2B5EF4-FFF2-40B4-BE49-F238E27FC236}">
                  <a16:creationId xmlns:a16="http://schemas.microsoft.com/office/drawing/2014/main" id="{E6B6BE59-4D19-42EC-9357-1C4CAB0C8768}"/>
                </a:ext>
              </a:extLst>
            </p:cNvPr>
            <p:cNvSpPr>
              <a:spLocks/>
            </p:cNvSpPr>
            <p:nvPr/>
          </p:nvSpPr>
          <p:spPr bwMode="auto">
            <a:xfrm>
              <a:off x="10056813" y="3200400"/>
              <a:ext cx="65088" cy="55563"/>
            </a:xfrm>
            <a:custGeom>
              <a:avLst/>
              <a:gdLst>
                <a:gd name="T0" fmla="*/ 12 w 24"/>
                <a:gd name="T1" fmla="*/ 17 h 20"/>
                <a:gd name="T2" fmla="*/ 0 w 24"/>
                <a:gd name="T3" fmla="*/ 0 h 20"/>
                <a:gd name="T4" fmla="*/ 3 w 24"/>
                <a:gd name="T5" fmla="*/ 0 h 20"/>
                <a:gd name="T6" fmla="*/ 12 w 24"/>
                <a:gd name="T7" fmla="*/ 13 h 20"/>
                <a:gd name="T8" fmla="*/ 21 w 24"/>
                <a:gd name="T9" fmla="*/ 11 h 20"/>
                <a:gd name="T10" fmla="*/ 24 w 24"/>
                <a:gd name="T11" fmla="*/ 14 h 20"/>
                <a:gd name="T12" fmla="*/ 12 w 24"/>
                <a:gd name="T13" fmla="*/ 17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17"/>
                  </a:moveTo>
                  <a:cubicBezTo>
                    <a:pt x="7" y="14"/>
                    <a:pt x="2" y="7"/>
                    <a:pt x="0" y="0"/>
                  </a:cubicBezTo>
                  <a:cubicBezTo>
                    <a:pt x="3" y="0"/>
                    <a:pt x="3" y="0"/>
                    <a:pt x="3" y="0"/>
                  </a:cubicBezTo>
                  <a:cubicBezTo>
                    <a:pt x="5" y="5"/>
                    <a:pt x="8" y="10"/>
                    <a:pt x="12" y="13"/>
                  </a:cubicBezTo>
                  <a:cubicBezTo>
                    <a:pt x="16" y="15"/>
                    <a:pt x="20" y="14"/>
                    <a:pt x="21" y="11"/>
                  </a:cubicBezTo>
                  <a:cubicBezTo>
                    <a:pt x="24" y="14"/>
                    <a:pt x="24" y="14"/>
                    <a:pt x="24" y="14"/>
                  </a:cubicBezTo>
                  <a:cubicBezTo>
                    <a:pt x="23" y="19"/>
                    <a:pt x="18" y="20"/>
                    <a:pt x="12" y="1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0" name="Freeform 279">
              <a:extLst>
                <a:ext uri="{FF2B5EF4-FFF2-40B4-BE49-F238E27FC236}">
                  <a16:creationId xmlns:a16="http://schemas.microsoft.com/office/drawing/2014/main" id="{9644BB6E-5F22-41CD-BC39-7406B06D7F2D}"/>
                </a:ext>
              </a:extLst>
            </p:cNvPr>
            <p:cNvSpPr>
              <a:spLocks/>
            </p:cNvSpPr>
            <p:nvPr/>
          </p:nvSpPr>
          <p:spPr bwMode="auto">
            <a:xfrm>
              <a:off x="10020300" y="2979738"/>
              <a:ext cx="141288" cy="207963"/>
            </a:xfrm>
            <a:custGeom>
              <a:avLst/>
              <a:gdLst>
                <a:gd name="T0" fmla="*/ 15 w 51"/>
                <a:gd name="T1" fmla="*/ 62 h 75"/>
                <a:gd name="T2" fmla="*/ 12 w 51"/>
                <a:gd name="T3" fmla="*/ 60 h 75"/>
                <a:gd name="T4" fmla="*/ 8 w 51"/>
                <a:gd name="T5" fmla="*/ 50 h 75"/>
                <a:gd name="T6" fmla="*/ 0 w 51"/>
                <a:gd name="T7" fmla="*/ 23 h 75"/>
                <a:gd name="T8" fmla="*/ 25 w 51"/>
                <a:gd name="T9" fmla="*/ 8 h 75"/>
                <a:gd name="T10" fmla="*/ 51 w 51"/>
                <a:gd name="T11" fmla="*/ 53 h 75"/>
                <a:gd name="T12" fmla="*/ 42 w 51"/>
                <a:gd name="T13" fmla="*/ 69 h 75"/>
                <a:gd name="T14" fmla="*/ 42 w 51"/>
                <a:gd name="T15" fmla="*/ 70 h 75"/>
                <a:gd name="T16" fmla="*/ 39 w 51"/>
                <a:gd name="T17" fmla="*/ 75 h 75"/>
                <a:gd name="T18" fmla="*/ 35 w 51"/>
                <a:gd name="T19" fmla="*/ 73 h 75"/>
                <a:gd name="T20" fmla="*/ 40 w 51"/>
                <a:gd name="T21" fmla="*/ 65 h 75"/>
                <a:gd name="T22" fmla="*/ 40 w 51"/>
                <a:gd name="T23" fmla="*/ 65 h 75"/>
                <a:gd name="T24" fmla="*/ 40 w 51"/>
                <a:gd name="T25" fmla="*/ 65 h 75"/>
                <a:gd name="T26" fmla="*/ 47 w 51"/>
                <a:gd name="T27" fmla="*/ 50 h 75"/>
                <a:gd name="T28" fmla="*/ 25 w 51"/>
                <a:gd name="T29" fmla="*/ 13 h 75"/>
                <a:gd name="T30" fmla="*/ 3 w 51"/>
                <a:gd name="T31" fmla="*/ 25 h 75"/>
                <a:gd name="T32" fmla="*/ 11 w 51"/>
                <a:gd name="T33" fmla="*/ 48 h 75"/>
                <a:gd name="T34" fmla="*/ 15 w 51"/>
                <a:gd name="T35"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75">
                  <a:moveTo>
                    <a:pt x="15" y="62"/>
                  </a:moveTo>
                  <a:cubicBezTo>
                    <a:pt x="12" y="60"/>
                    <a:pt x="12" y="60"/>
                    <a:pt x="12" y="60"/>
                  </a:cubicBezTo>
                  <a:cubicBezTo>
                    <a:pt x="12" y="57"/>
                    <a:pt x="11" y="54"/>
                    <a:pt x="8" y="50"/>
                  </a:cubicBezTo>
                  <a:cubicBezTo>
                    <a:pt x="3" y="41"/>
                    <a:pt x="0" y="32"/>
                    <a:pt x="0" y="23"/>
                  </a:cubicBezTo>
                  <a:cubicBezTo>
                    <a:pt x="0" y="7"/>
                    <a:pt x="11" y="0"/>
                    <a:pt x="25" y="8"/>
                  </a:cubicBezTo>
                  <a:cubicBezTo>
                    <a:pt x="39" y="17"/>
                    <a:pt x="51" y="36"/>
                    <a:pt x="51" y="53"/>
                  </a:cubicBezTo>
                  <a:cubicBezTo>
                    <a:pt x="51" y="61"/>
                    <a:pt x="47" y="67"/>
                    <a:pt x="42" y="69"/>
                  </a:cubicBezTo>
                  <a:cubicBezTo>
                    <a:pt x="42" y="70"/>
                    <a:pt x="42" y="70"/>
                    <a:pt x="42" y="70"/>
                  </a:cubicBezTo>
                  <a:cubicBezTo>
                    <a:pt x="40" y="71"/>
                    <a:pt x="39" y="73"/>
                    <a:pt x="39" y="75"/>
                  </a:cubicBezTo>
                  <a:cubicBezTo>
                    <a:pt x="35" y="73"/>
                    <a:pt x="35" y="73"/>
                    <a:pt x="35" y="73"/>
                  </a:cubicBezTo>
                  <a:cubicBezTo>
                    <a:pt x="35" y="70"/>
                    <a:pt x="36" y="67"/>
                    <a:pt x="40" y="65"/>
                  </a:cubicBezTo>
                  <a:cubicBezTo>
                    <a:pt x="40" y="65"/>
                    <a:pt x="40" y="65"/>
                    <a:pt x="40" y="65"/>
                  </a:cubicBezTo>
                  <a:cubicBezTo>
                    <a:pt x="40" y="65"/>
                    <a:pt x="40" y="65"/>
                    <a:pt x="40" y="65"/>
                  </a:cubicBezTo>
                  <a:cubicBezTo>
                    <a:pt x="44" y="63"/>
                    <a:pt x="47" y="58"/>
                    <a:pt x="47" y="50"/>
                  </a:cubicBezTo>
                  <a:cubicBezTo>
                    <a:pt x="47" y="37"/>
                    <a:pt x="37" y="20"/>
                    <a:pt x="25" y="13"/>
                  </a:cubicBezTo>
                  <a:cubicBezTo>
                    <a:pt x="13" y="6"/>
                    <a:pt x="3" y="11"/>
                    <a:pt x="3" y="25"/>
                  </a:cubicBezTo>
                  <a:cubicBezTo>
                    <a:pt x="3" y="32"/>
                    <a:pt x="6" y="41"/>
                    <a:pt x="11" y="48"/>
                  </a:cubicBezTo>
                  <a:cubicBezTo>
                    <a:pt x="14" y="54"/>
                    <a:pt x="15" y="58"/>
                    <a:pt x="15" y="6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1" name="Freeform 280">
              <a:extLst>
                <a:ext uri="{FF2B5EF4-FFF2-40B4-BE49-F238E27FC236}">
                  <a16:creationId xmlns:a16="http://schemas.microsoft.com/office/drawing/2014/main" id="{5C1796F6-FF44-4C91-9F9E-49957F1BF6D6}"/>
                </a:ext>
              </a:extLst>
            </p:cNvPr>
            <p:cNvSpPr>
              <a:spLocks/>
            </p:cNvSpPr>
            <p:nvPr/>
          </p:nvSpPr>
          <p:spPr bwMode="auto">
            <a:xfrm>
              <a:off x="10067925" y="3082925"/>
              <a:ext cx="44450" cy="93663"/>
            </a:xfrm>
            <a:custGeom>
              <a:avLst/>
              <a:gdLst>
                <a:gd name="T0" fmla="*/ 13 w 16"/>
                <a:gd name="T1" fmla="*/ 34 h 34"/>
                <a:gd name="T2" fmla="*/ 9 w 16"/>
                <a:gd name="T3" fmla="*/ 31 h 34"/>
                <a:gd name="T4" fmla="*/ 12 w 16"/>
                <a:gd name="T5" fmla="*/ 12 h 34"/>
                <a:gd name="T6" fmla="*/ 11 w 16"/>
                <a:gd name="T7" fmla="*/ 12 h 34"/>
                <a:gd name="T8" fmla="*/ 8 w 16"/>
                <a:gd name="T9" fmla="*/ 9 h 34"/>
                <a:gd name="T10" fmla="*/ 6 w 16"/>
                <a:gd name="T11" fmla="*/ 9 h 34"/>
                <a:gd name="T12" fmla="*/ 4 w 16"/>
                <a:gd name="T13" fmla="*/ 8 h 34"/>
                <a:gd name="T14" fmla="*/ 7 w 16"/>
                <a:gd name="T15" fmla="*/ 30 h 34"/>
                <a:gd name="T16" fmla="*/ 3 w 16"/>
                <a:gd name="T17" fmla="*/ 28 h 34"/>
                <a:gd name="T18" fmla="*/ 0 w 16"/>
                <a:gd name="T19" fmla="*/ 2 h 34"/>
                <a:gd name="T20" fmla="*/ 1 w 16"/>
                <a:gd name="T21" fmla="*/ 0 h 34"/>
                <a:gd name="T22" fmla="*/ 3 w 16"/>
                <a:gd name="T23" fmla="*/ 2 h 34"/>
                <a:gd name="T24" fmla="*/ 3 w 16"/>
                <a:gd name="T25" fmla="*/ 2 h 34"/>
                <a:gd name="T26" fmla="*/ 5 w 16"/>
                <a:gd name="T27" fmla="*/ 4 h 34"/>
                <a:gd name="T28" fmla="*/ 6 w 16"/>
                <a:gd name="T29" fmla="*/ 4 h 34"/>
                <a:gd name="T30" fmla="*/ 8 w 16"/>
                <a:gd name="T31" fmla="*/ 4 h 34"/>
                <a:gd name="T32" fmla="*/ 10 w 16"/>
                <a:gd name="T33" fmla="*/ 6 h 34"/>
                <a:gd name="T34" fmla="*/ 11 w 16"/>
                <a:gd name="T35" fmla="*/ 8 h 34"/>
                <a:gd name="T36" fmla="*/ 13 w 16"/>
                <a:gd name="T37" fmla="*/ 7 h 34"/>
                <a:gd name="T38" fmla="*/ 15 w 16"/>
                <a:gd name="T39" fmla="*/ 8 h 34"/>
                <a:gd name="T40" fmla="*/ 16 w 16"/>
                <a:gd name="T41" fmla="*/ 11 h 34"/>
                <a:gd name="T42" fmla="*/ 13 w 16"/>
                <a:gd name="T4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34">
                  <a:moveTo>
                    <a:pt x="13" y="34"/>
                  </a:moveTo>
                  <a:cubicBezTo>
                    <a:pt x="9" y="31"/>
                    <a:pt x="9" y="31"/>
                    <a:pt x="9" y="31"/>
                  </a:cubicBezTo>
                  <a:cubicBezTo>
                    <a:pt x="12" y="12"/>
                    <a:pt x="12" y="12"/>
                    <a:pt x="12" y="12"/>
                  </a:cubicBezTo>
                  <a:cubicBezTo>
                    <a:pt x="12" y="12"/>
                    <a:pt x="11" y="12"/>
                    <a:pt x="11" y="12"/>
                  </a:cubicBezTo>
                  <a:cubicBezTo>
                    <a:pt x="10" y="12"/>
                    <a:pt x="9" y="11"/>
                    <a:pt x="8" y="9"/>
                  </a:cubicBezTo>
                  <a:cubicBezTo>
                    <a:pt x="7" y="9"/>
                    <a:pt x="7" y="9"/>
                    <a:pt x="6" y="9"/>
                  </a:cubicBezTo>
                  <a:cubicBezTo>
                    <a:pt x="5" y="9"/>
                    <a:pt x="5" y="8"/>
                    <a:pt x="4" y="8"/>
                  </a:cubicBezTo>
                  <a:cubicBezTo>
                    <a:pt x="7" y="30"/>
                    <a:pt x="7" y="30"/>
                    <a:pt x="7" y="30"/>
                  </a:cubicBezTo>
                  <a:cubicBezTo>
                    <a:pt x="3" y="28"/>
                    <a:pt x="3" y="28"/>
                    <a:pt x="3" y="28"/>
                  </a:cubicBezTo>
                  <a:cubicBezTo>
                    <a:pt x="0" y="2"/>
                    <a:pt x="0" y="2"/>
                    <a:pt x="0" y="2"/>
                  </a:cubicBezTo>
                  <a:cubicBezTo>
                    <a:pt x="0" y="0"/>
                    <a:pt x="0" y="0"/>
                    <a:pt x="1" y="0"/>
                  </a:cubicBezTo>
                  <a:cubicBezTo>
                    <a:pt x="2" y="0"/>
                    <a:pt x="3" y="1"/>
                    <a:pt x="3" y="2"/>
                  </a:cubicBezTo>
                  <a:cubicBezTo>
                    <a:pt x="3" y="2"/>
                    <a:pt x="3" y="2"/>
                    <a:pt x="3" y="2"/>
                  </a:cubicBezTo>
                  <a:cubicBezTo>
                    <a:pt x="3" y="2"/>
                    <a:pt x="4" y="4"/>
                    <a:pt x="5" y="4"/>
                  </a:cubicBezTo>
                  <a:cubicBezTo>
                    <a:pt x="6" y="5"/>
                    <a:pt x="6" y="4"/>
                    <a:pt x="6" y="4"/>
                  </a:cubicBezTo>
                  <a:cubicBezTo>
                    <a:pt x="7" y="3"/>
                    <a:pt x="7" y="3"/>
                    <a:pt x="8" y="4"/>
                  </a:cubicBezTo>
                  <a:cubicBezTo>
                    <a:pt x="9" y="4"/>
                    <a:pt x="10" y="5"/>
                    <a:pt x="10" y="6"/>
                  </a:cubicBezTo>
                  <a:cubicBezTo>
                    <a:pt x="10" y="7"/>
                    <a:pt x="10" y="8"/>
                    <a:pt x="11" y="8"/>
                  </a:cubicBezTo>
                  <a:cubicBezTo>
                    <a:pt x="12" y="8"/>
                    <a:pt x="12" y="7"/>
                    <a:pt x="13" y="7"/>
                  </a:cubicBezTo>
                  <a:cubicBezTo>
                    <a:pt x="13" y="7"/>
                    <a:pt x="14" y="7"/>
                    <a:pt x="15" y="8"/>
                  </a:cubicBezTo>
                  <a:cubicBezTo>
                    <a:pt x="16" y="9"/>
                    <a:pt x="16" y="10"/>
                    <a:pt x="16" y="11"/>
                  </a:cubicBezTo>
                  <a:lnTo>
                    <a:pt x="13" y="3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2" name="Freeform 281">
              <a:extLst>
                <a:ext uri="{FF2B5EF4-FFF2-40B4-BE49-F238E27FC236}">
                  <a16:creationId xmlns:a16="http://schemas.microsoft.com/office/drawing/2014/main" id="{BDA4BBAB-9574-47D0-A99A-52668E0A3E6F}"/>
                </a:ext>
              </a:extLst>
            </p:cNvPr>
            <p:cNvSpPr>
              <a:spLocks/>
            </p:cNvSpPr>
            <p:nvPr/>
          </p:nvSpPr>
          <p:spPr bwMode="auto">
            <a:xfrm>
              <a:off x="10091738" y="3032125"/>
              <a:ext cx="44450" cy="63500"/>
            </a:xfrm>
            <a:custGeom>
              <a:avLst/>
              <a:gdLst>
                <a:gd name="T0" fmla="*/ 14 w 16"/>
                <a:gd name="T1" fmla="*/ 23 h 23"/>
                <a:gd name="T2" fmla="*/ 12 w 16"/>
                <a:gd name="T3" fmla="*/ 20 h 23"/>
                <a:gd name="T4" fmla="*/ 2 w 16"/>
                <a:gd name="T5" fmla="*/ 4 h 23"/>
                <a:gd name="T6" fmla="*/ 1 w 16"/>
                <a:gd name="T7" fmla="*/ 1 h 23"/>
                <a:gd name="T8" fmla="*/ 3 w 16"/>
                <a:gd name="T9" fmla="*/ 1 h 23"/>
                <a:gd name="T10" fmla="*/ 16 w 16"/>
                <a:gd name="T11" fmla="*/ 21 h 23"/>
                <a:gd name="T12" fmla="*/ 14 w 16"/>
                <a:gd name="T13" fmla="*/ 23 h 23"/>
                <a:gd name="T14" fmla="*/ 14 w 1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3">
                  <a:moveTo>
                    <a:pt x="14" y="23"/>
                  </a:moveTo>
                  <a:cubicBezTo>
                    <a:pt x="13" y="22"/>
                    <a:pt x="12" y="21"/>
                    <a:pt x="12" y="20"/>
                  </a:cubicBezTo>
                  <a:cubicBezTo>
                    <a:pt x="11" y="14"/>
                    <a:pt x="7" y="9"/>
                    <a:pt x="2" y="4"/>
                  </a:cubicBezTo>
                  <a:cubicBezTo>
                    <a:pt x="1" y="3"/>
                    <a:pt x="0" y="2"/>
                    <a:pt x="1" y="1"/>
                  </a:cubicBezTo>
                  <a:cubicBezTo>
                    <a:pt x="1" y="0"/>
                    <a:pt x="2" y="0"/>
                    <a:pt x="3" y="1"/>
                  </a:cubicBezTo>
                  <a:cubicBezTo>
                    <a:pt x="9" y="7"/>
                    <a:pt x="14" y="13"/>
                    <a:pt x="16" y="21"/>
                  </a:cubicBezTo>
                  <a:cubicBezTo>
                    <a:pt x="16" y="22"/>
                    <a:pt x="15" y="23"/>
                    <a:pt x="14" y="23"/>
                  </a:cubicBezTo>
                  <a:cubicBezTo>
                    <a:pt x="14" y="23"/>
                    <a:pt x="14" y="23"/>
                    <a:pt x="14" y="2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3" name="Freeform 282">
              <a:extLst>
                <a:ext uri="{FF2B5EF4-FFF2-40B4-BE49-F238E27FC236}">
                  <a16:creationId xmlns:a16="http://schemas.microsoft.com/office/drawing/2014/main" id="{1FAFD83D-4BD1-4D79-ABC4-5BB289A7A802}"/>
                </a:ext>
              </a:extLst>
            </p:cNvPr>
            <p:cNvSpPr>
              <a:spLocks/>
            </p:cNvSpPr>
            <p:nvPr/>
          </p:nvSpPr>
          <p:spPr bwMode="auto">
            <a:xfrm>
              <a:off x="9964738" y="3019425"/>
              <a:ext cx="41275" cy="30163"/>
            </a:xfrm>
            <a:custGeom>
              <a:avLst/>
              <a:gdLst>
                <a:gd name="T0" fmla="*/ 13 w 15"/>
                <a:gd name="T1" fmla="*/ 11 h 11"/>
                <a:gd name="T2" fmla="*/ 2 w 15"/>
                <a:gd name="T3" fmla="*/ 5 h 11"/>
                <a:gd name="T4" fmla="*/ 0 w 15"/>
                <a:gd name="T5" fmla="*/ 1 h 11"/>
                <a:gd name="T6" fmla="*/ 2 w 15"/>
                <a:gd name="T7" fmla="*/ 0 h 11"/>
                <a:gd name="T8" fmla="*/ 13 w 15"/>
                <a:gd name="T9" fmla="*/ 7 h 11"/>
                <a:gd name="T10" fmla="*/ 15 w 15"/>
                <a:gd name="T11" fmla="*/ 10 h 11"/>
                <a:gd name="T12" fmla="*/ 13 w 1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5" h="11">
                  <a:moveTo>
                    <a:pt x="13" y="11"/>
                  </a:moveTo>
                  <a:cubicBezTo>
                    <a:pt x="2" y="5"/>
                    <a:pt x="2" y="5"/>
                    <a:pt x="2" y="5"/>
                  </a:cubicBezTo>
                  <a:cubicBezTo>
                    <a:pt x="1" y="4"/>
                    <a:pt x="0" y="3"/>
                    <a:pt x="0" y="1"/>
                  </a:cubicBezTo>
                  <a:cubicBezTo>
                    <a:pt x="0" y="0"/>
                    <a:pt x="1" y="0"/>
                    <a:pt x="2" y="0"/>
                  </a:cubicBezTo>
                  <a:cubicBezTo>
                    <a:pt x="13" y="7"/>
                    <a:pt x="13" y="7"/>
                    <a:pt x="13" y="7"/>
                  </a:cubicBezTo>
                  <a:cubicBezTo>
                    <a:pt x="14" y="7"/>
                    <a:pt x="15" y="9"/>
                    <a:pt x="15" y="10"/>
                  </a:cubicBezTo>
                  <a:cubicBezTo>
                    <a:pt x="15" y="11"/>
                    <a:pt x="14" y="11"/>
                    <a:pt x="13"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4" name="Freeform 283">
              <a:extLst>
                <a:ext uri="{FF2B5EF4-FFF2-40B4-BE49-F238E27FC236}">
                  <a16:creationId xmlns:a16="http://schemas.microsoft.com/office/drawing/2014/main" id="{1C810355-9684-4935-8F0D-2E4F2B752C64}"/>
                </a:ext>
              </a:extLst>
            </p:cNvPr>
            <p:cNvSpPr>
              <a:spLocks/>
            </p:cNvSpPr>
            <p:nvPr/>
          </p:nvSpPr>
          <p:spPr bwMode="auto">
            <a:xfrm>
              <a:off x="10172700" y="3136900"/>
              <a:ext cx="41275" cy="33338"/>
            </a:xfrm>
            <a:custGeom>
              <a:avLst/>
              <a:gdLst>
                <a:gd name="T0" fmla="*/ 13 w 15"/>
                <a:gd name="T1" fmla="*/ 11 h 12"/>
                <a:gd name="T2" fmla="*/ 2 w 15"/>
                <a:gd name="T3" fmla="*/ 5 h 12"/>
                <a:gd name="T4" fmla="*/ 0 w 15"/>
                <a:gd name="T5" fmla="*/ 1 h 12"/>
                <a:gd name="T6" fmla="*/ 2 w 15"/>
                <a:gd name="T7" fmla="*/ 0 h 12"/>
                <a:gd name="T8" fmla="*/ 13 w 15"/>
                <a:gd name="T9" fmla="*/ 7 h 12"/>
                <a:gd name="T10" fmla="*/ 15 w 15"/>
                <a:gd name="T11" fmla="*/ 10 h 12"/>
                <a:gd name="T12" fmla="*/ 13 w 15"/>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3" y="11"/>
                  </a:moveTo>
                  <a:cubicBezTo>
                    <a:pt x="2" y="5"/>
                    <a:pt x="2" y="5"/>
                    <a:pt x="2" y="5"/>
                  </a:cubicBezTo>
                  <a:cubicBezTo>
                    <a:pt x="1" y="4"/>
                    <a:pt x="0" y="3"/>
                    <a:pt x="0" y="1"/>
                  </a:cubicBezTo>
                  <a:cubicBezTo>
                    <a:pt x="0" y="0"/>
                    <a:pt x="1" y="0"/>
                    <a:pt x="2" y="0"/>
                  </a:cubicBezTo>
                  <a:cubicBezTo>
                    <a:pt x="13" y="7"/>
                    <a:pt x="13" y="7"/>
                    <a:pt x="13" y="7"/>
                  </a:cubicBezTo>
                  <a:cubicBezTo>
                    <a:pt x="14" y="7"/>
                    <a:pt x="15" y="9"/>
                    <a:pt x="15" y="10"/>
                  </a:cubicBezTo>
                  <a:cubicBezTo>
                    <a:pt x="15" y="11"/>
                    <a:pt x="14" y="12"/>
                    <a:pt x="13"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5" name="Freeform 284">
              <a:extLst>
                <a:ext uri="{FF2B5EF4-FFF2-40B4-BE49-F238E27FC236}">
                  <a16:creationId xmlns:a16="http://schemas.microsoft.com/office/drawing/2014/main" id="{2565E310-B782-4B9E-A617-AE93A767E058}"/>
                </a:ext>
              </a:extLst>
            </p:cNvPr>
            <p:cNvSpPr>
              <a:spLocks/>
            </p:cNvSpPr>
            <p:nvPr/>
          </p:nvSpPr>
          <p:spPr bwMode="auto">
            <a:xfrm>
              <a:off x="10147300" y="3030538"/>
              <a:ext cx="44450" cy="34925"/>
            </a:xfrm>
            <a:custGeom>
              <a:avLst/>
              <a:gdLst>
                <a:gd name="T0" fmla="*/ 2 w 16"/>
                <a:gd name="T1" fmla="*/ 12 h 13"/>
                <a:gd name="T2" fmla="*/ 0 w 16"/>
                <a:gd name="T3" fmla="*/ 11 h 13"/>
                <a:gd name="T4" fmla="*/ 0 w 16"/>
                <a:gd name="T5" fmla="*/ 8 h 13"/>
                <a:gd name="T6" fmla="*/ 13 w 16"/>
                <a:gd name="T7" fmla="*/ 1 h 13"/>
                <a:gd name="T8" fmla="*/ 16 w 16"/>
                <a:gd name="T9" fmla="*/ 2 h 13"/>
                <a:gd name="T10" fmla="*/ 16 w 16"/>
                <a:gd name="T11" fmla="*/ 5 h 13"/>
                <a:gd name="T12" fmla="*/ 3 w 16"/>
                <a:gd name="T13" fmla="*/ 12 h 13"/>
                <a:gd name="T14" fmla="*/ 2 w 16"/>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2" y="12"/>
                  </a:moveTo>
                  <a:cubicBezTo>
                    <a:pt x="1" y="12"/>
                    <a:pt x="1" y="12"/>
                    <a:pt x="0" y="11"/>
                  </a:cubicBezTo>
                  <a:cubicBezTo>
                    <a:pt x="0" y="10"/>
                    <a:pt x="0" y="8"/>
                    <a:pt x="0" y="8"/>
                  </a:cubicBezTo>
                  <a:cubicBezTo>
                    <a:pt x="13" y="1"/>
                    <a:pt x="13" y="1"/>
                    <a:pt x="13" y="1"/>
                  </a:cubicBezTo>
                  <a:cubicBezTo>
                    <a:pt x="14" y="0"/>
                    <a:pt x="15" y="1"/>
                    <a:pt x="16" y="2"/>
                  </a:cubicBezTo>
                  <a:cubicBezTo>
                    <a:pt x="16" y="3"/>
                    <a:pt x="16" y="5"/>
                    <a:pt x="16" y="5"/>
                  </a:cubicBezTo>
                  <a:cubicBezTo>
                    <a:pt x="3" y="12"/>
                    <a:pt x="3" y="12"/>
                    <a:pt x="3" y="12"/>
                  </a:cubicBezTo>
                  <a:cubicBezTo>
                    <a:pt x="2" y="13"/>
                    <a:pt x="2" y="13"/>
                    <a:pt x="2" y="1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6" name="Freeform 285">
              <a:extLst>
                <a:ext uri="{FF2B5EF4-FFF2-40B4-BE49-F238E27FC236}">
                  <a16:creationId xmlns:a16="http://schemas.microsoft.com/office/drawing/2014/main" id="{2029589D-9102-4B29-A668-9388845E4B9D}"/>
                </a:ext>
              </a:extLst>
            </p:cNvPr>
            <p:cNvSpPr>
              <a:spLocks/>
            </p:cNvSpPr>
            <p:nvPr/>
          </p:nvSpPr>
          <p:spPr bwMode="auto">
            <a:xfrm>
              <a:off x="10083800" y="2949575"/>
              <a:ext cx="11113" cy="49213"/>
            </a:xfrm>
            <a:custGeom>
              <a:avLst/>
              <a:gdLst>
                <a:gd name="T0" fmla="*/ 2 w 4"/>
                <a:gd name="T1" fmla="*/ 18 h 18"/>
                <a:gd name="T2" fmla="*/ 0 w 4"/>
                <a:gd name="T3" fmla="*/ 14 h 18"/>
                <a:gd name="T4" fmla="*/ 0 w 4"/>
                <a:gd name="T5" fmla="*/ 2 h 18"/>
                <a:gd name="T6" fmla="*/ 2 w 4"/>
                <a:gd name="T7" fmla="*/ 1 h 18"/>
                <a:gd name="T8" fmla="*/ 4 w 4"/>
                <a:gd name="T9" fmla="*/ 4 h 18"/>
                <a:gd name="T10" fmla="*/ 4 w 4"/>
                <a:gd name="T11" fmla="*/ 17 h 18"/>
                <a:gd name="T12" fmla="*/ 2 w 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 h="18">
                  <a:moveTo>
                    <a:pt x="2" y="18"/>
                  </a:moveTo>
                  <a:cubicBezTo>
                    <a:pt x="1" y="17"/>
                    <a:pt x="0" y="16"/>
                    <a:pt x="0" y="14"/>
                  </a:cubicBezTo>
                  <a:cubicBezTo>
                    <a:pt x="0" y="2"/>
                    <a:pt x="0" y="2"/>
                    <a:pt x="0" y="2"/>
                  </a:cubicBezTo>
                  <a:cubicBezTo>
                    <a:pt x="0" y="1"/>
                    <a:pt x="1" y="0"/>
                    <a:pt x="2" y="1"/>
                  </a:cubicBezTo>
                  <a:cubicBezTo>
                    <a:pt x="3" y="1"/>
                    <a:pt x="4" y="3"/>
                    <a:pt x="4" y="4"/>
                  </a:cubicBezTo>
                  <a:cubicBezTo>
                    <a:pt x="4" y="17"/>
                    <a:pt x="4" y="17"/>
                    <a:pt x="4" y="17"/>
                  </a:cubicBezTo>
                  <a:cubicBezTo>
                    <a:pt x="4" y="18"/>
                    <a:pt x="3" y="18"/>
                    <a:pt x="2" y="1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7" name="Freeform 286">
              <a:extLst>
                <a:ext uri="{FF2B5EF4-FFF2-40B4-BE49-F238E27FC236}">
                  <a16:creationId xmlns:a16="http://schemas.microsoft.com/office/drawing/2014/main" id="{EC0E1D0E-3BB9-44CE-BC5A-BAA29946AEDD}"/>
                </a:ext>
              </a:extLst>
            </p:cNvPr>
            <p:cNvSpPr>
              <a:spLocks/>
            </p:cNvSpPr>
            <p:nvPr/>
          </p:nvSpPr>
          <p:spPr bwMode="auto">
            <a:xfrm>
              <a:off x="9986963" y="2916238"/>
              <a:ext cx="47625" cy="77788"/>
            </a:xfrm>
            <a:custGeom>
              <a:avLst/>
              <a:gdLst>
                <a:gd name="T0" fmla="*/ 15 w 17"/>
                <a:gd name="T1" fmla="*/ 27 h 28"/>
                <a:gd name="T2" fmla="*/ 13 w 17"/>
                <a:gd name="T3" fmla="*/ 26 h 28"/>
                <a:gd name="T4" fmla="*/ 1 w 17"/>
                <a:gd name="T5" fmla="*/ 4 h 28"/>
                <a:gd name="T6" fmla="*/ 1 w 17"/>
                <a:gd name="T7" fmla="*/ 1 h 28"/>
                <a:gd name="T8" fmla="*/ 3 w 17"/>
                <a:gd name="T9" fmla="*/ 2 h 28"/>
                <a:gd name="T10" fmla="*/ 16 w 17"/>
                <a:gd name="T11" fmla="*/ 25 h 28"/>
                <a:gd name="T12" fmla="*/ 16 w 17"/>
                <a:gd name="T13" fmla="*/ 27 h 28"/>
                <a:gd name="T14" fmla="*/ 15 w 17"/>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15" y="27"/>
                  </a:moveTo>
                  <a:cubicBezTo>
                    <a:pt x="14" y="27"/>
                    <a:pt x="14" y="27"/>
                    <a:pt x="13" y="26"/>
                  </a:cubicBezTo>
                  <a:cubicBezTo>
                    <a:pt x="1" y="4"/>
                    <a:pt x="1" y="4"/>
                    <a:pt x="1" y="4"/>
                  </a:cubicBezTo>
                  <a:cubicBezTo>
                    <a:pt x="0" y="3"/>
                    <a:pt x="0" y="1"/>
                    <a:pt x="1" y="1"/>
                  </a:cubicBezTo>
                  <a:cubicBezTo>
                    <a:pt x="1" y="0"/>
                    <a:pt x="2" y="1"/>
                    <a:pt x="3" y="2"/>
                  </a:cubicBezTo>
                  <a:cubicBezTo>
                    <a:pt x="16" y="25"/>
                    <a:pt x="16" y="25"/>
                    <a:pt x="16" y="25"/>
                  </a:cubicBezTo>
                  <a:cubicBezTo>
                    <a:pt x="17" y="26"/>
                    <a:pt x="17" y="27"/>
                    <a:pt x="16" y="27"/>
                  </a:cubicBezTo>
                  <a:cubicBezTo>
                    <a:pt x="16" y="28"/>
                    <a:pt x="15" y="28"/>
                    <a:pt x="15" y="2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78" name="Group 377">
            <a:extLst>
              <a:ext uri="{FF2B5EF4-FFF2-40B4-BE49-F238E27FC236}">
                <a16:creationId xmlns:a16="http://schemas.microsoft.com/office/drawing/2014/main" id="{1FDBE069-007D-43F3-9EEC-F3B044024629}"/>
              </a:ext>
            </a:extLst>
          </p:cNvPr>
          <p:cNvGrpSpPr/>
          <p:nvPr/>
        </p:nvGrpSpPr>
        <p:grpSpPr>
          <a:xfrm>
            <a:off x="2712615" y="1456076"/>
            <a:ext cx="247312" cy="347574"/>
            <a:chOff x="7523163" y="4327525"/>
            <a:chExt cx="411163" cy="577851"/>
          </a:xfrm>
        </p:grpSpPr>
        <p:sp>
          <p:nvSpPr>
            <p:cNvPr id="88" name="Freeform 287">
              <a:extLst>
                <a:ext uri="{FF2B5EF4-FFF2-40B4-BE49-F238E27FC236}">
                  <a16:creationId xmlns:a16="http://schemas.microsoft.com/office/drawing/2014/main" id="{5F03CEC8-B6BB-4099-8A5B-EC351DCDB24F}"/>
                </a:ext>
              </a:extLst>
            </p:cNvPr>
            <p:cNvSpPr>
              <a:spLocks/>
            </p:cNvSpPr>
            <p:nvPr/>
          </p:nvSpPr>
          <p:spPr bwMode="auto">
            <a:xfrm>
              <a:off x="7589838" y="4327525"/>
              <a:ext cx="344488" cy="563563"/>
            </a:xfrm>
            <a:custGeom>
              <a:avLst/>
              <a:gdLst>
                <a:gd name="T0" fmla="*/ 101 w 125"/>
                <a:gd name="T1" fmla="*/ 197 h 204"/>
                <a:gd name="T2" fmla="*/ 24 w 125"/>
                <a:gd name="T3" fmla="*/ 152 h 204"/>
                <a:gd name="T4" fmla="*/ 0 w 125"/>
                <a:gd name="T5" fmla="*/ 106 h 204"/>
                <a:gd name="T6" fmla="*/ 0 w 125"/>
                <a:gd name="T7" fmla="*/ 26 h 204"/>
                <a:gd name="T8" fmla="*/ 24 w 125"/>
                <a:gd name="T9" fmla="*/ 8 h 204"/>
                <a:gd name="T10" fmla="*/ 101 w 125"/>
                <a:gd name="T11" fmla="*/ 52 h 204"/>
                <a:gd name="T12" fmla="*/ 125 w 125"/>
                <a:gd name="T13" fmla="*/ 99 h 204"/>
                <a:gd name="T14" fmla="*/ 125 w 125"/>
                <a:gd name="T15" fmla="*/ 178 h 204"/>
                <a:gd name="T16" fmla="*/ 101 w 125"/>
                <a:gd name="T17" fmla="*/ 19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7"/>
                  </a:moveTo>
                  <a:cubicBezTo>
                    <a:pt x="24" y="152"/>
                    <a:pt x="24" y="152"/>
                    <a:pt x="24" y="152"/>
                  </a:cubicBezTo>
                  <a:cubicBezTo>
                    <a:pt x="11" y="145"/>
                    <a:pt x="0" y="124"/>
                    <a:pt x="0" y="106"/>
                  </a:cubicBezTo>
                  <a:cubicBezTo>
                    <a:pt x="0" y="26"/>
                    <a:pt x="0" y="26"/>
                    <a:pt x="0" y="26"/>
                  </a:cubicBezTo>
                  <a:cubicBezTo>
                    <a:pt x="0" y="8"/>
                    <a:pt x="11" y="0"/>
                    <a:pt x="24" y="8"/>
                  </a:cubicBezTo>
                  <a:cubicBezTo>
                    <a:pt x="101" y="52"/>
                    <a:pt x="101" y="52"/>
                    <a:pt x="101" y="52"/>
                  </a:cubicBezTo>
                  <a:cubicBezTo>
                    <a:pt x="114" y="60"/>
                    <a:pt x="125" y="81"/>
                    <a:pt x="125" y="99"/>
                  </a:cubicBezTo>
                  <a:cubicBezTo>
                    <a:pt x="125" y="178"/>
                    <a:pt x="125" y="178"/>
                    <a:pt x="125" y="178"/>
                  </a:cubicBezTo>
                  <a:cubicBezTo>
                    <a:pt x="125" y="196"/>
                    <a:pt x="114" y="204"/>
                    <a:pt x="101" y="197"/>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9" name="Freeform 288">
              <a:extLst>
                <a:ext uri="{FF2B5EF4-FFF2-40B4-BE49-F238E27FC236}">
                  <a16:creationId xmlns:a16="http://schemas.microsoft.com/office/drawing/2014/main" id="{27F1CCCD-7EB6-4931-96AC-58C0F83B7D92}"/>
                </a:ext>
              </a:extLst>
            </p:cNvPr>
            <p:cNvSpPr>
              <a:spLocks/>
            </p:cNvSpPr>
            <p:nvPr/>
          </p:nvSpPr>
          <p:spPr bwMode="auto">
            <a:xfrm>
              <a:off x="7523163" y="4341813"/>
              <a:ext cx="344488" cy="563563"/>
            </a:xfrm>
            <a:custGeom>
              <a:avLst/>
              <a:gdLst>
                <a:gd name="T0" fmla="*/ 101 w 125"/>
                <a:gd name="T1" fmla="*/ 196 h 204"/>
                <a:gd name="T2" fmla="*/ 24 w 125"/>
                <a:gd name="T3" fmla="*/ 152 h 204"/>
                <a:gd name="T4" fmla="*/ 0 w 125"/>
                <a:gd name="T5" fmla="*/ 106 h 204"/>
                <a:gd name="T6" fmla="*/ 0 w 125"/>
                <a:gd name="T7" fmla="*/ 26 h 204"/>
                <a:gd name="T8" fmla="*/ 24 w 125"/>
                <a:gd name="T9" fmla="*/ 8 h 204"/>
                <a:gd name="T10" fmla="*/ 101 w 125"/>
                <a:gd name="T11" fmla="*/ 52 h 204"/>
                <a:gd name="T12" fmla="*/ 125 w 125"/>
                <a:gd name="T13" fmla="*/ 99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4" y="152"/>
                    <a:pt x="24" y="152"/>
                    <a:pt x="24" y="152"/>
                  </a:cubicBezTo>
                  <a:cubicBezTo>
                    <a:pt x="11" y="145"/>
                    <a:pt x="0" y="124"/>
                    <a:pt x="0" y="106"/>
                  </a:cubicBezTo>
                  <a:cubicBezTo>
                    <a:pt x="0" y="26"/>
                    <a:pt x="0" y="26"/>
                    <a:pt x="0" y="26"/>
                  </a:cubicBezTo>
                  <a:cubicBezTo>
                    <a:pt x="0" y="8"/>
                    <a:pt x="11" y="0"/>
                    <a:pt x="24" y="8"/>
                  </a:cubicBezTo>
                  <a:cubicBezTo>
                    <a:pt x="101" y="52"/>
                    <a:pt x="101" y="52"/>
                    <a:pt x="101" y="52"/>
                  </a:cubicBezTo>
                  <a:cubicBezTo>
                    <a:pt x="114" y="60"/>
                    <a:pt x="125" y="81"/>
                    <a:pt x="125" y="99"/>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0" name="Freeform 289">
              <a:extLst>
                <a:ext uri="{FF2B5EF4-FFF2-40B4-BE49-F238E27FC236}">
                  <a16:creationId xmlns:a16="http://schemas.microsoft.com/office/drawing/2014/main" id="{7064AF7F-1F1E-42F6-A0F2-B4A8C31841AD}"/>
                </a:ext>
              </a:extLst>
            </p:cNvPr>
            <p:cNvSpPr>
              <a:spLocks noEditPoints="1"/>
            </p:cNvSpPr>
            <p:nvPr/>
          </p:nvSpPr>
          <p:spPr bwMode="auto">
            <a:xfrm>
              <a:off x="7646988" y="4692650"/>
              <a:ext cx="92075" cy="82550"/>
            </a:xfrm>
            <a:custGeom>
              <a:avLst/>
              <a:gdLst>
                <a:gd name="T0" fmla="*/ 27 w 33"/>
                <a:gd name="T1" fmla="*/ 28 h 30"/>
                <a:gd name="T2" fmla="*/ 5 w 33"/>
                <a:gd name="T3" fmla="*/ 16 h 30"/>
                <a:gd name="T4" fmla="*/ 0 w 33"/>
                <a:gd name="T5" fmla="*/ 5 h 30"/>
                <a:gd name="T6" fmla="*/ 5 w 33"/>
                <a:gd name="T7" fmla="*/ 2 h 30"/>
                <a:gd name="T8" fmla="*/ 27 w 33"/>
                <a:gd name="T9" fmla="*/ 14 h 30"/>
                <a:gd name="T10" fmla="*/ 33 w 33"/>
                <a:gd name="T11" fmla="*/ 25 h 30"/>
                <a:gd name="T12" fmla="*/ 27 w 33"/>
                <a:gd name="T13" fmla="*/ 28 h 30"/>
                <a:gd name="T14" fmla="*/ 5 w 33"/>
                <a:gd name="T15" fmla="*/ 6 h 30"/>
                <a:gd name="T16" fmla="*/ 3 w 33"/>
                <a:gd name="T17" fmla="*/ 8 h 30"/>
                <a:gd name="T18" fmla="*/ 5 w 33"/>
                <a:gd name="T19" fmla="*/ 11 h 30"/>
                <a:gd name="T20" fmla="*/ 27 w 33"/>
                <a:gd name="T21" fmla="*/ 24 h 30"/>
                <a:gd name="T22" fmla="*/ 29 w 33"/>
                <a:gd name="T23" fmla="*/ 22 h 30"/>
                <a:gd name="T24" fmla="*/ 27 w 33"/>
                <a:gd name="T25" fmla="*/ 19 h 30"/>
                <a:gd name="T26" fmla="*/ 5 w 33"/>
                <a:gd name="T2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0">
                  <a:moveTo>
                    <a:pt x="27" y="28"/>
                  </a:moveTo>
                  <a:cubicBezTo>
                    <a:pt x="5" y="16"/>
                    <a:pt x="5" y="16"/>
                    <a:pt x="5" y="16"/>
                  </a:cubicBezTo>
                  <a:cubicBezTo>
                    <a:pt x="2" y="14"/>
                    <a:pt x="0" y="9"/>
                    <a:pt x="0" y="5"/>
                  </a:cubicBezTo>
                  <a:cubicBezTo>
                    <a:pt x="0" y="2"/>
                    <a:pt x="2" y="0"/>
                    <a:pt x="5" y="2"/>
                  </a:cubicBezTo>
                  <a:cubicBezTo>
                    <a:pt x="27" y="14"/>
                    <a:pt x="27" y="14"/>
                    <a:pt x="27" y="14"/>
                  </a:cubicBezTo>
                  <a:cubicBezTo>
                    <a:pt x="30" y="16"/>
                    <a:pt x="33" y="21"/>
                    <a:pt x="33" y="25"/>
                  </a:cubicBezTo>
                  <a:cubicBezTo>
                    <a:pt x="33" y="28"/>
                    <a:pt x="30" y="30"/>
                    <a:pt x="27" y="28"/>
                  </a:cubicBezTo>
                  <a:close/>
                  <a:moveTo>
                    <a:pt x="5" y="6"/>
                  </a:moveTo>
                  <a:cubicBezTo>
                    <a:pt x="4" y="6"/>
                    <a:pt x="3" y="6"/>
                    <a:pt x="3" y="8"/>
                  </a:cubicBezTo>
                  <a:cubicBezTo>
                    <a:pt x="3" y="9"/>
                    <a:pt x="4" y="11"/>
                    <a:pt x="5" y="11"/>
                  </a:cubicBezTo>
                  <a:cubicBezTo>
                    <a:pt x="27" y="24"/>
                    <a:pt x="27" y="24"/>
                    <a:pt x="27" y="24"/>
                  </a:cubicBezTo>
                  <a:cubicBezTo>
                    <a:pt x="28" y="24"/>
                    <a:pt x="29" y="24"/>
                    <a:pt x="29" y="22"/>
                  </a:cubicBezTo>
                  <a:cubicBezTo>
                    <a:pt x="29" y="21"/>
                    <a:pt x="28" y="19"/>
                    <a:pt x="27" y="19"/>
                  </a:cubicBezTo>
                  <a:lnTo>
                    <a:pt x="5" y="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1" name="Freeform 290">
              <a:extLst>
                <a:ext uri="{FF2B5EF4-FFF2-40B4-BE49-F238E27FC236}">
                  <a16:creationId xmlns:a16="http://schemas.microsoft.com/office/drawing/2014/main" id="{EE3F278D-F27D-46E2-AC9D-B7B8B8A0D33B}"/>
                </a:ext>
              </a:extLst>
            </p:cNvPr>
            <p:cNvSpPr>
              <a:spLocks noEditPoints="1"/>
            </p:cNvSpPr>
            <p:nvPr/>
          </p:nvSpPr>
          <p:spPr bwMode="auto">
            <a:xfrm>
              <a:off x="7646988" y="4667250"/>
              <a:ext cx="92075" cy="80963"/>
            </a:xfrm>
            <a:custGeom>
              <a:avLst/>
              <a:gdLst>
                <a:gd name="T0" fmla="*/ 27 w 33"/>
                <a:gd name="T1" fmla="*/ 28 h 29"/>
                <a:gd name="T2" fmla="*/ 5 w 33"/>
                <a:gd name="T3" fmla="*/ 15 h 29"/>
                <a:gd name="T4" fmla="*/ 0 w 33"/>
                <a:gd name="T5" fmla="*/ 5 h 29"/>
                <a:gd name="T6" fmla="*/ 5 w 33"/>
                <a:gd name="T7" fmla="*/ 2 h 29"/>
                <a:gd name="T8" fmla="*/ 27 w 33"/>
                <a:gd name="T9" fmla="*/ 14 h 29"/>
                <a:gd name="T10" fmla="*/ 33 w 33"/>
                <a:gd name="T11" fmla="*/ 24 h 29"/>
                <a:gd name="T12" fmla="*/ 27 w 33"/>
                <a:gd name="T13" fmla="*/ 28 h 29"/>
                <a:gd name="T14" fmla="*/ 5 w 33"/>
                <a:gd name="T15" fmla="*/ 6 h 29"/>
                <a:gd name="T16" fmla="*/ 3 w 33"/>
                <a:gd name="T17" fmla="*/ 7 h 29"/>
                <a:gd name="T18" fmla="*/ 5 w 33"/>
                <a:gd name="T19" fmla="*/ 11 h 29"/>
                <a:gd name="T20" fmla="*/ 27 w 33"/>
                <a:gd name="T21" fmla="*/ 23 h 29"/>
                <a:gd name="T22" fmla="*/ 29 w 33"/>
                <a:gd name="T23" fmla="*/ 22 h 29"/>
                <a:gd name="T24" fmla="*/ 27 w 33"/>
                <a:gd name="T25" fmla="*/ 18 h 29"/>
                <a:gd name="T26" fmla="*/ 5 w 33"/>
                <a:gd name="T27"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27" y="28"/>
                  </a:moveTo>
                  <a:cubicBezTo>
                    <a:pt x="5" y="15"/>
                    <a:pt x="5" y="15"/>
                    <a:pt x="5" y="15"/>
                  </a:cubicBezTo>
                  <a:cubicBezTo>
                    <a:pt x="2" y="13"/>
                    <a:pt x="0" y="9"/>
                    <a:pt x="0" y="5"/>
                  </a:cubicBezTo>
                  <a:cubicBezTo>
                    <a:pt x="0" y="1"/>
                    <a:pt x="2" y="0"/>
                    <a:pt x="5" y="2"/>
                  </a:cubicBezTo>
                  <a:cubicBezTo>
                    <a:pt x="27" y="14"/>
                    <a:pt x="27" y="14"/>
                    <a:pt x="27" y="14"/>
                  </a:cubicBezTo>
                  <a:cubicBezTo>
                    <a:pt x="30" y="16"/>
                    <a:pt x="33" y="20"/>
                    <a:pt x="33" y="24"/>
                  </a:cubicBezTo>
                  <a:cubicBezTo>
                    <a:pt x="33" y="28"/>
                    <a:pt x="30" y="29"/>
                    <a:pt x="27" y="28"/>
                  </a:cubicBezTo>
                  <a:close/>
                  <a:moveTo>
                    <a:pt x="5" y="6"/>
                  </a:moveTo>
                  <a:cubicBezTo>
                    <a:pt x="4" y="5"/>
                    <a:pt x="3" y="6"/>
                    <a:pt x="3" y="7"/>
                  </a:cubicBezTo>
                  <a:cubicBezTo>
                    <a:pt x="3" y="9"/>
                    <a:pt x="4" y="10"/>
                    <a:pt x="5" y="11"/>
                  </a:cubicBezTo>
                  <a:cubicBezTo>
                    <a:pt x="27" y="23"/>
                    <a:pt x="27" y="23"/>
                    <a:pt x="27" y="23"/>
                  </a:cubicBezTo>
                  <a:cubicBezTo>
                    <a:pt x="28" y="24"/>
                    <a:pt x="29" y="24"/>
                    <a:pt x="29" y="22"/>
                  </a:cubicBezTo>
                  <a:cubicBezTo>
                    <a:pt x="29" y="21"/>
                    <a:pt x="28" y="19"/>
                    <a:pt x="27" y="18"/>
                  </a:cubicBezTo>
                  <a:lnTo>
                    <a:pt x="5" y="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2" name="Freeform 291">
              <a:extLst>
                <a:ext uri="{FF2B5EF4-FFF2-40B4-BE49-F238E27FC236}">
                  <a16:creationId xmlns:a16="http://schemas.microsoft.com/office/drawing/2014/main" id="{6409AE85-680E-4FCB-B5D0-58F5E0E85EAF}"/>
                </a:ext>
              </a:extLst>
            </p:cNvPr>
            <p:cNvSpPr>
              <a:spLocks/>
            </p:cNvSpPr>
            <p:nvPr/>
          </p:nvSpPr>
          <p:spPr bwMode="auto">
            <a:xfrm>
              <a:off x="7658100" y="4729163"/>
              <a:ext cx="66675" cy="53975"/>
            </a:xfrm>
            <a:custGeom>
              <a:avLst/>
              <a:gdLst>
                <a:gd name="T0" fmla="*/ 12 w 24"/>
                <a:gd name="T1" fmla="*/ 17 h 20"/>
                <a:gd name="T2" fmla="*/ 0 w 24"/>
                <a:gd name="T3" fmla="*/ 0 h 20"/>
                <a:gd name="T4" fmla="*/ 3 w 24"/>
                <a:gd name="T5" fmla="*/ 1 h 20"/>
                <a:gd name="T6" fmla="*/ 12 w 24"/>
                <a:gd name="T7" fmla="*/ 13 h 20"/>
                <a:gd name="T8" fmla="*/ 21 w 24"/>
                <a:gd name="T9" fmla="*/ 11 h 20"/>
                <a:gd name="T10" fmla="*/ 24 w 24"/>
                <a:gd name="T11" fmla="*/ 15 h 20"/>
                <a:gd name="T12" fmla="*/ 12 w 24"/>
                <a:gd name="T13" fmla="*/ 17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17"/>
                  </a:moveTo>
                  <a:cubicBezTo>
                    <a:pt x="7" y="14"/>
                    <a:pt x="2" y="7"/>
                    <a:pt x="0" y="0"/>
                  </a:cubicBezTo>
                  <a:cubicBezTo>
                    <a:pt x="3" y="1"/>
                    <a:pt x="3" y="1"/>
                    <a:pt x="3" y="1"/>
                  </a:cubicBezTo>
                  <a:cubicBezTo>
                    <a:pt x="5" y="6"/>
                    <a:pt x="8" y="11"/>
                    <a:pt x="12" y="13"/>
                  </a:cubicBezTo>
                  <a:cubicBezTo>
                    <a:pt x="16" y="15"/>
                    <a:pt x="20" y="15"/>
                    <a:pt x="21" y="11"/>
                  </a:cubicBezTo>
                  <a:cubicBezTo>
                    <a:pt x="24" y="15"/>
                    <a:pt x="24" y="15"/>
                    <a:pt x="24" y="15"/>
                  </a:cubicBezTo>
                  <a:cubicBezTo>
                    <a:pt x="23" y="19"/>
                    <a:pt x="18" y="20"/>
                    <a:pt x="12" y="1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3" name="Freeform 292">
              <a:extLst>
                <a:ext uri="{FF2B5EF4-FFF2-40B4-BE49-F238E27FC236}">
                  <a16:creationId xmlns:a16="http://schemas.microsoft.com/office/drawing/2014/main" id="{A9279C0F-1D79-454F-A47A-B2A94BFD9084}"/>
                </a:ext>
              </a:extLst>
            </p:cNvPr>
            <p:cNvSpPr>
              <a:spLocks/>
            </p:cNvSpPr>
            <p:nvPr/>
          </p:nvSpPr>
          <p:spPr bwMode="auto">
            <a:xfrm>
              <a:off x="7623175" y="4510088"/>
              <a:ext cx="139700" cy="207963"/>
            </a:xfrm>
            <a:custGeom>
              <a:avLst/>
              <a:gdLst>
                <a:gd name="T0" fmla="*/ 15 w 51"/>
                <a:gd name="T1" fmla="*/ 61 h 75"/>
                <a:gd name="T2" fmla="*/ 12 w 51"/>
                <a:gd name="T3" fmla="*/ 59 h 75"/>
                <a:gd name="T4" fmla="*/ 8 w 51"/>
                <a:gd name="T5" fmla="*/ 49 h 75"/>
                <a:gd name="T6" fmla="*/ 0 w 51"/>
                <a:gd name="T7" fmla="*/ 23 h 75"/>
                <a:gd name="T8" fmla="*/ 25 w 51"/>
                <a:gd name="T9" fmla="*/ 8 h 75"/>
                <a:gd name="T10" fmla="*/ 51 w 51"/>
                <a:gd name="T11" fmla="*/ 52 h 75"/>
                <a:gd name="T12" fmla="*/ 42 w 51"/>
                <a:gd name="T13" fmla="*/ 69 h 75"/>
                <a:gd name="T14" fmla="*/ 42 w 51"/>
                <a:gd name="T15" fmla="*/ 69 h 75"/>
                <a:gd name="T16" fmla="*/ 39 w 51"/>
                <a:gd name="T17" fmla="*/ 75 h 75"/>
                <a:gd name="T18" fmla="*/ 35 w 51"/>
                <a:gd name="T19" fmla="*/ 73 h 75"/>
                <a:gd name="T20" fmla="*/ 40 w 51"/>
                <a:gd name="T21" fmla="*/ 64 h 75"/>
                <a:gd name="T22" fmla="*/ 40 w 51"/>
                <a:gd name="T23" fmla="*/ 65 h 75"/>
                <a:gd name="T24" fmla="*/ 40 w 51"/>
                <a:gd name="T25" fmla="*/ 64 h 75"/>
                <a:gd name="T26" fmla="*/ 47 w 51"/>
                <a:gd name="T27" fmla="*/ 50 h 75"/>
                <a:gd name="T28" fmla="*/ 25 w 51"/>
                <a:gd name="T29" fmla="*/ 12 h 75"/>
                <a:gd name="T30" fmla="*/ 3 w 51"/>
                <a:gd name="T31" fmla="*/ 25 h 75"/>
                <a:gd name="T32" fmla="*/ 11 w 51"/>
                <a:gd name="T33" fmla="*/ 48 h 75"/>
                <a:gd name="T34" fmla="*/ 15 w 51"/>
                <a:gd name="T35"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75">
                  <a:moveTo>
                    <a:pt x="15" y="61"/>
                  </a:moveTo>
                  <a:cubicBezTo>
                    <a:pt x="12" y="59"/>
                    <a:pt x="12" y="59"/>
                    <a:pt x="12" y="59"/>
                  </a:cubicBezTo>
                  <a:cubicBezTo>
                    <a:pt x="12" y="57"/>
                    <a:pt x="11" y="53"/>
                    <a:pt x="8" y="49"/>
                  </a:cubicBezTo>
                  <a:cubicBezTo>
                    <a:pt x="3" y="41"/>
                    <a:pt x="0" y="31"/>
                    <a:pt x="0" y="23"/>
                  </a:cubicBezTo>
                  <a:cubicBezTo>
                    <a:pt x="0" y="6"/>
                    <a:pt x="11" y="0"/>
                    <a:pt x="25" y="8"/>
                  </a:cubicBezTo>
                  <a:cubicBezTo>
                    <a:pt x="39" y="16"/>
                    <a:pt x="51" y="36"/>
                    <a:pt x="51" y="52"/>
                  </a:cubicBezTo>
                  <a:cubicBezTo>
                    <a:pt x="51" y="60"/>
                    <a:pt x="48" y="66"/>
                    <a:pt x="42" y="69"/>
                  </a:cubicBezTo>
                  <a:cubicBezTo>
                    <a:pt x="42" y="69"/>
                    <a:pt x="42" y="69"/>
                    <a:pt x="42" y="69"/>
                  </a:cubicBezTo>
                  <a:cubicBezTo>
                    <a:pt x="40" y="70"/>
                    <a:pt x="39" y="72"/>
                    <a:pt x="39" y="75"/>
                  </a:cubicBezTo>
                  <a:cubicBezTo>
                    <a:pt x="35" y="73"/>
                    <a:pt x="35" y="73"/>
                    <a:pt x="35" y="73"/>
                  </a:cubicBezTo>
                  <a:cubicBezTo>
                    <a:pt x="35" y="69"/>
                    <a:pt x="36" y="66"/>
                    <a:pt x="40" y="64"/>
                  </a:cubicBezTo>
                  <a:cubicBezTo>
                    <a:pt x="40" y="65"/>
                    <a:pt x="40" y="65"/>
                    <a:pt x="40" y="65"/>
                  </a:cubicBezTo>
                  <a:cubicBezTo>
                    <a:pt x="40" y="64"/>
                    <a:pt x="40" y="64"/>
                    <a:pt x="40" y="64"/>
                  </a:cubicBezTo>
                  <a:cubicBezTo>
                    <a:pt x="44" y="62"/>
                    <a:pt x="47" y="57"/>
                    <a:pt x="47" y="50"/>
                  </a:cubicBezTo>
                  <a:cubicBezTo>
                    <a:pt x="47" y="36"/>
                    <a:pt x="37" y="19"/>
                    <a:pt x="25" y="12"/>
                  </a:cubicBezTo>
                  <a:cubicBezTo>
                    <a:pt x="13" y="5"/>
                    <a:pt x="3" y="11"/>
                    <a:pt x="3" y="25"/>
                  </a:cubicBezTo>
                  <a:cubicBezTo>
                    <a:pt x="3" y="32"/>
                    <a:pt x="6" y="40"/>
                    <a:pt x="11" y="48"/>
                  </a:cubicBezTo>
                  <a:cubicBezTo>
                    <a:pt x="14" y="53"/>
                    <a:pt x="15" y="58"/>
                    <a:pt x="15" y="6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4" name="Freeform 293">
              <a:extLst>
                <a:ext uri="{FF2B5EF4-FFF2-40B4-BE49-F238E27FC236}">
                  <a16:creationId xmlns:a16="http://schemas.microsoft.com/office/drawing/2014/main" id="{CCC354EA-7C97-4C5F-9BC4-5E5FB642A0BF}"/>
                </a:ext>
              </a:extLst>
            </p:cNvPr>
            <p:cNvSpPr>
              <a:spLocks/>
            </p:cNvSpPr>
            <p:nvPr/>
          </p:nvSpPr>
          <p:spPr bwMode="auto">
            <a:xfrm>
              <a:off x="7669213" y="4610100"/>
              <a:ext cx="44450" cy="93663"/>
            </a:xfrm>
            <a:custGeom>
              <a:avLst/>
              <a:gdLst>
                <a:gd name="T0" fmla="*/ 13 w 16"/>
                <a:gd name="T1" fmla="*/ 34 h 34"/>
                <a:gd name="T2" fmla="*/ 9 w 16"/>
                <a:gd name="T3" fmla="*/ 31 h 34"/>
                <a:gd name="T4" fmla="*/ 12 w 16"/>
                <a:gd name="T5" fmla="*/ 13 h 34"/>
                <a:gd name="T6" fmla="*/ 11 w 16"/>
                <a:gd name="T7" fmla="*/ 13 h 34"/>
                <a:gd name="T8" fmla="*/ 8 w 16"/>
                <a:gd name="T9" fmla="*/ 9 h 34"/>
                <a:gd name="T10" fmla="*/ 6 w 16"/>
                <a:gd name="T11" fmla="*/ 9 h 34"/>
                <a:gd name="T12" fmla="*/ 4 w 16"/>
                <a:gd name="T13" fmla="*/ 8 h 34"/>
                <a:gd name="T14" fmla="*/ 7 w 16"/>
                <a:gd name="T15" fmla="*/ 30 h 34"/>
                <a:gd name="T16" fmla="*/ 3 w 16"/>
                <a:gd name="T17" fmla="*/ 29 h 34"/>
                <a:gd name="T18" fmla="*/ 0 w 16"/>
                <a:gd name="T19" fmla="*/ 2 h 34"/>
                <a:gd name="T20" fmla="*/ 1 w 16"/>
                <a:gd name="T21" fmla="*/ 0 h 34"/>
                <a:gd name="T22" fmla="*/ 3 w 16"/>
                <a:gd name="T23" fmla="*/ 2 h 34"/>
                <a:gd name="T24" fmla="*/ 3 w 16"/>
                <a:gd name="T25" fmla="*/ 2 h 34"/>
                <a:gd name="T26" fmla="*/ 5 w 16"/>
                <a:gd name="T27" fmla="*/ 5 h 34"/>
                <a:gd name="T28" fmla="*/ 6 w 16"/>
                <a:gd name="T29" fmla="*/ 5 h 34"/>
                <a:gd name="T30" fmla="*/ 8 w 16"/>
                <a:gd name="T31" fmla="*/ 4 h 34"/>
                <a:gd name="T32" fmla="*/ 10 w 16"/>
                <a:gd name="T33" fmla="*/ 6 h 34"/>
                <a:gd name="T34" fmla="*/ 11 w 16"/>
                <a:gd name="T35" fmla="*/ 8 h 34"/>
                <a:gd name="T36" fmla="*/ 13 w 16"/>
                <a:gd name="T37" fmla="*/ 8 h 34"/>
                <a:gd name="T38" fmla="*/ 15 w 16"/>
                <a:gd name="T39" fmla="*/ 8 h 34"/>
                <a:gd name="T40" fmla="*/ 16 w 16"/>
                <a:gd name="T41" fmla="*/ 11 h 34"/>
                <a:gd name="T42" fmla="*/ 13 w 16"/>
                <a:gd name="T4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34">
                  <a:moveTo>
                    <a:pt x="13" y="34"/>
                  </a:moveTo>
                  <a:cubicBezTo>
                    <a:pt x="9" y="31"/>
                    <a:pt x="9" y="31"/>
                    <a:pt x="9" y="31"/>
                  </a:cubicBezTo>
                  <a:cubicBezTo>
                    <a:pt x="12" y="13"/>
                    <a:pt x="12" y="13"/>
                    <a:pt x="12" y="13"/>
                  </a:cubicBezTo>
                  <a:cubicBezTo>
                    <a:pt x="12" y="13"/>
                    <a:pt x="12" y="13"/>
                    <a:pt x="11" y="13"/>
                  </a:cubicBezTo>
                  <a:cubicBezTo>
                    <a:pt x="10" y="12"/>
                    <a:pt x="9" y="11"/>
                    <a:pt x="8" y="9"/>
                  </a:cubicBezTo>
                  <a:cubicBezTo>
                    <a:pt x="7" y="10"/>
                    <a:pt x="7" y="9"/>
                    <a:pt x="6" y="9"/>
                  </a:cubicBezTo>
                  <a:cubicBezTo>
                    <a:pt x="5" y="9"/>
                    <a:pt x="5" y="9"/>
                    <a:pt x="4" y="8"/>
                  </a:cubicBezTo>
                  <a:cubicBezTo>
                    <a:pt x="7" y="30"/>
                    <a:pt x="7" y="30"/>
                    <a:pt x="7" y="30"/>
                  </a:cubicBezTo>
                  <a:cubicBezTo>
                    <a:pt x="3" y="29"/>
                    <a:pt x="3" y="29"/>
                    <a:pt x="3" y="29"/>
                  </a:cubicBezTo>
                  <a:cubicBezTo>
                    <a:pt x="0" y="2"/>
                    <a:pt x="0" y="2"/>
                    <a:pt x="0" y="2"/>
                  </a:cubicBezTo>
                  <a:cubicBezTo>
                    <a:pt x="0" y="1"/>
                    <a:pt x="1" y="0"/>
                    <a:pt x="1" y="0"/>
                  </a:cubicBezTo>
                  <a:cubicBezTo>
                    <a:pt x="2" y="0"/>
                    <a:pt x="3" y="1"/>
                    <a:pt x="3" y="2"/>
                  </a:cubicBezTo>
                  <a:cubicBezTo>
                    <a:pt x="3" y="2"/>
                    <a:pt x="3" y="2"/>
                    <a:pt x="3" y="2"/>
                  </a:cubicBezTo>
                  <a:cubicBezTo>
                    <a:pt x="3" y="2"/>
                    <a:pt x="4" y="4"/>
                    <a:pt x="5" y="5"/>
                  </a:cubicBezTo>
                  <a:cubicBezTo>
                    <a:pt x="6" y="5"/>
                    <a:pt x="6" y="5"/>
                    <a:pt x="6" y="5"/>
                  </a:cubicBezTo>
                  <a:cubicBezTo>
                    <a:pt x="7" y="4"/>
                    <a:pt x="7" y="4"/>
                    <a:pt x="8" y="4"/>
                  </a:cubicBezTo>
                  <a:cubicBezTo>
                    <a:pt x="9" y="4"/>
                    <a:pt x="10" y="5"/>
                    <a:pt x="10" y="6"/>
                  </a:cubicBezTo>
                  <a:cubicBezTo>
                    <a:pt x="10" y="7"/>
                    <a:pt x="10" y="8"/>
                    <a:pt x="11" y="8"/>
                  </a:cubicBezTo>
                  <a:cubicBezTo>
                    <a:pt x="12" y="8"/>
                    <a:pt x="12" y="8"/>
                    <a:pt x="13" y="8"/>
                  </a:cubicBezTo>
                  <a:cubicBezTo>
                    <a:pt x="13" y="7"/>
                    <a:pt x="14" y="7"/>
                    <a:pt x="15" y="8"/>
                  </a:cubicBezTo>
                  <a:cubicBezTo>
                    <a:pt x="16" y="9"/>
                    <a:pt x="16" y="10"/>
                    <a:pt x="16" y="11"/>
                  </a:cubicBezTo>
                  <a:lnTo>
                    <a:pt x="13" y="3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5" name="Freeform 294">
              <a:extLst>
                <a:ext uri="{FF2B5EF4-FFF2-40B4-BE49-F238E27FC236}">
                  <a16:creationId xmlns:a16="http://schemas.microsoft.com/office/drawing/2014/main" id="{77354306-A73F-42F5-B7E1-4C1B4042670E}"/>
                </a:ext>
              </a:extLst>
            </p:cNvPr>
            <p:cNvSpPr>
              <a:spLocks/>
            </p:cNvSpPr>
            <p:nvPr/>
          </p:nvSpPr>
          <p:spPr bwMode="auto">
            <a:xfrm>
              <a:off x="7694613" y="4559300"/>
              <a:ext cx="44450" cy="63500"/>
            </a:xfrm>
            <a:custGeom>
              <a:avLst/>
              <a:gdLst>
                <a:gd name="T0" fmla="*/ 14 w 16"/>
                <a:gd name="T1" fmla="*/ 23 h 23"/>
                <a:gd name="T2" fmla="*/ 12 w 16"/>
                <a:gd name="T3" fmla="*/ 21 h 23"/>
                <a:gd name="T4" fmla="*/ 2 w 16"/>
                <a:gd name="T5" fmla="*/ 5 h 23"/>
                <a:gd name="T6" fmla="*/ 1 w 16"/>
                <a:gd name="T7" fmla="*/ 1 h 23"/>
                <a:gd name="T8" fmla="*/ 3 w 16"/>
                <a:gd name="T9" fmla="*/ 1 h 23"/>
                <a:gd name="T10" fmla="*/ 16 w 16"/>
                <a:gd name="T11" fmla="*/ 21 h 23"/>
                <a:gd name="T12" fmla="*/ 14 w 16"/>
                <a:gd name="T13" fmla="*/ 23 h 23"/>
                <a:gd name="T14" fmla="*/ 14 w 1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3">
                  <a:moveTo>
                    <a:pt x="14" y="23"/>
                  </a:moveTo>
                  <a:cubicBezTo>
                    <a:pt x="13" y="23"/>
                    <a:pt x="12" y="22"/>
                    <a:pt x="12" y="21"/>
                  </a:cubicBezTo>
                  <a:cubicBezTo>
                    <a:pt x="11" y="15"/>
                    <a:pt x="7" y="9"/>
                    <a:pt x="2" y="5"/>
                  </a:cubicBezTo>
                  <a:cubicBezTo>
                    <a:pt x="1" y="4"/>
                    <a:pt x="0" y="2"/>
                    <a:pt x="1" y="1"/>
                  </a:cubicBezTo>
                  <a:cubicBezTo>
                    <a:pt x="1" y="0"/>
                    <a:pt x="2" y="0"/>
                    <a:pt x="3" y="1"/>
                  </a:cubicBezTo>
                  <a:cubicBezTo>
                    <a:pt x="10" y="7"/>
                    <a:pt x="14" y="14"/>
                    <a:pt x="16" y="21"/>
                  </a:cubicBezTo>
                  <a:cubicBezTo>
                    <a:pt x="16" y="23"/>
                    <a:pt x="15" y="23"/>
                    <a:pt x="14" y="23"/>
                  </a:cubicBezTo>
                  <a:cubicBezTo>
                    <a:pt x="14" y="23"/>
                    <a:pt x="14" y="23"/>
                    <a:pt x="14" y="2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6" name="Freeform 295">
              <a:extLst>
                <a:ext uri="{FF2B5EF4-FFF2-40B4-BE49-F238E27FC236}">
                  <a16:creationId xmlns:a16="http://schemas.microsoft.com/office/drawing/2014/main" id="{A12D9C37-FDCF-4D3C-AA88-DEFED5CB620A}"/>
                </a:ext>
              </a:extLst>
            </p:cNvPr>
            <p:cNvSpPr>
              <a:spLocks/>
            </p:cNvSpPr>
            <p:nvPr/>
          </p:nvSpPr>
          <p:spPr bwMode="auto">
            <a:xfrm>
              <a:off x="7570788" y="4546600"/>
              <a:ext cx="38100" cy="33338"/>
            </a:xfrm>
            <a:custGeom>
              <a:avLst/>
              <a:gdLst>
                <a:gd name="T0" fmla="*/ 12 w 14"/>
                <a:gd name="T1" fmla="*/ 11 h 12"/>
                <a:gd name="T2" fmla="*/ 1 w 14"/>
                <a:gd name="T3" fmla="*/ 5 h 12"/>
                <a:gd name="T4" fmla="*/ 0 w 14"/>
                <a:gd name="T5" fmla="*/ 2 h 12"/>
                <a:gd name="T6" fmla="*/ 1 w 14"/>
                <a:gd name="T7" fmla="*/ 1 h 12"/>
                <a:gd name="T8" fmla="*/ 12 w 14"/>
                <a:gd name="T9" fmla="*/ 7 h 12"/>
                <a:gd name="T10" fmla="*/ 14 w 14"/>
                <a:gd name="T11" fmla="*/ 10 h 12"/>
                <a:gd name="T12" fmla="*/ 12 w 14"/>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12" y="11"/>
                  </a:moveTo>
                  <a:cubicBezTo>
                    <a:pt x="1" y="5"/>
                    <a:pt x="1" y="5"/>
                    <a:pt x="1" y="5"/>
                  </a:cubicBezTo>
                  <a:cubicBezTo>
                    <a:pt x="0" y="4"/>
                    <a:pt x="0" y="3"/>
                    <a:pt x="0" y="2"/>
                  </a:cubicBezTo>
                  <a:cubicBezTo>
                    <a:pt x="0" y="1"/>
                    <a:pt x="0" y="0"/>
                    <a:pt x="1" y="1"/>
                  </a:cubicBezTo>
                  <a:cubicBezTo>
                    <a:pt x="12" y="7"/>
                    <a:pt x="12" y="7"/>
                    <a:pt x="12" y="7"/>
                  </a:cubicBezTo>
                  <a:cubicBezTo>
                    <a:pt x="13" y="8"/>
                    <a:pt x="14" y="9"/>
                    <a:pt x="14" y="10"/>
                  </a:cubicBezTo>
                  <a:cubicBezTo>
                    <a:pt x="14" y="11"/>
                    <a:pt x="13" y="12"/>
                    <a:pt x="12"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7" name="Freeform 296">
              <a:extLst>
                <a:ext uri="{FF2B5EF4-FFF2-40B4-BE49-F238E27FC236}">
                  <a16:creationId xmlns:a16="http://schemas.microsoft.com/office/drawing/2014/main" id="{B70937C4-DCDF-452A-B6CE-8C15DF5B8E7E}"/>
                </a:ext>
              </a:extLst>
            </p:cNvPr>
            <p:cNvSpPr>
              <a:spLocks/>
            </p:cNvSpPr>
            <p:nvPr/>
          </p:nvSpPr>
          <p:spPr bwMode="auto">
            <a:xfrm>
              <a:off x="7773988" y="4665663"/>
              <a:ext cx="41275" cy="31750"/>
            </a:xfrm>
            <a:custGeom>
              <a:avLst/>
              <a:gdLst>
                <a:gd name="T0" fmla="*/ 13 w 15"/>
                <a:gd name="T1" fmla="*/ 11 h 12"/>
                <a:gd name="T2" fmla="*/ 2 w 15"/>
                <a:gd name="T3" fmla="*/ 5 h 12"/>
                <a:gd name="T4" fmla="*/ 0 w 15"/>
                <a:gd name="T5" fmla="*/ 2 h 12"/>
                <a:gd name="T6" fmla="*/ 2 w 15"/>
                <a:gd name="T7" fmla="*/ 1 h 12"/>
                <a:gd name="T8" fmla="*/ 13 w 15"/>
                <a:gd name="T9" fmla="*/ 7 h 12"/>
                <a:gd name="T10" fmla="*/ 15 w 15"/>
                <a:gd name="T11" fmla="*/ 10 h 12"/>
                <a:gd name="T12" fmla="*/ 13 w 15"/>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3" y="11"/>
                  </a:moveTo>
                  <a:cubicBezTo>
                    <a:pt x="2" y="5"/>
                    <a:pt x="2" y="5"/>
                    <a:pt x="2" y="5"/>
                  </a:cubicBezTo>
                  <a:cubicBezTo>
                    <a:pt x="1" y="4"/>
                    <a:pt x="0" y="3"/>
                    <a:pt x="0" y="2"/>
                  </a:cubicBezTo>
                  <a:cubicBezTo>
                    <a:pt x="0" y="1"/>
                    <a:pt x="1" y="0"/>
                    <a:pt x="2" y="1"/>
                  </a:cubicBezTo>
                  <a:cubicBezTo>
                    <a:pt x="13" y="7"/>
                    <a:pt x="13" y="7"/>
                    <a:pt x="13" y="7"/>
                  </a:cubicBezTo>
                  <a:cubicBezTo>
                    <a:pt x="14" y="8"/>
                    <a:pt x="15" y="9"/>
                    <a:pt x="15" y="10"/>
                  </a:cubicBezTo>
                  <a:cubicBezTo>
                    <a:pt x="15" y="11"/>
                    <a:pt x="14" y="12"/>
                    <a:pt x="13"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8" name="Freeform 297">
              <a:extLst>
                <a:ext uri="{FF2B5EF4-FFF2-40B4-BE49-F238E27FC236}">
                  <a16:creationId xmlns:a16="http://schemas.microsoft.com/office/drawing/2014/main" id="{C57148CC-E7EB-48FE-AD77-9485D41A607F}"/>
                </a:ext>
              </a:extLst>
            </p:cNvPr>
            <p:cNvSpPr>
              <a:spLocks/>
            </p:cNvSpPr>
            <p:nvPr/>
          </p:nvSpPr>
          <p:spPr bwMode="auto">
            <a:xfrm>
              <a:off x="7750175" y="4559300"/>
              <a:ext cx="42863" cy="33338"/>
            </a:xfrm>
            <a:custGeom>
              <a:avLst/>
              <a:gdLst>
                <a:gd name="T0" fmla="*/ 2 w 16"/>
                <a:gd name="T1" fmla="*/ 12 h 12"/>
                <a:gd name="T2" fmla="*/ 0 w 16"/>
                <a:gd name="T3" fmla="*/ 10 h 12"/>
                <a:gd name="T4" fmla="*/ 0 w 16"/>
                <a:gd name="T5" fmla="*/ 7 h 12"/>
                <a:gd name="T6" fmla="*/ 13 w 16"/>
                <a:gd name="T7" fmla="*/ 0 h 12"/>
                <a:gd name="T8" fmla="*/ 16 w 16"/>
                <a:gd name="T9" fmla="*/ 1 h 12"/>
                <a:gd name="T10" fmla="*/ 16 w 16"/>
                <a:gd name="T11" fmla="*/ 4 h 12"/>
                <a:gd name="T12" fmla="*/ 3 w 16"/>
                <a:gd name="T13" fmla="*/ 12 h 12"/>
                <a:gd name="T14" fmla="*/ 2 w 1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2" y="12"/>
                  </a:moveTo>
                  <a:cubicBezTo>
                    <a:pt x="1" y="11"/>
                    <a:pt x="1" y="11"/>
                    <a:pt x="0" y="10"/>
                  </a:cubicBezTo>
                  <a:cubicBezTo>
                    <a:pt x="0" y="9"/>
                    <a:pt x="0" y="8"/>
                    <a:pt x="0" y="7"/>
                  </a:cubicBezTo>
                  <a:cubicBezTo>
                    <a:pt x="13" y="0"/>
                    <a:pt x="13" y="0"/>
                    <a:pt x="13" y="0"/>
                  </a:cubicBezTo>
                  <a:cubicBezTo>
                    <a:pt x="14" y="0"/>
                    <a:pt x="15" y="0"/>
                    <a:pt x="16" y="1"/>
                  </a:cubicBezTo>
                  <a:cubicBezTo>
                    <a:pt x="16" y="3"/>
                    <a:pt x="16" y="4"/>
                    <a:pt x="16" y="4"/>
                  </a:cubicBezTo>
                  <a:cubicBezTo>
                    <a:pt x="3" y="12"/>
                    <a:pt x="3" y="12"/>
                    <a:pt x="3" y="12"/>
                  </a:cubicBezTo>
                  <a:cubicBezTo>
                    <a:pt x="3" y="12"/>
                    <a:pt x="2" y="12"/>
                    <a:pt x="2" y="1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9" name="Freeform 298">
              <a:extLst>
                <a:ext uri="{FF2B5EF4-FFF2-40B4-BE49-F238E27FC236}">
                  <a16:creationId xmlns:a16="http://schemas.microsoft.com/office/drawing/2014/main" id="{F2623611-E6BB-4251-ADE1-E2080266CA53}"/>
                </a:ext>
              </a:extLst>
            </p:cNvPr>
            <p:cNvSpPr>
              <a:spLocks/>
            </p:cNvSpPr>
            <p:nvPr/>
          </p:nvSpPr>
          <p:spPr bwMode="auto">
            <a:xfrm>
              <a:off x="7686675" y="4476750"/>
              <a:ext cx="11113" cy="52388"/>
            </a:xfrm>
            <a:custGeom>
              <a:avLst/>
              <a:gdLst>
                <a:gd name="T0" fmla="*/ 2 w 4"/>
                <a:gd name="T1" fmla="*/ 18 h 19"/>
                <a:gd name="T2" fmla="*/ 0 w 4"/>
                <a:gd name="T3" fmla="*/ 15 h 19"/>
                <a:gd name="T4" fmla="*/ 0 w 4"/>
                <a:gd name="T5" fmla="*/ 2 h 19"/>
                <a:gd name="T6" fmla="*/ 2 w 4"/>
                <a:gd name="T7" fmla="*/ 1 h 19"/>
                <a:gd name="T8" fmla="*/ 4 w 4"/>
                <a:gd name="T9" fmla="*/ 4 h 19"/>
                <a:gd name="T10" fmla="*/ 4 w 4"/>
                <a:gd name="T11" fmla="*/ 17 h 19"/>
                <a:gd name="T12" fmla="*/ 2 w 4"/>
                <a:gd name="T13" fmla="*/ 18 h 19"/>
              </a:gdLst>
              <a:ahLst/>
              <a:cxnLst>
                <a:cxn ang="0">
                  <a:pos x="T0" y="T1"/>
                </a:cxn>
                <a:cxn ang="0">
                  <a:pos x="T2" y="T3"/>
                </a:cxn>
                <a:cxn ang="0">
                  <a:pos x="T4" y="T5"/>
                </a:cxn>
                <a:cxn ang="0">
                  <a:pos x="T6" y="T7"/>
                </a:cxn>
                <a:cxn ang="0">
                  <a:pos x="T8" y="T9"/>
                </a:cxn>
                <a:cxn ang="0">
                  <a:pos x="T10" y="T11"/>
                </a:cxn>
                <a:cxn ang="0">
                  <a:pos x="T12" y="T13"/>
                </a:cxn>
              </a:cxnLst>
              <a:rect l="0" t="0" r="r" b="b"/>
              <a:pathLst>
                <a:path w="4" h="19">
                  <a:moveTo>
                    <a:pt x="2" y="18"/>
                  </a:moveTo>
                  <a:cubicBezTo>
                    <a:pt x="1" y="17"/>
                    <a:pt x="0" y="16"/>
                    <a:pt x="0" y="15"/>
                  </a:cubicBezTo>
                  <a:cubicBezTo>
                    <a:pt x="0" y="2"/>
                    <a:pt x="0" y="2"/>
                    <a:pt x="0" y="2"/>
                  </a:cubicBezTo>
                  <a:cubicBezTo>
                    <a:pt x="0" y="1"/>
                    <a:pt x="1" y="0"/>
                    <a:pt x="2" y="1"/>
                  </a:cubicBezTo>
                  <a:cubicBezTo>
                    <a:pt x="3" y="2"/>
                    <a:pt x="4" y="3"/>
                    <a:pt x="4" y="4"/>
                  </a:cubicBezTo>
                  <a:cubicBezTo>
                    <a:pt x="4" y="17"/>
                    <a:pt x="4" y="17"/>
                    <a:pt x="4" y="17"/>
                  </a:cubicBezTo>
                  <a:cubicBezTo>
                    <a:pt x="4" y="18"/>
                    <a:pt x="3" y="19"/>
                    <a:pt x="2" y="1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0" name="Freeform 299">
              <a:extLst>
                <a:ext uri="{FF2B5EF4-FFF2-40B4-BE49-F238E27FC236}">
                  <a16:creationId xmlns:a16="http://schemas.microsoft.com/office/drawing/2014/main" id="{12434323-CCD9-4F27-9637-AE4A3E864568}"/>
                </a:ext>
              </a:extLst>
            </p:cNvPr>
            <p:cNvSpPr>
              <a:spLocks/>
            </p:cNvSpPr>
            <p:nvPr/>
          </p:nvSpPr>
          <p:spPr bwMode="auto">
            <a:xfrm>
              <a:off x="7589838" y="4446588"/>
              <a:ext cx="46038" cy="74613"/>
            </a:xfrm>
            <a:custGeom>
              <a:avLst/>
              <a:gdLst>
                <a:gd name="T0" fmla="*/ 15 w 17"/>
                <a:gd name="T1" fmla="*/ 27 h 27"/>
                <a:gd name="T2" fmla="*/ 13 w 17"/>
                <a:gd name="T3" fmla="*/ 25 h 27"/>
                <a:gd name="T4" fmla="*/ 1 w 17"/>
                <a:gd name="T5" fmla="*/ 3 h 27"/>
                <a:gd name="T6" fmla="*/ 1 w 17"/>
                <a:gd name="T7" fmla="*/ 0 h 27"/>
                <a:gd name="T8" fmla="*/ 3 w 17"/>
                <a:gd name="T9" fmla="*/ 2 h 27"/>
                <a:gd name="T10" fmla="*/ 16 w 17"/>
                <a:gd name="T11" fmla="*/ 24 h 27"/>
                <a:gd name="T12" fmla="*/ 16 w 17"/>
                <a:gd name="T13" fmla="*/ 27 h 27"/>
                <a:gd name="T14" fmla="*/ 15 w 1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7">
                  <a:moveTo>
                    <a:pt x="15" y="27"/>
                  </a:moveTo>
                  <a:cubicBezTo>
                    <a:pt x="14" y="26"/>
                    <a:pt x="14" y="26"/>
                    <a:pt x="13" y="25"/>
                  </a:cubicBezTo>
                  <a:cubicBezTo>
                    <a:pt x="1" y="3"/>
                    <a:pt x="1" y="3"/>
                    <a:pt x="1" y="3"/>
                  </a:cubicBezTo>
                  <a:cubicBezTo>
                    <a:pt x="0" y="2"/>
                    <a:pt x="0" y="1"/>
                    <a:pt x="1" y="0"/>
                  </a:cubicBezTo>
                  <a:cubicBezTo>
                    <a:pt x="1" y="0"/>
                    <a:pt x="2" y="1"/>
                    <a:pt x="3" y="2"/>
                  </a:cubicBezTo>
                  <a:cubicBezTo>
                    <a:pt x="16" y="24"/>
                    <a:pt x="16" y="24"/>
                    <a:pt x="16" y="24"/>
                  </a:cubicBezTo>
                  <a:cubicBezTo>
                    <a:pt x="17" y="25"/>
                    <a:pt x="17" y="26"/>
                    <a:pt x="16" y="27"/>
                  </a:cubicBezTo>
                  <a:cubicBezTo>
                    <a:pt x="16" y="27"/>
                    <a:pt x="15" y="27"/>
                    <a:pt x="15" y="2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79" name="Group 378">
            <a:extLst>
              <a:ext uri="{FF2B5EF4-FFF2-40B4-BE49-F238E27FC236}">
                <a16:creationId xmlns:a16="http://schemas.microsoft.com/office/drawing/2014/main" id="{7C3CEBD0-E62D-42DF-96B8-F0BB5DBAF261}"/>
              </a:ext>
            </a:extLst>
          </p:cNvPr>
          <p:cNvGrpSpPr/>
          <p:nvPr/>
        </p:nvGrpSpPr>
        <p:grpSpPr>
          <a:xfrm>
            <a:off x="1262164" y="2356520"/>
            <a:ext cx="247312" cy="347574"/>
            <a:chOff x="5111750" y="5824538"/>
            <a:chExt cx="411163" cy="577850"/>
          </a:xfrm>
        </p:grpSpPr>
        <p:sp>
          <p:nvSpPr>
            <p:cNvPr id="101" name="Freeform 300">
              <a:extLst>
                <a:ext uri="{FF2B5EF4-FFF2-40B4-BE49-F238E27FC236}">
                  <a16:creationId xmlns:a16="http://schemas.microsoft.com/office/drawing/2014/main" id="{01C08BB1-297A-4B12-8284-F2880B2C7C36}"/>
                </a:ext>
              </a:extLst>
            </p:cNvPr>
            <p:cNvSpPr>
              <a:spLocks/>
            </p:cNvSpPr>
            <p:nvPr/>
          </p:nvSpPr>
          <p:spPr bwMode="auto">
            <a:xfrm>
              <a:off x="5178425" y="5824538"/>
              <a:ext cx="344488" cy="563563"/>
            </a:xfrm>
            <a:custGeom>
              <a:avLst/>
              <a:gdLst>
                <a:gd name="T0" fmla="*/ 100 w 125"/>
                <a:gd name="T1" fmla="*/ 197 h 204"/>
                <a:gd name="T2" fmla="*/ 24 w 125"/>
                <a:gd name="T3" fmla="*/ 152 h 204"/>
                <a:gd name="T4" fmla="*/ 0 w 125"/>
                <a:gd name="T5" fmla="*/ 106 h 204"/>
                <a:gd name="T6" fmla="*/ 0 w 125"/>
                <a:gd name="T7" fmla="*/ 26 h 204"/>
                <a:gd name="T8" fmla="*/ 24 w 125"/>
                <a:gd name="T9" fmla="*/ 8 h 204"/>
                <a:gd name="T10" fmla="*/ 100 w 125"/>
                <a:gd name="T11" fmla="*/ 52 h 204"/>
                <a:gd name="T12" fmla="*/ 125 w 125"/>
                <a:gd name="T13" fmla="*/ 99 h 204"/>
                <a:gd name="T14" fmla="*/ 125 w 125"/>
                <a:gd name="T15" fmla="*/ 178 h 204"/>
                <a:gd name="T16" fmla="*/ 100 w 125"/>
                <a:gd name="T17" fmla="*/ 19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0" y="197"/>
                  </a:moveTo>
                  <a:cubicBezTo>
                    <a:pt x="24" y="152"/>
                    <a:pt x="24" y="152"/>
                    <a:pt x="24" y="152"/>
                  </a:cubicBezTo>
                  <a:cubicBezTo>
                    <a:pt x="11" y="145"/>
                    <a:pt x="0" y="124"/>
                    <a:pt x="0" y="106"/>
                  </a:cubicBezTo>
                  <a:cubicBezTo>
                    <a:pt x="0" y="26"/>
                    <a:pt x="0" y="26"/>
                    <a:pt x="0" y="26"/>
                  </a:cubicBezTo>
                  <a:cubicBezTo>
                    <a:pt x="0" y="9"/>
                    <a:pt x="11" y="0"/>
                    <a:pt x="24" y="8"/>
                  </a:cubicBezTo>
                  <a:cubicBezTo>
                    <a:pt x="100" y="52"/>
                    <a:pt x="100" y="52"/>
                    <a:pt x="100" y="52"/>
                  </a:cubicBezTo>
                  <a:cubicBezTo>
                    <a:pt x="114" y="60"/>
                    <a:pt x="125" y="81"/>
                    <a:pt x="125" y="99"/>
                  </a:cubicBezTo>
                  <a:cubicBezTo>
                    <a:pt x="125" y="178"/>
                    <a:pt x="125" y="178"/>
                    <a:pt x="125" y="178"/>
                  </a:cubicBezTo>
                  <a:cubicBezTo>
                    <a:pt x="125" y="196"/>
                    <a:pt x="114" y="204"/>
                    <a:pt x="100" y="197"/>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2" name="Freeform 301">
              <a:extLst>
                <a:ext uri="{FF2B5EF4-FFF2-40B4-BE49-F238E27FC236}">
                  <a16:creationId xmlns:a16="http://schemas.microsoft.com/office/drawing/2014/main" id="{7C01BBCD-5D07-41D7-BDDC-8262B1AEB4B4}"/>
                </a:ext>
              </a:extLst>
            </p:cNvPr>
            <p:cNvSpPr>
              <a:spLocks/>
            </p:cNvSpPr>
            <p:nvPr/>
          </p:nvSpPr>
          <p:spPr bwMode="auto">
            <a:xfrm>
              <a:off x="5111750" y="5838825"/>
              <a:ext cx="344488" cy="563563"/>
            </a:xfrm>
            <a:custGeom>
              <a:avLst/>
              <a:gdLst>
                <a:gd name="T0" fmla="*/ 100 w 125"/>
                <a:gd name="T1" fmla="*/ 197 h 204"/>
                <a:gd name="T2" fmla="*/ 24 w 125"/>
                <a:gd name="T3" fmla="*/ 152 h 204"/>
                <a:gd name="T4" fmla="*/ 0 w 125"/>
                <a:gd name="T5" fmla="*/ 106 h 204"/>
                <a:gd name="T6" fmla="*/ 0 w 125"/>
                <a:gd name="T7" fmla="*/ 26 h 204"/>
                <a:gd name="T8" fmla="*/ 24 w 125"/>
                <a:gd name="T9" fmla="*/ 8 h 204"/>
                <a:gd name="T10" fmla="*/ 100 w 125"/>
                <a:gd name="T11" fmla="*/ 52 h 204"/>
                <a:gd name="T12" fmla="*/ 125 w 125"/>
                <a:gd name="T13" fmla="*/ 99 h 204"/>
                <a:gd name="T14" fmla="*/ 125 w 125"/>
                <a:gd name="T15" fmla="*/ 178 h 204"/>
                <a:gd name="T16" fmla="*/ 100 w 125"/>
                <a:gd name="T17" fmla="*/ 19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0" y="197"/>
                  </a:moveTo>
                  <a:cubicBezTo>
                    <a:pt x="24" y="152"/>
                    <a:pt x="24" y="152"/>
                    <a:pt x="24" y="152"/>
                  </a:cubicBezTo>
                  <a:cubicBezTo>
                    <a:pt x="10" y="145"/>
                    <a:pt x="0" y="124"/>
                    <a:pt x="0" y="106"/>
                  </a:cubicBezTo>
                  <a:cubicBezTo>
                    <a:pt x="0" y="26"/>
                    <a:pt x="0" y="26"/>
                    <a:pt x="0" y="26"/>
                  </a:cubicBezTo>
                  <a:cubicBezTo>
                    <a:pt x="0" y="8"/>
                    <a:pt x="10" y="0"/>
                    <a:pt x="24" y="8"/>
                  </a:cubicBezTo>
                  <a:cubicBezTo>
                    <a:pt x="100" y="52"/>
                    <a:pt x="100" y="52"/>
                    <a:pt x="100" y="52"/>
                  </a:cubicBezTo>
                  <a:cubicBezTo>
                    <a:pt x="114" y="60"/>
                    <a:pt x="125" y="81"/>
                    <a:pt x="125" y="99"/>
                  </a:cubicBezTo>
                  <a:cubicBezTo>
                    <a:pt x="125" y="178"/>
                    <a:pt x="125" y="178"/>
                    <a:pt x="125" y="178"/>
                  </a:cubicBezTo>
                  <a:cubicBezTo>
                    <a:pt x="125" y="196"/>
                    <a:pt x="114" y="204"/>
                    <a:pt x="100" y="197"/>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3" name="Freeform 302">
              <a:extLst>
                <a:ext uri="{FF2B5EF4-FFF2-40B4-BE49-F238E27FC236}">
                  <a16:creationId xmlns:a16="http://schemas.microsoft.com/office/drawing/2014/main" id="{166EE23A-86DB-4183-8A8F-F52714D14795}"/>
                </a:ext>
              </a:extLst>
            </p:cNvPr>
            <p:cNvSpPr>
              <a:spLocks noEditPoints="1"/>
            </p:cNvSpPr>
            <p:nvPr/>
          </p:nvSpPr>
          <p:spPr bwMode="auto">
            <a:xfrm>
              <a:off x="5178425" y="5927725"/>
              <a:ext cx="23813" cy="33338"/>
            </a:xfrm>
            <a:custGeom>
              <a:avLst/>
              <a:gdLst>
                <a:gd name="T0" fmla="*/ 5 w 9"/>
                <a:gd name="T1" fmla="*/ 11 h 12"/>
                <a:gd name="T2" fmla="*/ 0 w 9"/>
                <a:gd name="T3" fmla="*/ 3 h 12"/>
                <a:gd name="T4" fmla="*/ 5 w 9"/>
                <a:gd name="T5" fmla="*/ 1 h 12"/>
                <a:gd name="T6" fmla="*/ 9 w 9"/>
                <a:gd name="T7" fmla="*/ 8 h 12"/>
                <a:gd name="T8" fmla="*/ 5 w 9"/>
                <a:gd name="T9" fmla="*/ 11 h 12"/>
                <a:gd name="T10" fmla="*/ 5 w 9"/>
                <a:gd name="T11" fmla="*/ 4 h 12"/>
                <a:gd name="T12" fmla="*/ 3 w 9"/>
                <a:gd name="T13" fmla="*/ 5 h 12"/>
                <a:gd name="T14" fmla="*/ 5 w 9"/>
                <a:gd name="T15" fmla="*/ 8 h 12"/>
                <a:gd name="T16" fmla="*/ 7 w 9"/>
                <a:gd name="T17" fmla="*/ 7 h 12"/>
                <a:gd name="T18" fmla="*/ 5 w 9"/>
                <a:gd name="T19"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2">
                  <a:moveTo>
                    <a:pt x="5" y="11"/>
                  </a:moveTo>
                  <a:cubicBezTo>
                    <a:pt x="2" y="9"/>
                    <a:pt x="0" y="6"/>
                    <a:pt x="0" y="3"/>
                  </a:cubicBezTo>
                  <a:cubicBezTo>
                    <a:pt x="0" y="1"/>
                    <a:pt x="2" y="0"/>
                    <a:pt x="5" y="1"/>
                  </a:cubicBezTo>
                  <a:cubicBezTo>
                    <a:pt x="7" y="2"/>
                    <a:pt x="9" y="6"/>
                    <a:pt x="9" y="8"/>
                  </a:cubicBezTo>
                  <a:cubicBezTo>
                    <a:pt x="9" y="11"/>
                    <a:pt x="7" y="12"/>
                    <a:pt x="5" y="11"/>
                  </a:cubicBezTo>
                  <a:close/>
                  <a:moveTo>
                    <a:pt x="5" y="4"/>
                  </a:moveTo>
                  <a:cubicBezTo>
                    <a:pt x="4" y="3"/>
                    <a:pt x="3" y="4"/>
                    <a:pt x="3" y="5"/>
                  </a:cubicBezTo>
                  <a:cubicBezTo>
                    <a:pt x="3" y="6"/>
                    <a:pt x="4" y="7"/>
                    <a:pt x="5" y="8"/>
                  </a:cubicBezTo>
                  <a:cubicBezTo>
                    <a:pt x="6" y="9"/>
                    <a:pt x="7" y="8"/>
                    <a:pt x="7" y="7"/>
                  </a:cubicBezTo>
                  <a:cubicBezTo>
                    <a:pt x="7" y="6"/>
                    <a:pt x="6" y="4"/>
                    <a:pt x="5" y="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4" name="Freeform 303">
              <a:extLst>
                <a:ext uri="{FF2B5EF4-FFF2-40B4-BE49-F238E27FC236}">
                  <a16:creationId xmlns:a16="http://schemas.microsoft.com/office/drawing/2014/main" id="{408EF8C9-EF98-4863-B2B8-DC69E1628DA8}"/>
                </a:ext>
              </a:extLst>
            </p:cNvPr>
            <p:cNvSpPr>
              <a:spLocks noEditPoints="1"/>
            </p:cNvSpPr>
            <p:nvPr/>
          </p:nvSpPr>
          <p:spPr bwMode="auto">
            <a:xfrm>
              <a:off x="5351463" y="6032500"/>
              <a:ext cx="33338" cy="46038"/>
            </a:xfrm>
            <a:custGeom>
              <a:avLst/>
              <a:gdLst>
                <a:gd name="T0" fmla="*/ 6 w 12"/>
                <a:gd name="T1" fmla="*/ 15 h 17"/>
                <a:gd name="T2" fmla="*/ 0 w 12"/>
                <a:gd name="T3" fmla="*/ 5 h 17"/>
                <a:gd name="T4" fmla="*/ 6 w 12"/>
                <a:gd name="T5" fmla="*/ 1 h 17"/>
                <a:gd name="T6" fmla="*/ 12 w 12"/>
                <a:gd name="T7" fmla="*/ 12 h 17"/>
                <a:gd name="T8" fmla="*/ 6 w 12"/>
                <a:gd name="T9" fmla="*/ 15 h 17"/>
                <a:gd name="T10" fmla="*/ 6 w 12"/>
                <a:gd name="T11" fmla="*/ 4 h 17"/>
                <a:gd name="T12" fmla="*/ 2 w 12"/>
                <a:gd name="T13" fmla="*/ 6 h 17"/>
                <a:gd name="T14" fmla="*/ 6 w 12"/>
                <a:gd name="T15" fmla="*/ 13 h 17"/>
                <a:gd name="T16" fmla="*/ 10 w 12"/>
                <a:gd name="T17" fmla="*/ 11 h 17"/>
                <a:gd name="T18" fmla="*/ 6 w 12"/>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7">
                  <a:moveTo>
                    <a:pt x="6" y="15"/>
                  </a:moveTo>
                  <a:cubicBezTo>
                    <a:pt x="3" y="14"/>
                    <a:pt x="0" y="9"/>
                    <a:pt x="0" y="5"/>
                  </a:cubicBezTo>
                  <a:cubicBezTo>
                    <a:pt x="0" y="1"/>
                    <a:pt x="3" y="0"/>
                    <a:pt x="6" y="1"/>
                  </a:cubicBezTo>
                  <a:cubicBezTo>
                    <a:pt x="9" y="3"/>
                    <a:pt x="12" y="8"/>
                    <a:pt x="12" y="12"/>
                  </a:cubicBezTo>
                  <a:cubicBezTo>
                    <a:pt x="12" y="16"/>
                    <a:pt x="9" y="17"/>
                    <a:pt x="6" y="15"/>
                  </a:cubicBezTo>
                  <a:close/>
                  <a:moveTo>
                    <a:pt x="6" y="4"/>
                  </a:moveTo>
                  <a:cubicBezTo>
                    <a:pt x="4" y="3"/>
                    <a:pt x="2" y="4"/>
                    <a:pt x="2" y="6"/>
                  </a:cubicBezTo>
                  <a:cubicBezTo>
                    <a:pt x="2" y="9"/>
                    <a:pt x="4" y="11"/>
                    <a:pt x="6" y="13"/>
                  </a:cubicBezTo>
                  <a:cubicBezTo>
                    <a:pt x="8" y="14"/>
                    <a:pt x="10" y="13"/>
                    <a:pt x="10" y="11"/>
                  </a:cubicBezTo>
                  <a:cubicBezTo>
                    <a:pt x="10" y="8"/>
                    <a:pt x="8" y="5"/>
                    <a:pt x="6" y="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5" name="Freeform 304">
              <a:extLst>
                <a:ext uri="{FF2B5EF4-FFF2-40B4-BE49-F238E27FC236}">
                  <a16:creationId xmlns:a16="http://schemas.microsoft.com/office/drawing/2014/main" id="{0B0CD1C3-34D6-43CD-A202-BBF691780829}"/>
                </a:ext>
              </a:extLst>
            </p:cNvPr>
            <p:cNvSpPr>
              <a:spLocks/>
            </p:cNvSpPr>
            <p:nvPr/>
          </p:nvSpPr>
          <p:spPr bwMode="auto">
            <a:xfrm>
              <a:off x="5276850" y="5969000"/>
              <a:ext cx="22225" cy="15875"/>
            </a:xfrm>
            <a:custGeom>
              <a:avLst/>
              <a:gdLst>
                <a:gd name="T0" fmla="*/ 2 w 8"/>
                <a:gd name="T1" fmla="*/ 6 h 6"/>
                <a:gd name="T2" fmla="*/ 1 w 8"/>
                <a:gd name="T3" fmla="*/ 5 h 6"/>
                <a:gd name="T4" fmla="*/ 1 w 8"/>
                <a:gd name="T5" fmla="*/ 3 h 6"/>
                <a:gd name="T6" fmla="*/ 5 w 8"/>
                <a:gd name="T7" fmla="*/ 0 h 6"/>
                <a:gd name="T8" fmla="*/ 7 w 8"/>
                <a:gd name="T9" fmla="*/ 1 h 6"/>
                <a:gd name="T10" fmla="*/ 7 w 8"/>
                <a:gd name="T11" fmla="*/ 3 h 6"/>
                <a:gd name="T12" fmla="*/ 3 w 8"/>
                <a:gd name="T13" fmla="*/ 6 h 6"/>
                <a:gd name="T14" fmla="*/ 2 w 8"/>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2" y="6"/>
                  </a:moveTo>
                  <a:cubicBezTo>
                    <a:pt x="1" y="6"/>
                    <a:pt x="1" y="5"/>
                    <a:pt x="1" y="5"/>
                  </a:cubicBezTo>
                  <a:cubicBezTo>
                    <a:pt x="0" y="4"/>
                    <a:pt x="0" y="3"/>
                    <a:pt x="1" y="3"/>
                  </a:cubicBezTo>
                  <a:cubicBezTo>
                    <a:pt x="5" y="0"/>
                    <a:pt x="5" y="0"/>
                    <a:pt x="5" y="0"/>
                  </a:cubicBezTo>
                  <a:cubicBezTo>
                    <a:pt x="6" y="0"/>
                    <a:pt x="7" y="0"/>
                    <a:pt x="7" y="1"/>
                  </a:cubicBezTo>
                  <a:cubicBezTo>
                    <a:pt x="8" y="2"/>
                    <a:pt x="8" y="3"/>
                    <a:pt x="7" y="3"/>
                  </a:cubicBezTo>
                  <a:cubicBezTo>
                    <a:pt x="3" y="6"/>
                    <a:pt x="3" y="6"/>
                    <a:pt x="3" y="6"/>
                  </a:cubicBezTo>
                  <a:cubicBezTo>
                    <a:pt x="2" y="6"/>
                    <a:pt x="2" y="6"/>
                    <a:pt x="2"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6" name="Freeform 305">
              <a:extLst>
                <a:ext uri="{FF2B5EF4-FFF2-40B4-BE49-F238E27FC236}">
                  <a16:creationId xmlns:a16="http://schemas.microsoft.com/office/drawing/2014/main" id="{417E5AA0-FEA2-46A7-9FFD-6B9F6B3E5AE7}"/>
                </a:ext>
              </a:extLst>
            </p:cNvPr>
            <p:cNvSpPr>
              <a:spLocks/>
            </p:cNvSpPr>
            <p:nvPr/>
          </p:nvSpPr>
          <p:spPr bwMode="auto">
            <a:xfrm>
              <a:off x="5276850" y="5961063"/>
              <a:ext cx="22225" cy="31750"/>
            </a:xfrm>
            <a:custGeom>
              <a:avLst/>
              <a:gdLst>
                <a:gd name="T0" fmla="*/ 6 w 8"/>
                <a:gd name="T1" fmla="*/ 11 h 12"/>
                <a:gd name="T2" fmla="*/ 5 w 8"/>
                <a:gd name="T3" fmla="*/ 11 h 12"/>
                <a:gd name="T4" fmla="*/ 1 w 8"/>
                <a:gd name="T5" fmla="*/ 3 h 12"/>
                <a:gd name="T6" fmla="*/ 1 w 8"/>
                <a:gd name="T7" fmla="*/ 1 h 12"/>
                <a:gd name="T8" fmla="*/ 3 w 8"/>
                <a:gd name="T9" fmla="*/ 2 h 12"/>
                <a:gd name="T10" fmla="*/ 7 w 8"/>
                <a:gd name="T11" fmla="*/ 10 h 12"/>
                <a:gd name="T12" fmla="*/ 7 w 8"/>
                <a:gd name="T13" fmla="*/ 12 h 12"/>
                <a:gd name="T14" fmla="*/ 6 w 8"/>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2">
                  <a:moveTo>
                    <a:pt x="6" y="11"/>
                  </a:moveTo>
                  <a:cubicBezTo>
                    <a:pt x="6" y="11"/>
                    <a:pt x="6" y="11"/>
                    <a:pt x="5" y="11"/>
                  </a:cubicBezTo>
                  <a:cubicBezTo>
                    <a:pt x="1" y="3"/>
                    <a:pt x="1" y="3"/>
                    <a:pt x="1" y="3"/>
                  </a:cubicBezTo>
                  <a:cubicBezTo>
                    <a:pt x="0" y="2"/>
                    <a:pt x="0" y="1"/>
                    <a:pt x="1" y="1"/>
                  </a:cubicBezTo>
                  <a:cubicBezTo>
                    <a:pt x="1" y="0"/>
                    <a:pt x="2" y="1"/>
                    <a:pt x="3" y="2"/>
                  </a:cubicBezTo>
                  <a:cubicBezTo>
                    <a:pt x="7" y="10"/>
                    <a:pt x="7" y="10"/>
                    <a:pt x="7" y="10"/>
                  </a:cubicBezTo>
                  <a:cubicBezTo>
                    <a:pt x="8" y="10"/>
                    <a:pt x="8" y="11"/>
                    <a:pt x="7" y="12"/>
                  </a:cubicBezTo>
                  <a:cubicBezTo>
                    <a:pt x="7" y="12"/>
                    <a:pt x="7" y="12"/>
                    <a:pt x="6"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7" name="Freeform 306">
              <a:extLst>
                <a:ext uri="{FF2B5EF4-FFF2-40B4-BE49-F238E27FC236}">
                  <a16:creationId xmlns:a16="http://schemas.microsoft.com/office/drawing/2014/main" id="{C9CB1EE8-0985-48D3-9157-3405AF5BF2B2}"/>
                </a:ext>
              </a:extLst>
            </p:cNvPr>
            <p:cNvSpPr>
              <a:spLocks noEditPoints="1"/>
            </p:cNvSpPr>
            <p:nvPr/>
          </p:nvSpPr>
          <p:spPr bwMode="auto">
            <a:xfrm>
              <a:off x="5156200" y="5976938"/>
              <a:ext cx="254000" cy="334963"/>
            </a:xfrm>
            <a:custGeom>
              <a:avLst/>
              <a:gdLst>
                <a:gd name="T0" fmla="*/ 81 w 92"/>
                <a:gd name="T1" fmla="*/ 118 h 121"/>
                <a:gd name="T2" fmla="*/ 44 w 92"/>
                <a:gd name="T3" fmla="*/ 96 h 121"/>
                <a:gd name="T4" fmla="*/ 43 w 92"/>
                <a:gd name="T5" fmla="*/ 94 h 121"/>
                <a:gd name="T6" fmla="*/ 44 w 92"/>
                <a:gd name="T7" fmla="*/ 94 h 121"/>
                <a:gd name="T8" fmla="*/ 81 w 92"/>
                <a:gd name="T9" fmla="*/ 115 h 121"/>
                <a:gd name="T10" fmla="*/ 90 w 92"/>
                <a:gd name="T11" fmla="*/ 111 h 121"/>
                <a:gd name="T12" fmla="*/ 90 w 92"/>
                <a:gd name="T13" fmla="*/ 110 h 121"/>
                <a:gd name="T14" fmla="*/ 91 w 92"/>
                <a:gd name="T15" fmla="*/ 109 h 121"/>
                <a:gd name="T16" fmla="*/ 92 w 92"/>
                <a:gd name="T17" fmla="*/ 112 h 121"/>
                <a:gd name="T18" fmla="*/ 92 w 92"/>
                <a:gd name="T19" fmla="*/ 112 h 121"/>
                <a:gd name="T20" fmla="*/ 81 w 92"/>
                <a:gd name="T21" fmla="*/ 118 h 121"/>
                <a:gd name="T22" fmla="*/ 40 w 92"/>
                <a:gd name="T23" fmla="*/ 94 h 121"/>
                <a:gd name="T24" fmla="*/ 11 w 92"/>
                <a:gd name="T25" fmla="*/ 77 h 121"/>
                <a:gd name="T26" fmla="*/ 0 w 92"/>
                <a:gd name="T27" fmla="*/ 59 h 121"/>
                <a:gd name="T28" fmla="*/ 0 w 92"/>
                <a:gd name="T29" fmla="*/ 9 h 121"/>
                <a:gd name="T30" fmla="*/ 1 w 92"/>
                <a:gd name="T31" fmla="*/ 8 h 121"/>
                <a:gd name="T32" fmla="*/ 3 w 92"/>
                <a:gd name="T33" fmla="*/ 10 h 121"/>
                <a:gd name="T34" fmla="*/ 3 w 92"/>
                <a:gd name="T35" fmla="*/ 60 h 121"/>
                <a:gd name="T36" fmla="*/ 11 w 92"/>
                <a:gd name="T37" fmla="*/ 74 h 121"/>
                <a:gd name="T38" fmla="*/ 40 w 92"/>
                <a:gd name="T39" fmla="*/ 91 h 121"/>
                <a:gd name="T40" fmla="*/ 41 w 92"/>
                <a:gd name="T41" fmla="*/ 94 h 121"/>
                <a:gd name="T42" fmla="*/ 40 w 92"/>
                <a:gd name="T43" fmla="*/ 94 h 121"/>
                <a:gd name="T44" fmla="*/ 91 w 92"/>
                <a:gd name="T45" fmla="*/ 108 h 121"/>
                <a:gd name="T46" fmla="*/ 90 w 92"/>
                <a:gd name="T47" fmla="*/ 106 h 121"/>
                <a:gd name="T48" fmla="*/ 91 w 92"/>
                <a:gd name="T49" fmla="*/ 105 h 121"/>
                <a:gd name="T50" fmla="*/ 92 w 92"/>
                <a:gd name="T51" fmla="*/ 107 h 121"/>
                <a:gd name="T52" fmla="*/ 91 w 92"/>
                <a:gd name="T53" fmla="*/ 108 h 121"/>
                <a:gd name="T54" fmla="*/ 91 w 92"/>
                <a:gd name="T55" fmla="*/ 104 h 121"/>
                <a:gd name="T56" fmla="*/ 90 w 92"/>
                <a:gd name="T57" fmla="*/ 101 h 121"/>
                <a:gd name="T58" fmla="*/ 90 w 92"/>
                <a:gd name="T59" fmla="*/ 60 h 121"/>
                <a:gd name="T60" fmla="*/ 81 w 92"/>
                <a:gd name="T61" fmla="*/ 46 h 121"/>
                <a:gd name="T62" fmla="*/ 45 w 92"/>
                <a:gd name="T63" fmla="*/ 25 h 121"/>
                <a:gd name="T64" fmla="*/ 43 w 92"/>
                <a:gd name="T65" fmla="*/ 22 h 121"/>
                <a:gd name="T66" fmla="*/ 45 w 92"/>
                <a:gd name="T67" fmla="*/ 22 h 121"/>
                <a:gd name="T68" fmla="*/ 81 w 92"/>
                <a:gd name="T69" fmla="*/ 43 h 121"/>
                <a:gd name="T70" fmla="*/ 92 w 92"/>
                <a:gd name="T71" fmla="*/ 61 h 121"/>
                <a:gd name="T72" fmla="*/ 92 w 92"/>
                <a:gd name="T73" fmla="*/ 103 h 121"/>
                <a:gd name="T74" fmla="*/ 91 w 92"/>
                <a:gd name="T75" fmla="*/ 104 h 121"/>
                <a:gd name="T76" fmla="*/ 2 w 92"/>
                <a:gd name="T77" fmla="*/ 7 h 121"/>
                <a:gd name="T78" fmla="*/ 2 w 92"/>
                <a:gd name="T79" fmla="*/ 7 h 121"/>
                <a:gd name="T80" fmla="*/ 1 w 92"/>
                <a:gd name="T81" fmla="*/ 4 h 121"/>
                <a:gd name="T82" fmla="*/ 3 w 92"/>
                <a:gd name="T83" fmla="*/ 4 h 121"/>
                <a:gd name="T84" fmla="*/ 3 w 92"/>
                <a:gd name="T85" fmla="*/ 7 h 121"/>
                <a:gd name="T86" fmla="*/ 2 w 92"/>
                <a:gd name="T87" fmla="*/ 7 h 121"/>
                <a:gd name="T88" fmla="*/ 4 w 92"/>
                <a:gd name="T89" fmla="*/ 5 h 121"/>
                <a:gd name="T90" fmla="*/ 3 w 92"/>
                <a:gd name="T91" fmla="*/ 4 h 121"/>
                <a:gd name="T92" fmla="*/ 3 w 92"/>
                <a:gd name="T93" fmla="*/ 2 h 121"/>
                <a:gd name="T94" fmla="*/ 3 w 92"/>
                <a:gd name="T95" fmla="*/ 2 h 121"/>
                <a:gd name="T96" fmla="*/ 11 w 92"/>
                <a:gd name="T97" fmla="*/ 2 h 121"/>
                <a:gd name="T98" fmla="*/ 41 w 92"/>
                <a:gd name="T99" fmla="*/ 20 h 121"/>
                <a:gd name="T100" fmla="*/ 42 w 92"/>
                <a:gd name="T101" fmla="*/ 22 h 121"/>
                <a:gd name="T102" fmla="*/ 41 w 92"/>
                <a:gd name="T103" fmla="*/ 22 h 121"/>
                <a:gd name="T104" fmla="*/ 11 w 92"/>
                <a:gd name="T105" fmla="*/ 5 h 121"/>
                <a:gd name="T106" fmla="*/ 5 w 92"/>
                <a:gd name="T107" fmla="*/ 5 h 121"/>
                <a:gd name="T108" fmla="*/ 4 w 92"/>
                <a:gd name="T109" fmla="*/ 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3" y="95"/>
                    <a:pt x="43" y="94"/>
                  </a:cubicBezTo>
                  <a:cubicBezTo>
                    <a:pt x="43" y="93"/>
                    <a:pt x="43" y="93"/>
                    <a:pt x="44" y="94"/>
                  </a:cubicBezTo>
                  <a:cubicBezTo>
                    <a:pt x="81" y="115"/>
                    <a:pt x="81" y="115"/>
                    <a:pt x="81" y="115"/>
                  </a:cubicBezTo>
                  <a:cubicBezTo>
                    <a:pt x="86" y="118"/>
                    <a:pt x="90" y="116"/>
                    <a:pt x="90" y="111"/>
                  </a:cubicBezTo>
                  <a:cubicBezTo>
                    <a:pt x="90" y="110"/>
                    <a:pt x="90" y="110"/>
                    <a:pt x="90" y="110"/>
                  </a:cubicBezTo>
                  <a:cubicBezTo>
                    <a:pt x="90" y="109"/>
                    <a:pt x="90" y="109"/>
                    <a:pt x="91" y="109"/>
                  </a:cubicBezTo>
                  <a:cubicBezTo>
                    <a:pt x="91" y="110"/>
                    <a:pt x="92" y="111"/>
                    <a:pt x="92" y="112"/>
                  </a:cubicBezTo>
                  <a:cubicBezTo>
                    <a:pt x="92" y="112"/>
                    <a:pt x="92" y="112"/>
                    <a:pt x="92" y="112"/>
                  </a:cubicBezTo>
                  <a:cubicBezTo>
                    <a:pt x="92" y="119"/>
                    <a:pt x="87" y="121"/>
                    <a:pt x="81" y="118"/>
                  </a:cubicBezTo>
                  <a:close/>
                  <a:moveTo>
                    <a:pt x="40" y="94"/>
                  </a:moveTo>
                  <a:cubicBezTo>
                    <a:pt x="11" y="77"/>
                    <a:pt x="11" y="77"/>
                    <a:pt x="11" y="77"/>
                  </a:cubicBezTo>
                  <a:cubicBezTo>
                    <a:pt x="5" y="74"/>
                    <a:pt x="0" y="66"/>
                    <a:pt x="0" y="59"/>
                  </a:cubicBezTo>
                  <a:cubicBezTo>
                    <a:pt x="0" y="9"/>
                    <a:pt x="0" y="9"/>
                    <a:pt x="0" y="9"/>
                  </a:cubicBezTo>
                  <a:cubicBezTo>
                    <a:pt x="0" y="8"/>
                    <a:pt x="1" y="8"/>
                    <a:pt x="1" y="8"/>
                  </a:cubicBezTo>
                  <a:cubicBezTo>
                    <a:pt x="2" y="8"/>
                    <a:pt x="3" y="9"/>
                    <a:pt x="3" y="10"/>
                  </a:cubicBezTo>
                  <a:cubicBezTo>
                    <a:pt x="3" y="60"/>
                    <a:pt x="3" y="60"/>
                    <a:pt x="3" y="60"/>
                  </a:cubicBezTo>
                  <a:cubicBezTo>
                    <a:pt x="3" y="66"/>
                    <a:pt x="6" y="72"/>
                    <a:pt x="11" y="74"/>
                  </a:cubicBezTo>
                  <a:cubicBezTo>
                    <a:pt x="40" y="91"/>
                    <a:pt x="40" y="91"/>
                    <a:pt x="40" y="91"/>
                  </a:cubicBezTo>
                  <a:cubicBezTo>
                    <a:pt x="41" y="92"/>
                    <a:pt x="41" y="93"/>
                    <a:pt x="41" y="94"/>
                  </a:cubicBezTo>
                  <a:cubicBezTo>
                    <a:pt x="41" y="94"/>
                    <a:pt x="41" y="95"/>
                    <a:pt x="40" y="94"/>
                  </a:cubicBezTo>
                  <a:close/>
                  <a:moveTo>
                    <a:pt x="91" y="108"/>
                  </a:moveTo>
                  <a:cubicBezTo>
                    <a:pt x="90" y="108"/>
                    <a:pt x="90" y="107"/>
                    <a:pt x="90" y="106"/>
                  </a:cubicBezTo>
                  <a:cubicBezTo>
                    <a:pt x="90" y="105"/>
                    <a:pt x="90" y="105"/>
                    <a:pt x="91" y="105"/>
                  </a:cubicBezTo>
                  <a:cubicBezTo>
                    <a:pt x="91" y="105"/>
                    <a:pt x="92" y="106"/>
                    <a:pt x="92" y="107"/>
                  </a:cubicBezTo>
                  <a:cubicBezTo>
                    <a:pt x="92" y="108"/>
                    <a:pt x="91" y="108"/>
                    <a:pt x="91" y="108"/>
                  </a:cubicBezTo>
                  <a:close/>
                  <a:moveTo>
                    <a:pt x="91" y="104"/>
                  </a:moveTo>
                  <a:cubicBezTo>
                    <a:pt x="90" y="103"/>
                    <a:pt x="90" y="102"/>
                    <a:pt x="90" y="101"/>
                  </a:cubicBezTo>
                  <a:cubicBezTo>
                    <a:pt x="90" y="60"/>
                    <a:pt x="90" y="60"/>
                    <a:pt x="90" y="60"/>
                  </a:cubicBezTo>
                  <a:cubicBezTo>
                    <a:pt x="90" y="55"/>
                    <a:pt x="86" y="48"/>
                    <a:pt x="81" y="46"/>
                  </a:cubicBezTo>
                  <a:cubicBezTo>
                    <a:pt x="45" y="25"/>
                    <a:pt x="45" y="25"/>
                    <a:pt x="45" y="25"/>
                  </a:cubicBezTo>
                  <a:cubicBezTo>
                    <a:pt x="44" y="24"/>
                    <a:pt x="43" y="23"/>
                    <a:pt x="43" y="22"/>
                  </a:cubicBezTo>
                  <a:cubicBezTo>
                    <a:pt x="43" y="22"/>
                    <a:pt x="44" y="21"/>
                    <a:pt x="45" y="22"/>
                  </a:cubicBezTo>
                  <a:cubicBezTo>
                    <a:pt x="81" y="43"/>
                    <a:pt x="81" y="43"/>
                    <a:pt x="81" y="43"/>
                  </a:cubicBezTo>
                  <a:cubicBezTo>
                    <a:pt x="87" y="46"/>
                    <a:pt x="92" y="55"/>
                    <a:pt x="92" y="61"/>
                  </a:cubicBezTo>
                  <a:cubicBezTo>
                    <a:pt x="92" y="103"/>
                    <a:pt x="92" y="103"/>
                    <a:pt x="92" y="103"/>
                  </a:cubicBezTo>
                  <a:cubicBezTo>
                    <a:pt x="92" y="104"/>
                    <a:pt x="91" y="104"/>
                    <a:pt x="91" y="104"/>
                  </a:cubicBezTo>
                  <a:close/>
                  <a:moveTo>
                    <a:pt x="2" y="7"/>
                  </a:moveTo>
                  <a:cubicBezTo>
                    <a:pt x="2" y="7"/>
                    <a:pt x="2" y="7"/>
                    <a:pt x="2" y="7"/>
                  </a:cubicBezTo>
                  <a:cubicBezTo>
                    <a:pt x="1" y="6"/>
                    <a:pt x="1" y="5"/>
                    <a:pt x="1" y="4"/>
                  </a:cubicBezTo>
                  <a:cubicBezTo>
                    <a:pt x="1" y="4"/>
                    <a:pt x="2" y="4"/>
                    <a:pt x="3" y="4"/>
                  </a:cubicBezTo>
                  <a:cubicBezTo>
                    <a:pt x="3" y="5"/>
                    <a:pt x="3" y="6"/>
                    <a:pt x="3" y="7"/>
                  </a:cubicBezTo>
                  <a:cubicBezTo>
                    <a:pt x="3" y="7"/>
                    <a:pt x="3" y="7"/>
                    <a:pt x="2" y="7"/>
                  </a:cubicBezTo>
                  <a:close/>
                  <a:moveTo>
                    <a:pt x="4" y="5"/>
                  </a:moveTo>
                  <a:cubicBezTo>
                    <a:pt x="4" y="4"/>
                    <a:pt x="3" y="4"/>
                    <a:pt x="3" y="4"/>
                  </a:cubicBezTo>
                  <a:cubicBezTo>
                    <a:pt x="3" y="3"/>
                    <a:pt x="3" y="3"/>
                    <a:pt x="3" y="2"/>
                  </a:cubicBezTo>
                  <a:cubicBezTo>
                    <a:pt x="3" y="2"/>
                    <a:pt x="3" y="2"/>
                    <a:pt x="3" y="2"/>
                  </a:cubicBezTo>
                  <a:cubicBezTo>
                    <a:pt x="5" y="0"/>
                    <a:pt x="8" y="1"/>
                    <a:pt x="11" y="2"/>
                  </a:cubicBezTo>
                  <a:cubicBezTo>
                    <a:pt x="41" y="20"/>
                    <a:pt x="41" y="20"/>
                    <a:pt x="41" y="20"/>
                  </a:cubicBezTo>
                  <a:cubicBezTo>
                    <a:pt x="41" y="20"/>
                    <a:pt x="42" y="21"/>
                    <a:pt x="42" y="22"/>
                  </a:cubicBezTo>
                  <a:cubicBezTo>
                    <a:pt x="42" y="22"/>
                    <a:pt x="41" y="23"/>
                    <a:pt x="41" y="22"/>
                  </a:cubicBezTo>
                  <a:cubicBezTo>
                    <a:pt x="11" y="5"/>
                    <a:pt x="11" y="5"/>
                    <a:pt x="11" y="5"/>
                  </a:cubicBezTo>
                  <a:cubicBezTo>
                    <a:pt x="9" y="4"/>
                    <a:pt x="7" y="4"/>
                    <a:pt x="5" y="5"/>
                  </a:cubicBezTo>
                  <a:cubicBezTo>
                    <a:pt x="5" y="5"/>
                    <a:pt x="4" y="5"/>
                    <a:pt x="4" y="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8" name="Freeform 307">
              <a:extLst>
                <a:ext uri="{FF2B5EF4-FFF2-40B4-BE49-F238E27FC236}">
                  <a16:creationId xmlns:a16="http://schemas.microsoft.com/office/drawing/2014/main" id="{6BD5D8FE-9739-4EE8-A6CB-D8B5CCAEB526}"/>
                </a:ext>
              </a:extLst>
            </p:cNvPr>
            <p:cNvSpPr>
              <a:spLocks noEditPoints="1"/>
            </p:cNvSpPr>
            <p:nvPr/>
          </p:nvSpPr>
          <p:spPr bwMode="auto">
            <a:xfrm>
              <a:off x="5164138" y="5980113"/>
              <a:ext cx="236538" cy="187325"/>
            </a:xfrm>
            <a:custGeom>
              <a:avLst/>
              <a:gdLst>
                <a:gd name="T0" fmla="*/ 43 w 86"/>
                <a:gd name="T1" fmla="*/ 66 h 68"/>
                <a:gd name="T2" fmla="*/ 34 w 86"/>
                <a:gd name="T3" fmla="*/ 57 h 68"/>
                <a:gd name="T4" fmla="*/ 34 w 86"/>
                <a:gd name="T5" fmla="*/ 57 h 68"/>
                <a:gd name="T6" fmla="*/ 31 w 86"/>
                <a:gd name="T7" fmla="*/ 52 h 68"/>
                <a:gd name="T8" fmla="*/ 31 w 86"/>
                <a:gd name="T9" fmla="*/ 52 h 68"/>
                <a:gd name="T10" fmla="*/ 31 w 86"/>
                <a:gd name="T11" fmla="*/ 51 h 68"/>
                <a:gd name="T12" fmla="*/ 31 w 86"/>
                <a:gd name="T13" fmla="*/ 50 h 68"/>
                <a:gd name="T14" fmla="*/ 33 w 86"/>
                <a:gd name="T15" fmla="*/ 51 h 68"/>
                <a:gd name="T16" fmla="*/ 36 w 86"/>
                <a:gd name="T17" fmla="*/ 56 h 68"/>
                <a:gd name="T18" fmla="*/ 43 w 86"/>
                <a:gd name="T19" fmla="*/ 63 h 68"/>
                <a:gd name="T20" fmla="*/ 50 w 86"/>
                <a:gd name="T21" fmla="*/ 64 h 68"/>
                <a:gd name="T22" fmla="*/ 84 w 86"/>
                <a:gd name="T23" fmla="*/ 49 h 68"/>
                <a:gd name="T24" fmla="*/ 86 w 86"/>
                <a:gd name="T25" fmla="*/ 50 h 68"/>
                <a:gd name="T26" fmla="*/ 86 w 86"/>
                <a:gd name="T27" fmla="*/ 52 h 68"/>
                <a:gd name="T28" fmla="*/ 51 w 86"/>
                <a:gd name="T29" fmla="*/ 67 h 68"/>
                <a:gd name="T30" fmla="*/ 43 w 86"/>
                <a:gd name="T31" fmla="*/ 66 h 68"/>
                <a:gd name="T32" fmla="*/ 29 w 86"/>
                <a:gd name="T33" fmla="*/ 49 h 68"/>
                <a:gd name="T34" fmla="*/ 28 w 86"/>
                <a:gd name="T35" fmla="*/ 48 h 68"/>
                <a:gd name="T36" fmla="*/ 1 w 86"/>
                <a:gd name="T37" fmla="*/ 3 h 68"/>
                <a:gd name="T38" fmla="*/ 0 w 86"/>
                <a:gd name="T39" fmla="*/ 0 h 68"/>
                <a:gd name="T40" fmla="*/ 2 w 86"/>
                <a:gd name="T41" fmla="*/ 1 h 68"/>
                <a:gd name="T42" fmla="*/ 30 w 86"/>
                <a:gd name="T43" fmla="*/ 47 h 68"/>
                <a:gd name="T44" fmla="*/ 30 w 86"/>
                <a:gd name="T45" fmla="*/ 49 h 68"/>
                <a:gd name="T46" fmla="*/ 29 w 86"/>
                <a:gd name="T47" fmla="*/ 4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3" y="66"/>
                  </a:moveTo>
                  <a:cubicBezTo>
                    <a:pt x="40" y="64"/>
                    <a:pt x="37" y="61"/>
                    <a:pt x="34" y="57"/>
                  </a:cubicBezTo>
                  <a:cubicBezTo>
                    <a:pt x="34" y="57"/>
                    <a:pt x="34" y="57"/>
                    <a:pt x="34" y="57"/>
                  </a:cubicBezTo>
                  <a:cubicBezTo>
                    <a:pt x="31" y="52"/>
                    <a:pt x="31" y="52"/>
                    <a:pt x="31" y="52"/>
                  </a:cubicBezTo>
                  <a:cubicBezTo>
                    <a:pt x="31" y="52"/>
                    <a:pt x="31" y="52"/>
                    <a:pt x="31" y="52"/>
                  </a:cubicBezTo>
                  <a:cubicBezTo>
                    <a:pt x="31" y="52"/>
                    <a:pt x="31" y="51"/>
                    <a:pt x="31" y="51"/>
                  </a:cubicBezTo>
                  <a:cubicBezTo>
                    <a:pt x="31" y="51"/>
                    <a:pt x="31" y="50"/>
                    <a:pt x="31" y="50"/>
                  </a:cubicBezTo>
                  <a:cubicBezTo>
                    <a:pt x="31" y="50"/>
                    <a:pt x="32" y="50"/>
                    <a:pt x="33" y="51"/>
                  </a:cubicBezTo>
                  <a:cubicBezTo>
                    <a:pt x="36" y="56"/>
                    <a:pt x="36" y="56"/>
                    <a:pt x="36" y="56"/>
                  </a:cubicBezTo>
                  <a:cubicBezTo>
                    <a:pt x="38" y="59"/>
                    <a:pt x="40" y="61"/>
                    <a:pt x="43" y="63"/>
                  </a:cubicBezTo>
                  <a:cubicBezTo>
                    <a:pt x="45" y="64"/>
                    <a:pt x="48" y="65"/>
                    <a:pt x="50" y="64"/>
                  </a:cubicBezTo>
                  <a:cubicBezTo>
                    <a:pt x="84" y="49"/>
                    <a:pt x="84" y="49"/>
                    <a:pt x="84" y="49"/>
                  </a:cubicBezTo>
                  <a:cubicBezTo>
                    <a:pt x="85" y="48"/>
                    <a:pt x="85" y="49"/>
                    <a:pt x="86" y="50"/>
                  </a:cubicBezTo>
                  <a:cubicBezTo>
                    <a:pt x="86" y="51"/>
                    <a:pt x="86" y="51"/>
                    <a:pt x="86" y="52"/>
                  </a:cubicBezTo>
                  <a:cubicBezTo>
                    <a:pt x="51" y="67"/>
                    <a:pt x="51" y="67"/>
                    <a:pt x="51" y="67"/>
                  </a:cubicBezTo>
                  <a:cubicBezTo>
                    <a:pt x="49" y="68"/>
                    <a:pt x="46" y="68"/>
                    <a:pt x="43" y="66"/>
                  </a:cubicBezTo>
                  <a:close/>
                  <a:moveTo>
                    <a:pt x="29" y="49"/>
                  </a:moveTo>
                  <a:cubicBezTo>
                    <a:pt x="29" y="48"/>
                    <a:pt x="29" y="48"/>
                    <a:pt x="28" y="48"/>
                  </a:cubicBezTo>
                  <a:cubicBezTo>
                    <a:pt x="1" y="3"/>
                    <a:pt x="1" y="3"/>
                    <a:pt x="1" y="3"/>
                  </a:cubicBezTo>
                  <a:cubicBezTo>
                    <a:pt x="0" y="2"/>
                    <a:pt x="0" y="1"/>
                    <a:pt x="0" y="0"/>
                  </a:cubicBezTo>
                  <a:cubicBezTo>
                    <a:pt x="1" y="0"/>
                    <a:pt x="2" y="1"/>
                    <a:pt x="2" y="1"/>
                  </a:cubicBezTo>
                  <a:cubicBezTo>
                    <a:pt x="30" y="47"/>
                    <a:pt x="30" y="47"/>
                    <a:pt x="30" y="47"/>
                  </a:cubicBezTo>
                  <a:cubicBezTo>
                    <a:pt x="30" y="47"/>
                    <a:pt x="31" y="48"/>
                    <a:pt x="30" y="49"/>
                  </a:cubicBezTo>
                  <a:cubicBezTo>
                    <a:pt x="30" y="49"/>
                    <a:pt x="29" y="49"/>
                    <a:pt x="29" y="4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80" name="Group 379">
            <a:extLst>
              <a:ext uri="{FF2B5EF4-FFF2-40B4-BE49-F238E27FC236}">
                <a16:creationId xmlns:a16="http://schemas.microsoft.com/office/drawing/2014/main" id="{6B3C7F14-5FE8-4751-AF19-81F21D4103B5}"/>
              </a:ext>
            </a:extLst>
          </p:cNvPr>
          <p:cNvGrpSpPr/>
          <p:nvPr/>
        </p:nvGrpSpPr>
        <p:grpSpPr>
          <a:xfrm>
            <a:off x="2793779" y="3402106"/>
            <a:ext cx="247312" cy="346619"/>
            <a:chOff x="7658100" y="7562850"/>
            <a:chExt cx="411163" cy="576263"/>
          </a:xfrm>
        </p:grpSpPr>
        <p:sp>
          <p:nvSpPr>
            <p:cNvPr id="109" name="Freeform 308">
              <a:extLst>
                <a:ext uri="{FF2B5EF4-FFF2-40B4-BE49-F238E27FC236}">
                  <a16:creationId xmlns:a16="http://schemas.microsoft.com/office/drawing/2014/main" id="{4E079DBF-14B2-4487-B9C6-86699BC53305}"/>
                </a:ext>
              </a:extLst>
            </p:cNvPr>
            <p:cNvSpPr>
              <a:spLocks/>
            </p:cNvSpPr>
            <p:nvPr/>
          </p:nvSpPr>
          <p:spPr bwMode="auto">
            <a:xfrm>
              <a:off x="7724775" y="7562850"/>
              <a:ext cx="344488" cy="563563"/>
            </a:xfrm>
            <a:custGeom>
              <a:avLst/>
              <a:gdLst>
                <a:gd name="T0" fmla="*/ 101 w 125"/>
                <a:gd name="T1" fmla="*/ 196 h 204"/>
                <a:gd name="T2" fmla="*/ 24 w 125"/>
                <a:gd name="T3" fmla="*/ 152 h 204"/>
                <a:gd name="T4" fmla="*/ 0 w 125"/>
                <a:gd name="T5" fmla="*/ 105 h 204"/>
                <a:gd name="T6" fmla="*/ 0 w 125"/>
                <a:gd name="T7" fmla="*/ 26 h 204"/>
                <a:gd name="T8" fmla="*/ 24 w 125"/>
                <a:gd name="T9" fmla="*/ 7 h 204"/>
                <a:gd name="T10" fmla="*/ 101 w 125"/>
                <a:gd name="T11" fmla="*/ 51 h 204"/>
                <a:gd name="T12" fmla="*/ 125 w 125"/>
                <a:gd name="T13" fmla="*/ 98 h 204"/>
                <a:gd name="T14" fmla="*/ 125 w 125"/>
                <a:gd name="T15" fmla="*/ 177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4" y="152"/>
                    <a:pt x="24" y="152"/>
                    <a:pt x="24" y="152"/>
                  </a:cubicBezTo>
                  <a:cubicBezTo>
                    <a:pt x="11" y="144"/>
                    <a:pt x="0" y="123"/>
                    <a:pt x="0" y="105"/>
                  </a:cubicBezTo>
                  <a:cubicBezTo>
                    <a:pt x="0" y="26"/>
                    <a:pt x="0" y="26"/>
                    <a:pt x="0" y="26"/>
                  </a:cubicBezTo>
                  <a:cubicBezTo>
                    <a:pt x="0" y="8"/>
                    <a:pt x="11" y="0"/>
                    <a:pt x="24" y="7"/>
                  </a:cubicBezTo>
                  <a:cubicBezTo>
                    <a:pt x="101" y="51"/>
                    <a:pt x="101" y="51"/>
                    <a:pt x="101" y="51"/>
                  </a:cubicBezTo>
                  <a:cubicBezTo>
                    <a:pt x="114" y="59"/>
                    <a:pt x="125" y="80"/>
                    <a:pt x="125" y="98"/>
                  </a:cubicBezTo>
                  <a:cubicBezTo>
                    <a:pt x="125" y="177"/>
                    <a:pt x="125" y="177"/>
                    <a:pt x="125" y="177"/>
                  </a:cubicBezTo>
                  <a:cubicBezTo>
                    <a:pt x="125" y="195"/>
                    <a:pt x="114" y="204"/>
                    <a:pt x="101" y="19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0" name="Freeform 309">
              <a:extLst>
                <a:ext uri="{FF2B5EF4-FFF2-40B4-BE49-F238E27FC236}">
                  <a16:creationId xmlns:a16="http://schemas.microsoft.com/office/drawing/2014/main" id="{048349DE-A9C0-478D-81C4-C34D3DACD1C9}"/>
                </a:ext>
              </a:extLst>
            </p:cNvPr>
            <p:cNvSpPr>
              <a:spLocks/>
            </p:cNvSpPr>
            <p:nvPr/>
          </p:nvSpPr>
          <p:spPr bwMode="auto">
            <a:xfrm>
              <a:off x="7658100" y="7573963"/>
              <a:ext cx="346075" cy="565150"/>
            </a:xfrm>
            <a:custGeom>
              <a:avLst/>
              <a:gdLst>
                <a:gd name="T0" fmla="*/ 101 w 125"/>
                <a:gd name="T1" fmla="*/ 197 h 205"/>
                <a:gd name="T2" fmla="*/ 24 w 125"/>
                <a:gd name="T3" fmla="*/ 153 h 205"/>
                <a:gd name="T4" fmla="*/ 0 w 125"/>
                <a:gd name="T5" fmla="*/ 106 h 205"/>
                <a:gd name="T6" fmla="*/ 0 w 125"/>
                <a:gd name="T7" fmla="*/ 27 h 205"/>
                <a:gd name="T8" fmla="*/ 24 w 125"/>
                <a:gd name="T9" fmla="*/ 8 h 205"/>
                <a:gd name="T10" fmla="*/ 101 w 125"/>
                <a:gd name="T11" fmla="*/ 52 h 205"/>
                <a:gd name="T12" fmla="*/ 125 w 125"/>
                <a:gd name="T13" fmla="*/ 99 h 205"/>
                <a:gd name="T14" fmla="*/ 125 w 125"/>
                <a:gd name="T15" fmla="*/ 178 h 205"/>
                <a:gd name="T16" fmla="*/ 101 w 125"/>
                <a:gd name="T17" fmla="*/ 19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5">
                  <a:moveTo>
                    <a:pt x="101" y="197"/>
                  </a:moveTo>
                  <a:cubicBezTo>
                    <a:pt x="24" y="153"/>
                    <a:pt x="24" y="153"/>
                    <a:pt x="24" y="153"/>
                  </a:cubicBezTo>
                  <a:cubicBezTo>
                    <a:pt x="11" y="145"/>
                    <a:pt x="0" y="124"/>
                    <a:pt x="0" y="106"/>
                  </a:cubicBezTo>
                  <a:cubicBezTo>
                    <a:pt x="0" y="27"/>
                    <a:pt x="0" y="27"/>
                    <a:pt x="0" y="27"/>
                  </a:cubicBezTo>
                  <a:cubicBezTo>
                    <a:pt x="0" y="9"/>
                    <a:pt x="11" y="0"/>
                    <a:pt x="24" y="8"/>
                  </a:cubicBezTo>
                  <a:cubicBezTo>
                    <a:pt x="101" y="52"/>
                    <a:pt x="101" y="52"/>
                    <a:pt x="101" y="52"/>
                  </a:cubicBezTo>
                  <a:cubicBezTo>
                    <a:pt x="114" y="60"/>
                    <a:pt x="125" y="81"/>
                    <a:pt x="125" y="99"/>
                  </a:cubicBezTo>
                  <a:cubicBezTo>
                    <a:pt x="125" y="178"/>
                    <a:pt x="125" y="178"/>
                    <a:pt x="125" y="178"/>
                  </a:cubicBezTo>
                  <a:cubicBezTo>
                    <a:pt x="125" y="196"/>
                    <a:pt x="114" y="205"/>
                    <a:pt x="101" y="197"/>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1" name="Freeform 310">
              <a:extLst>
                <a:ext uri="{FF2B5EF4-FFF2-40B4-BE49-F238E27FC236}">
                  <a16:creationId xmlns:a16="http://schemas.microsoft.com/office/drawing/2014/main" id="{D6977AB5-1F8D-4BA0-ABEF-37D1566B7C07}"/>
                </a:ext>
              </a:extLst>
            </p:cNvPr>
            <p:cNvSpPr>
              <a:spLocks noEditPoints="1"/>
            </p:cNvSpPr>
            <p:nvPr/>
          </p:nvSpPr>
          <p:spPr bwMode="auto">
            <a:xfrm>
              <a:off x="7727950" y="7712075"/>
              <a:ext cx="195263" cy="292100"/>
            </a:xfrm>
            <a:custGeom>
              <a:avLst/>
              <a:gdLst>
                <a:gd name="T0" fmla="*/ 41 w 71"/>
                <a:gd name="T1" fmla="*/ 99 h 106"/>
                <a:gd name="T2" fmla="*/ 10 w 71"/>
                <a:gd name="T3" fmla="*/ 65 h 106"/>
                <a:gd name="T4" fmla="*/ 10 w 71"/>
                <a:gd name="T5" fmla="*/ 65 h 106"/>
                <a:gd name="T6" fmla="*/ 9 w 71"/>
                <a:gd name="T7" fmla="*/ 63 h 106"/>
                <a:gd name="T8" fmla="*/ 10 w 71"/>
                <a:gd name="T9" fmla="*/ 62 h 106"/>
                <a:gd name="T10" fmla="*/ 13 w 71"/>
                <a:gd name="T11" fmla="*/ 64 h 106"/>
                <a:gd name="T12" fmla="*/ 41 w 71"/>
                <a:gd name="T13" fmla="*/ 95 h 106"/>
                <a:gd name="T14" fmla="*/ 68 w 71"/>
                <a:gd name="T15" fmla="*/ 97 h 106"/>
                <a:gd name="T16" fmla="*/ 70 w 71"/>
                <a:gd name="T17" fmla="*/ 99 h 106"/>
                <a:gd name="T18" fmla="*/ 70 w 71"/>
                <a:gd name="T19" fmla="*/ 102 h 106"/>
                <a:gd name="T20" fmla="*/ 41 w 71"/>
                <a:gd name="T21" fmla="*/ 99 h 106"/>
                <a:gd name="T22" fmla="*/ 8 w 71"/>
                <a:gd name="T23" fmla="*/ 60 h 106"/>
                <a:gd name="T24" fmla="*/ 6 w 71"/>
                <a:gd name="T25" fmla="*/ 58 h 106"/>
                <a:gd name="T26" fmla="*/ 0 w 71"/>
                <a:gd name="T27" fmla="*/ 27 h 106"/>
                <a:gd name="T28" fmla="*/ 12 w 71"/>
                <a:gd name="T29" fmla="*/ 0 h 106"/>
                <a:gd name="T30" fmla="*/ 12 w 71"/>
                <a:gd name="T31" fmla="*/ 0 h 106"/>
                <a:gd name="T32" fmla="*/ 14 w 71"/>
                <a:gd name="T33" fmla="*/ 2 h 106"/>
                <a:gd name="T34" fmla="*/ 15 w 71"/>
                <a:gd name="T35" fmla="*/ 4 h 106"/>
                <a:gd name="T36" fmla="*/ 14 w 71"/>
                <a:gd name="T37" fmla="*/ 5 h 106"/>
                <a:gd name="T38" fmla="*/ 3 w 71"/>
                <a:gd name="T39" fmla="*/ 29 h 106"/>
                <a:gd name="T40" fmla="*/ 9 w 71"/>
                <a:gd name="T41" fmla="*/ 57 h 106"/>
                <a:gd name="T42" fmla="*/ 9 w 71"/>
                <a:gd name="T43" fmla="*/ 60 h 106"/>
                <a:gd name="T44" fmla="*/ 8 w 71"/>
                <a:gd name="T45" fmla="*/ 6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106">
                  <a:moveTo>
                    <a:pt x="41" y="99"/>
                  </a:moveTo>
                  <a:cubicBezTo>
                    <a:pt x="29" y="92"/>
                    <a:pt x="18" y="80"/>
                    <a:pt x="10" y="65"/>
                  </a:cubicBezTo>
                  <a:cubicBezTo>
                    <a:pt x="10" y="65"/>
                    <a:pt x="10" y="65"/>
                    <a:pt x="10" y="65"/>
                  </a:cubicBezTo>
                  <a:cubicBezTo>
                    <a:pt x="10" y="64"/>
                    <a:pt x="9" y="64"/>
                    <a:pt x="9" y="63"/>
                  </a:cubicBezTo>
                  <a:cubicBezTo>
                    <a:pt x="10" y="63"/>
                    <a:pt x="10" y="62"/>
                    <a:pt x="10" y="62"/>
                  </a:cubicBezTo>
                  <a:cubicBezTo>
                    <a:pt x="11" y="62"/>
                    <a:pt x="12" y="63"/>
                    <a:pt x="13" y="64"/>
                  </a:cubicBezTo>
                  <a:cubicBezTo>
                    <a:pt x="20" y="77"/>
                    <a:pt x="30" y="89"/>
                    <a:pt x="41" y="95"/>
                  </a:cubicBezTo>
                  <a:cubicBezTo>
                    <a:pt x="51" y="101"/>
                    <a:pt x="61" y="102"/>
                    <a:pt x="68" y="97"/>
                  </a:cubicBezTo>
                  <a:cubicBezTo>
                    <a:pt x="68" y="97"/>
                    <a:pt x="70" y="98"/>
                    <a:pt x="70" y="99"/>
                  </a:cubicBezTo>
                  <a:cubicBezTo>
                    <a:pt x="71" y="100"/>
                    <a:pt x="71" y="101"/>
                    <a:pt x="70" y="102"/>
                  </a:cubicBezTo>
                  <a:cubicBezTo>
                    <a:pt x="62" y="106"/>
                    <a:pt x="52" y="105"/>
                    <a:pt x="41" y="99"/>
                  </a:cubicBezTo>
                  <a:close/>
                  <a:moveTo>
                    <a:pt x="8" y="60"/>
                  </a:moveTo>
                  <a:cubicBezTo>
                    <a:pt x="7" y="59"/>
                    <a:pt x="7" y="59"/>
                    <a:pt x="6" y="58"/>
                  </a:cubicBezTo>
                  <a:cubicBezTo>
                    <a:pt x="2" y="47"/>
                    <a:pt x="0" y="37"/>
                    <a:pt x="0" y="27"/>
                  </a:cubicBezTo>
                  <a:cubicBezTo>
                    <a:pt x="0" y="15"/>
                    <a:pt x="4" y="5"/>
                    <a:pt x="12" y="0"/>
                  </a:cubicBezTo>
                  <a:cubicBezTo>
                    <a:pt x="12" y="0"/>
                    <a:pt x="12" y="0"/>
                    <a:pt x="12" y="0"/>
                  </a:cubicBezTo>
                  <a:cubicBezTo>
                    <a:pt x="12" y="0"/>
                    <a:pt x="14" y="1"/>
                    <a:pt x="14" y="2"/>
                  </a:cubicBezTo>
                  <a:cubicBezTo>
                    <a:pt x="15" y="3"/>
                    <a:pt x="15" y="3"/>
                    <a:pt x="15" y="4"/>
                  </a:cubicBezTo>
                  <a:cubicBezTo>
                    <a:pt x="15" y="4"/>
                    <a:pt x="15" y="5"/>
                    <a:pt x="14" y="5"/>
                  </a:cubicBezTo>
                  <a:cubicBezTo>
                    <a:pt x="7" y="9"/>
                    <a:pt x="3" y="18"/>
                    <a:pt x="3" y="29"/>
                  </a:cubicBezTo>
                  <a:cubicBezTo>
                    <a:pt x="3" y="38"/>
                    <a:pt x="5" y="48"/>
                    <a:pt x="9" y="57"/>
                  </a:cubicBezTo>
                  <a:cubicBezTo>
                    <a:pt x="10" y="58"/>
                    <a:pt x="10" y="60"/>
                    <a:pt x="9" y="60"/>
                  </a:cubicBezTo>
                  <a:cubicBezTo>
                    <a:pt x="9" y="60"/>
                    <a:pt x="8" y="60"/>
                    <a:pt x="8" y="6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2" name="Freeform 311">
              <a:extLst>
                <a:ext uri="{FF2B5EF4-FFF2-40B4-BE49-F238E27FC236}">
                  <a16:creationId xmlns:a16="http://schemas.microsoft.com/office/drawing/2014/main" id="{5A8107F4-9E4A-4B10-842E-8C7892D9124E}"/>
                </a:ext>
              </a:extLst>
            </p:cNvPr>
            <p:cNvSpPr>
              <a:spLocks noEditPoints="1"/>
            </p:cNvSpPr>
            <p:nvPr/>
          </p:nvSpPr>
          <p:spPr bwMode="auto">
            <a:xfrm>
              <a:off x="7758113" y="7712075"/>
              <a:ext cx="165100" cy="280988"/>
            </a:xfrm>
            <a:custGeom>
              <a:avLst/>
              <a:gdLst>
                <a:gd name="T0" fmla="*/ 58 w 60"/>
                <a:gd name="T1" fmla="*/ 102 h 102"/>
                <a:gd name="T2" fmla="*/ 57 w 60"/>
                <a:gd name="T3" fmla="*/ 100 h 102"/>
                <a:gd name="T4" fmla="*/ 43 w 60"/>
                <a:gd name="T5" fmla="*/ 77 h 102"/>
                <a:gd name="T6" fmla="*/ 43 w 60"/>
                <a:gd name="T7" fmla="*/ 74 h 102"/>
                <a:gd name="T8" fmla="*/ 45 w 60"/>
                <a:gd name="T9" fmla="*/ 75 h 102"/>
                <a:gd name="T10" fmla="*/ 59 w 60"/>
                <a:gd name="T11" fmla="*/ 99 h 102"/>
                <a:gd name="T12" fmla="*/ 60 w 60"/>
                <a:gd name="T13" fmla="*/ 101 h 102"/>
                <a:gd name="T14" fmla="*/ 59 w 60"/>
                <a:gd name="T15" fmla="*/ 102 h 102"/>
                <a:gd name="T16" fmla="*/ 58 w 60"/>
                <a:gd name="T17" fmla="*/ 102 h 102"/>
                <a:gd name="T18" fmla="*/ 40 w 60"/>
                <a:gd name="T19" fmla="*/ 71 h 102"/>
                <a:gd name="T20" fmla="*/ 39 w 60"/>
                <a:gd name="T21" fmla="*/ 70 h 102"/>
                <a:gd name="T22" fmla="*/ 1 w 60"/>
                <a:gd name="T23" fmla="*/ 3 h 102"/>
                <a:gd name="T24" fmla="*/ 0 w 60"/>
                <a:gd name="T25" fmla="*/ 2 h 102"/>
                <a:gd name="T26" fmla="*/ 1 w 60"/>
                <a:gd name="T27" fmla="*/ 0 h 102"/>
                <a:gd name="T28" fmla="*/ 3 w 60"/>
                <a:gd name="T29" fmla="*/ 2 h 102"/>
                <a:gd name="T30" fmla="*/ 42 w 60"/>
                <a:gd name="T31" fmla="*/ 68 h 102"/>
                <a:gd name="T32" fmla="*/ 42 w 60"/>
                <a:gd name="T33" fmla="*/ 71 h 102"/>
                <a:gd name="T34" fmla="*/ 40 w 60"/>
                <a:gd name="T35" fmla="*/ 7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02">
                  <a:moveTo>
                    <a:pt x="58" y="102"/>
                  </a:moveTo>
                  <a:cubicBezTo>
                    <a:pt x="57" y="101"/>
                    <a:pt x="57" y="101"/>
                    <a:pt x="57" y="100"/>
                  </a:cubicBezTo>
                  <a:cubicBezTo>
                    <a:pt x="43" y="77"/>
                    <a:pt x="43" y="77"/>
                    <a:pt x="43" y="77"/>
                  </a:cubicBezTo>
                  <a:cubicBezTo>
                    <a:pt x="42" y="75"/>
                    <a:pt x="42" y="74"/>
                    <a:pt x="43" y="74"/>
                  </a:cubicBezTo>
                  <a:cubicBezTo>
                    <a:pt x="44" y="73"/>
                    <a:pt x="45" y="74"/>
                    <a:pt x="45" y="75"/>
                  </a:cubicBezTo>
                  <a:cubicBezTo>
                    <a:pt x="59" y="99"/>
                    <a:pt x="59" y="99"/>
                    <a:pt x="59" y="99"/>
                  </a:cubicBezTo>
                  <a:cubicBezTo>
                    <a:pt x="60" y="100"/>
                    <a:pt x="60" y="100"/>
                    <a:pt x="60" y="101"/>
                  </a:cubicBezTo>
                  <a:cubicBezTo>
                    <a:pt x="60" y="101"/>
                    <a:pt x="60" y="102"/>
                    <a:pt x="59" y="102"/>
                  </a:cubicBezTo>
                  <a:cubicBezTo>
                    <a:pt x="59" y="102"/>
                    <a:pt x="58" y="102"/>
                    <a:pt x="58" y="102"/>
                  </a:cubicBezTo>
                  <a:close/>
                  <a:moveTo>
                    <a:pt x="40" y="71"/>
                  </a:moveTo>
                  <a:cubicBezTo>
                    <a:pt x="40" y="71"/>
                    <a:pt x="39" y="71"/>
                    <a:pt x="39" y="70"/>
                  </a:cubicBezTo>
                  <a:cubicBezTo>
                    <a:pt x="1" y="3"/>
                    <a:pt x="1" y="3"/>
                    <a:pt x="1" y="3"/>
                  </a:cubicBezTo>
                  <a:cubicBezTo>
                    <a:pt x="0" y="3"/>
                    <a:pt x="0" y="2"/>
                    <a:pt x="0" y="2"/>
                  </a:cubicBezTo>
                  <a:cubicBezTo>
                    <a:pt x="0" y="1"/>
                    <a:pt x="0" y="1"/>
                    <a:pt x="1" y="0"/>
                  </a:cubicBezTo>
                  <a:cubicBezTo>
                    <a:pt x="1" y="0"/>
                    <a:pt x="3" y="1"/>
                    <a:pt x="3" y="2"/>
                  </a:cubicBezTo>
                  <a:cubicBezTo>
                    <a:pt x="42" y="68"/>
                    <a:pt x="42" y="68"/>
                    <a:pt x="42" y="68"/>
                  </a:cubicBezTo>
                  <a:cubicBezTo>
                    <a:pt x="42" y="70"/>
                    <a:pt x="42" y="71"/>
                    <a:pt x="42" y="71"/>
                  </a:cubicBezTo>
                  <a:cubicBezTo>
                    <a:pt x="41" y="72"/>
                    <a:pt x="41" y="72"/>
                    <a:pt x="40" y="7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3" name="Freeform 312">
              <a:extLst>
                <a:ext uri="{FF2B5EF4-FFF2-40B4-BE49-F238E27FC236}">
                  <a16:creationId xmlns:a16="http://schemas.microsoft.com/office/drawing/2014/main" id="{1931D7DB-322E-4103-86FA-B8D44135E70E}"/>
                </a:ext>
              </a:extLst>
            </p:cNvPr>
            <p:cNvSpPr>
              <a:spLocks/>
            </p:cNvSpPr>
            <p:nvPr/>
          </p:nvSpPr>
          <p:spPr bwMode="auto">
            <a:xfrm>
              <a:off x="7834313" y="7839075"/>
              <a:ext cx="22225" cy="22225"/>
            </a:xfrm>
            <a:custGeom>
              <a:avLst/>
              <a:gdLst>
                <a:gd name="T0" fmla="*/ 2 w 8"/>
                <a:gd name="T1" fmla="*/ 7 h 8"/>
                <a:gd name="T2" fmla="*/ 1 w 8"/>
                <a:gd name="T3" fmla="*/ 6 h 8"/>
                <a:gd name="T4" fmla="*/ 1 w 8"/>
                <a:gd name="T5" fmla="*/ 3 h 8"/>
                <a:gd name="T6" fmla="*/ 5 w 8"/>
                <a:gd name="T7" fmla="*/ 0 h 8"/>
                <a:gd name="T8" fmla="*/ 7 w 8"/>
                <a:gd name="T9" fmla="*/ 2 h 8"/>
                <a:gd name="T10" fmla="*/ 7 w 8"/>
                <a:gd name="T11" fmla="*/ 5 h 8"/>
                <a:gd name="T12" fmla="*/ 3 w 8"/>
                <a:gd name="T13" fmla="*/ 7 h 8"/>
                <a:gd name="T14" fmla="*/ 2 w 8"/>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2" y="7"/>
                  </a:moveTo>
                  <a:cubicBezTo>
                    <a:pt x="1" y="7"/>
                    <a:pt x="1" y="6"/>
                    <a:pt x="1" y="6"/>
                  </a:cubicBezTo>
                  <a:cubicBezTo>
                    <a:pt x="0" y="5"/>
                    <a:pt x="0" y="3"/>
                    <a:pt x="1" y="3"/>
                  </a:cubicBezTo>
                  <a:cubicBezTo>
                    <a:pt x="5" y="0"/>
                    <a:pt x="5" y="0"/>
                    <a:pt x="5" y="0"/>
                  </a:cubicBezTo>
                  <a:cubicBezTo>
                    <a:pt x="6" y="0"/>
                    <a:pt x="7" y="1"/>
                    <a:pt x="7" y="2"/>
                  </a:cubicBezTo>
                  <a:cubicBezTo>
                    <a:pt x="8" y="3"/>
                    <a:pt x="8" y="4"/>
                    <a:pt x="7" y="5"/>
                  </a:cubicBezTo>
                  <a:cubicBezTo>
                    <a:pt x="3" y="7"/>
                    <a:pt x="3" y="7"/>
                    <a:pt x="3" y="7"/>
                  </a:cubicBezTo>
                  <a:cubicBezTo>
                    <a:pt x="3" y="8"/>
                    <a:pt x="2" y="8"/>
                    <a:pt x="2" y="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4" name="Freeform 313">
              <a:extLst>
                <a:ext uri="{FF2B5EF4-FFF2-40B4-BE49-F238E27FC236}">
                  <a16:creationId xmlns:a16="http://schemas.microsoft.com/office/drawing/2014/main" id="{BB0C1DCC-5D74-4B3B-8FDB-FCC07076E2EA}"/>
                </a:ext>
              </a:extLst>
            </p:cNvPr>
            <p:cNvSpPr>
              <a:spLocks/>
            </p:cNvSpPr>
            <p:nvPr/>
          </p:nvSpPr>
          <p:spPr bwMode="auto">
            <a:xfrm>
              <a:off x="7840663" y="7797800"/>
              <a:ext cx="49213" cy="79375"/>
            </a:xfrm>
            <a:custGeom>
              <a:avLst/>
              <a:gdLst>
                <a:gd name="T0" fmla="*/ 16 w 18"/>
                <a:gd name="T1" fmla="*/ 29 h 29"/>
                <a:gd name="T2" fmla="*/ 14 w 18"/>
                <a:gd name="T3" fmla="*/ 26 h 29"/>
                <a:gd name="T4" fmla="*/ 2 w 18"/>
                <a:gd name="T5" fmla="*/ 5 h 29"/>
                <a:gd name="T6" fmla="*/ 2 w 18"/>
                <a:gd name="T7" fmla="*/ 5 h 29"/>
                <a:gd name="T8" fmla="*/ 0 w 18"/>
                <a:gd name="T9" fmla="*/ 2 h 29"/>
                <a:gd name="T10" fmla="*/ 2 w 18"/>
                <a:gd name="T11" fmla="*/ 1 h 29"/>
                <a:gd name="T12" fmla="*/ 2 w 18"/>
                <a:gd name="T13" fmla="*/ 1 h 29"/>
                <a:gd name="T14" fmla="*/ 18 w 18"/>
                <a:gd name="T15" fmla="*/ 28 h 29"/>
                <a:gd name="T16" fmla="*/ 17 w 18"/>
                <a:gd name="T17" fmla="*/ 29 h 29"/>
                <a:gd name="T18" fmla="*/ 16 w 18"/>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9">
                  <a:moveTo>
                    <a:pt x="16" y="29"/>
                  </a:moveTo>
                  <a:cubicBezTo>
                    <a:pt x="15" y="28"/>
                    <a:pt x="14" y="27"/>
                    <a:pt x="14" y="26"/>
                  </a:cubicBezTo>
                  <a:cubicBezTo>
                    <a:pt x="14" y="18"/>
                    <a:pt x="9" y="9"/>
                    <a:pt x="2" y="5"/>
                  </a:cubicBezTo>
                  <a:cubicBezTo>
                    <a:pt x="2" y="5"/>
                    <a:pt x="2" y="5"/>
                    <a:pt x="2" y="5"/>
                  </a:cubicBezTo>
                  <a:cubicBezTo>
                    <a:pt x="1" y="4"/>
                    <a:pt x="0" y="3"/>
                    <a:pt x="0" y="2"/>
                  </a:cubicBezTo>
                  <a:cubicBezTo>
                    <a:pt x="0" y="1"/>
                    <a:pt x="1" y="0"/>
                    <a:pt x="2" y="1"/>
                  </a:cubicBezTo>
                  <a:cubicBezTo>
                    <a:pt x="2" y="1"/>
                    <a:pt x="2" y="1"/>
                    <a:pt x="2" y="1"/>
                  </a:cubicBezTo>
                  <a:cubicBezTo>
                    <a:pt x="11" y="6"/>
                    <a:pt x="18" y="18"/>
                    <a:pt x="18" y="28"/>
                  </a:cubicBezTo>
                  <a:cubicBezTo>
                    <a:pt x="18" y="29"/>
                    <a:pt x="18" y="29"/>
                    <a:pt x="17" y="29"/>
                  </a:cubicBezTo>
                  <a:cubicBezTo>
                    <a:pt x="17" y="29"/>
                    <a:pt x="17" y="29"/>
                    <a:pt x="16" y="2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5" name="Freeform 314">
              <a:extLst>
                <a:ext uri="{FF2B5EF4-FFF2-40B4-BE49-F238E27FC236}">
                  <a16:creationId xmlns:a16="http://schemas.microsoft.com/office/drawing/2014/main" id="{C905C848-F108-456C-9BB1-62CF2D3662EB}"/>
                </a:ext>
              </a:extLst>
            </p:cNvPr>
            <p:cNvSpPr>
              <a:spLocks/>
            </p:cNvSpPr>
            <p:nvPr/>
          </p:nvSpPr>
          <p:spPr bwMode="auto">
            <a:xfrm>
              <a:off x="7840663" y="7780338"/>
              <a:ext cx="66675" cy="107950"/>
            </a:xfrm>
            <a:custGeom>
              <a:avLst/>
              <a:gdLst>
                <a:gd name="T0" fmla="*/ 22 w 24"/>
                <a:gd name="T1" fmla="*/ 38 h 39"/>
                <a:gd name="T2" fmla="*/ 22 w 24"/>
                <a:gd name="T3" fmla="*/ 38 h 39"/>
                <a:gd name="T4" fmla="*/ 20 w 24"/>
                <a:gd name="T5" fmla="*/ 35 h 39"/>
                <a:gd name="T6" fmla="*/ 2 w 24"/>
                <a:gd name="T7" fmla="*/ 4 h 39"/>
                <a:gd name="T8" fmla="*/ 2 w 24"/>
                <a:gd name="T9" fmla="*/ 4 h 39"/>
                <a:gd name="T10" fmla="*/ 0 w 24"/>
                <a:gd name="T11" fmla="*/ 1 h 39"/>
                <a:gd name="T12" fmla="*/ 2 w 24"/>
                <a:gd name="T13" fmla="*/ 0 h 39"/>
                <a:gd name="T14" fmla="*/ 2 w 24"/>
                <a:gd name="T15" fmla="*/ 0 h 39"/>
                <a:gd name="T16" fmla="*/ 24 w 24"/>
                <a:gd name="T17" fmla="*/ 37 h 39"/>
                <a:gd name="T18" fmla="*/ 22 w 24"/>
                <a:gd name="T19"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9">
                  <a:moveTo>
                    <a:pt x="22" y="38"/>
                  </a:moveTo>
                  <a:cubicBezTo>
                    <a:pt x="22" y="38"/>
                    <a:pt x="22" y="38"/>
                    <a:pt x="22" y="38"/>
                  </a:cubicBezTo>
                  <a:cubicBezTo>
                    <a:pt x="21" y="38"/>
                    <a:pt x="20" y="36"/>
                    <a:pt x="20" y="35"/>
                  </a:cubicBezTo>
                  <a:cubicBezTo>
                    <a:pt x="20" y="24"/>
                    <a:pt x="12" y="10"/>
                    <a:pt x="2" y="4"/>
                  </a:cubicBezTo>
                  <a:cubicBezTo>
                    <a:pt x="2" y="4"/>
                    <a:pt x="2" y="4"/>
                    <a:pt x="2" y="4"/>
                  </a:cubicBezTo>
                  <a:cubicBezTo>
                    <a:pt x="1" y="4"/>
                    <a:pt x="0" y="2"/>
                    <a:pt x="0" y="1"/>
                  </a:cubicBezTo>
                  <a:cubicBezTo>
                    <a:pt x="0" y="0"/>
                    <a:pt x="1" y="0"/>
                    <a:pt x="2" y="0"/>
                  </a:cubicBezTo>
                  <a:cubicBezTo>
                    <a:pt x="2" y="0"/>
                    <a:pt x="2" y="0"/>
                    <a:pt x="2" y="0"/>
                  </a:cubicBezTo>
                  <a:cubicBezTo>
                    <a:pt x="14" y="7"/>
                    <a:pt x="24" y="24"/>
                    <a:pt x="24" y="37"/>
                  </a:cubicBezTo>
                  <a:cubicBezTo>
                    <a:pt x="24" y="38"/>
                    <a:pt x="23" y="39"/>
                    <a:pt x="22" y="3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6" name="Freeform 315">
              <a:extLst>
                <a:ext uri="{FF2B5EF4-FFF2-40B4-BE49-F238E27FC236}">
                  <a16:creationId xmlns:a16="http://schemas.microsoft.com/office/drawing/2014/main" id="{BA65FF19-7370-4B66-A0F8-D992189E59DC}"/>
                </a:ext>
              </a:extLst>
            </p:cNvPr>
            <p:cNvSpPr>
              <a:spLocks/>
            </p:cNvSpPr>
            <p:nvPr/>
          </p:nvSpPr>
          <p:spPr bwMode="auto">
            <a:xfrm>
              <a:off x="7840663" y="7761288"/>
              <a:ext cx="79375" cy="134938"/>
            </a:xfrm>
            <a:custGeom>
              <a:avLst/>
              <a:gdLst>
                <a:gd name="T0" fmla="*/ 27 w 29"/>
                <a:gd name="T1" fmla="*/ 49 h 49"/>
                <a:gd name="T2" fmla="*/ 26 w 29"/>
                <a:gd name="T3" fmla="*/ 45 h 49"/>
                <a:gd name="T4" fmla="*/ 2 w 29"/>
                <a:gd name="T5" fmla="*/ 5 h 49"/>
                <a:gd name="T6" fmla="*/ 2 w 29"/>
                <a:gd name="T7" fmla="*/ 5 h 49"/>
                <a:gd name="T8" fmla="*/ 0 w 29"/>
                <a:gd name="T9" fmla="*/ 2 h 49"/>
                <a:gd name="T10" fmla="*/ 2 w 29"/>
                <a:gd name="T11" fmla="*/ 1 h 49"/>
                <a:gd name="T12" fmla="*/ 2 w 29"/>
                <a:gd name="T13" fmla="*/ 1 h 49"/>
                <a:gd name="T14" fmla="*/ 29 w 29"/>
                <a:gd name="T15" fmla="*/ 48 h 49"/>
                <a:gd name="T16" fmla="*/ 27 w 29"/>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49">
                  <a:moveTo>
                    <a:pt x="27" y="49"/>
                  </a:moveTo>
                  <a:cubicBezTo>
                    <a:pt x="26" y="48"/>
                    <a:pt x="26" y="47"/>
                    <a:pt x="26" y="45"/>
                  </a:cubicBezTo>
                  <a:cubicBezTo>
                    <a:pt x="26" y="31"/>
                    <a:pt x="15" y="12"/>
                    <a:pt x="2" y="5"/>
                  </a:cubicBezTo>
                  <a:cubicBezTo>
                    <a:pt x="2" y="5"/>
                    <a:pt x="2" y="5"/>
                    <a:pt x="2" y="5"/>
                  </a:cubicBezTo>
                  <a:cubicBezTo>
                    <a:pt x="1" y="4"/>
                    <a:pt x="0" y="3"/>
                    <a:pt x="0" y="2"/>
                  </a:cubicBezTo>
                  <a:cubicBezTo>
                    <a:pt x="0" y="1"/>
                    <a:pt x="1" y="0"/>
                    <a:pt x="2" y="1"/>
                  </a:cubicBezTo>
                  <a:cubicBezTo>
                    <a:pt x="2" y="1"/>
                    <a:pt x="2" y="1"/>
                    <a:pt x="2" y="1"/>
                  </a:cubicBezTo>
                  <a:cubicBezTo>
                    <a:pt x="17" y="9"/>
                    <a:pt x="29" y="30"/>
                    <a:pt x="29" y="48"/>
                  </a:cubicBezTo>
                  <a:cubicBezTo>
                    <a:pt x="29" y="49"/>
                    <a:pt x="28" y="49"/>
                    <a:pt x="27" y="4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7" name="Freeform 316">
              <a:extLst>
                <a:ext uri="{FF2B5EF4-FFF2-40B4-BE49-F238E27FC236}">
                  <a16:creationId xmlns:a16="http://schemas.microsoft.com/office/drawing/2014/main" id="{B3EFC329-08B8-4576-98F8-937E7A1054B2}"/>
                </a:ext>
              </a:extLst>
            </p:cNvPr>
            <p:cNvSpPr>
              <a:spLocks/>
            </p:cNvSpPr>
            <p:nvPr/>
          </p:nvSpPr>
          <p:spPr bwMode="auto">
            <a:xfrm>
              <a:off x="7840663" y="7797800"/>
              <a:ext cx="49213" cy="79375"/>
            </a:xfrm>
            <a:custGeom>
              <a:avLst/>
              <a:gdLst>
                <a:gd name="T0" fmla="*/ 16 w 18"/>
                <a:gd name="T1" fmla="*/ 29 h 29"/>
                <a:gd name="T2" fmla="*/ 14 w 18"/>
                <a:gd name="T3" fmla="*/ 26 h 29"/>
                <a:gd name="T4" fmla="*/ 2 w 18"/>
                <a:gd name="T5" fmla="*/ 5 h 29"/>
                <a:gd name="T6" fmla="*/ 2 w 18"/>
                <a:gd name="T7" fmla="*/ 5 h 29"/>
                <a:gd name="T8" fmla="*/ 0 w 18"/>
                <a:gd name="T9" fmla="*/ 2 h 29"/>
                <a:gd name="T10" fmla="*/ 2 w 18"/>
                <a:gd name="T11" fmla="*/ 1 h 29"/>
                <a:gd name="T12" fmla="*/ 2 w 18"/>
                <a:gd name="T13" fmla="*/ 1 h 29"/>
                <a:gd name="T14" fmla="*/ 18 w 18"/>
                <a:gd name="T15" fmla="*/ 28 h 29"/>
                <a:gd name="T16" fmla="*/ 17 w 18"/>
                <a:gd name="T17" fmla="*/ 29 h 29"/>
                <a:gd name="T18" fmla="*/ 16 w 18"/>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9">
                  <a:moveTo>
                    <a:pt x="16" y="29"/>
                  </a:moveTo>
                  <a:cubicBezTo>
                    <a:pt x="15" y="28"/>
                    <a:pt x="14" y="27"/>
                    <a:pt x="14" y="26"/>
                  </a:cubicBezTo>
                  <a:cubicBezTo>
                    <a:pt x="14" y="18"/>
                    <a:pt x="9" y="9"/>
                    <a:pt x="2" y="5"/>
                  </a:cubicBezTo>
                  <a:cubicBezTo>
                    <a:pt x="2" y="5"/>
                    <a:pt x="2" y="5"/>
                    <a:pt x="2" y="5"/>
                  </a:cubicBezTo>
                  <a:cubicBezTo>
                    <a:pt x="1" y="4"/>
                    <a:pt x="0" y="3"/>
                    <a:pt x="0" y="2"/>
                  </a:cubicBezTo>
                  <a:cubicBezTo>
                    <a:pt x="0" y="1"/>
                    <a:pt x="1" y="0"/>
                    <a:pt x="2" y="1"/>
                  </a:cubicBezTo>
                  <a:cubicBezTo>
                    <a:pt x="2" y="1"/>
                    <a:pt x="2" y="1"/>
                    <a:pt x="2" y="1"/>
                  </a:cubicBezTo>
                  <a:cubicBezTo>
                    <a:pt x="11" y="6"/>
                    <a:pt x="18" y="18"/>
                    <a:pt x="18" y="28"/>
                  </a:cubicBezTo>
                  <a:cubicBezTo>
                    <a:pt x="18" y="29"/>
                    <a:pt x="18" y="29"/>
                    <a:pt x="17" y="29"/>
                  </a:cubicBezTo>
                  <a:cubicBezTo>
                    <a:pt x="17" y="29"/>
                    <a:pt x="17" y="29"/>
                    <a:pt x="16" y="2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8" name="Freeform 317">
              <a:extLst>
                <a:ext uri="{FF2B5EF4-FFF2-40B4-BE49-F238E27FC236}">
                  <a16:creationId xmlns:a16="http://schemas.microsoft.com/office/drawing/2014/main" id="{DC0E78FD-3AD9-4653-8226-D12855D7ABB3}"/>
                </a:ext>
              </a:extLst>
            </p:cNvPr>
            <p:cNvSpPr>
              <a:spLocks noEditPoints="1"/>
            </p:cNvSpPr>
            <p:nvPr/>
          </p:nvSpPr>
          <p:spPr bwMode="auto">
            <a:xfrm>
              <a:off x="7845425" y="7824788"/>
              <a:ext cx="22225" cy="36513"/>
            </a:xfrm>
            <a:custGeom>
              <a:avLst/>
              <a:gdLst>
                <a:gd name="T0" fmla="*/ 4 w 8"/>
                <a:gd name="T1" fmla="*/ 12 h 13"/>
                <a:gd name="T2" fmla="*/ 0 w 8"/>
                <a:gd name="T3" fmla="*/ 4 h 13"/>
                <a:gd name="T4" fmla="*/ 4 w 8"/>
                <a:gd name="T5" fmla="*/ 2 h 13"/>
                <a:gd name="T6" fmla="*/ 8 w 8"/>
                <a:gd name="T7" fmla="*/ 9 h 13"/>
                <a:gd name="T8" fmla="*/ 4 w 8"/>
                <a:gd name="T9" fmla="*/ 12 h 13"/>
                <a:gd name="T10" fmla="*/ 4 w 8"/>
                <a:gd name="T11" fmla="*/ 6 h 13"/>
                <a:gd name="T12" fmla="*/ 3 w 8"/>
                <a:gd name="T13" fmla="*/ 6 h 13"/>
                <a:gd name="T14" fmla="*/ 4 w 8"/>
                <a:gd name="T15" fmla="*/ 7 h 13"/>
                <a:gd name="T16" fmla="*/ 5 w 8"/>
                <a:gd name="T17" fmla="*/ 7 h 13"/>
                <a:gd name="T18" fmla="*/ 4 w 8"/>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12"/>
                  </a:moveTo>
                  <a:cubicBezTo>
                    <a:pt x="2" y="10"/>
                    <a:pt x="0" y="7"/>
                    <a:pt x="0" y="4"/>
                  </a:cubicBezTo>
                  <a:cubicBezTo>
                    <a:pt x="0" y="2"/>
                    <a:pt x="2" y="0"/>
                    <a:pt x="4" y="2"/>
                  </a:cubicBezTo>
                  <a:cubicBezTo>
                    <a:pt x="6" y="3"/>
                    <a:pt x="8" y="6"/>
                    <a:pt x="8" y="9"/>
                  </a:cubicBezTo>
                  <a:cubicBezTo>
                    <a:pt x="8" y="12"/>
                    <a:pt x="6" y="13"/>
                    <a:pt x="4" y="12"/>
                  </a:cubicBezTo>
                  <a:close/>
                  <a:moveTo>
                    <a:pt x="4" y="6"/>
                  </a:moveTo>
                  <a:cubicBezTo>
                    <a:pt x="4" y="6"/>
                    <a:pt x="3" y="6"/>
                    <a:pt x="3" y="6"/>
                  </a:cubicBezTo>
                  <a:cubicBezTo>
                    <a:pt x="3" y="7"/>
                    <a:pt x="4" y="7"/>
                    <a:pt x="4" y="7"/>
                  </a:cubicBezTo>
                  <a:cubicBezTo>
                    <a:pt x="4" y="8"/>
                    <a:pt x="5" y="8"/>
                    <a:pt x="5" y="7"/>
                  </a:cubicBezTo>
                  <a:cubicBezTo>
                    <a:pt x="5" y="7"/>
                    <a:pt x="4" y="6"/>
                    <a:pt x="4"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9" name="Freeform 318">
              <a:extLst>
                <a:ext uri="{FF2B5EF4-FFF2-40B4-BE49-F238E27FC236}">
                  <a16:creationId xmlns:a16="http://schemas.microsoft.com/office/drawing/2014/main" id="{856D08A3-227E-4EA4-BC86-BAB539C5C0D8}"/>
                </a:ext>
              </a:extLst>
            </p:cNvPr>
            <p:cNvSpPr>
              <a:spLocks/>
            </p:cNvSpPr>
            <p:nvPr/>
          </p:nvSpPr>
          <p:spPr bwMode="auto">
            <a:xfrm>
              <a:off x="7747000" y="7888288"/>
              <a:ext cx="19050" cy="41275"/>
            </a:xfrm>
            <a:custGeom>
              <a:avLst/>
              <a:gdLst>
                <a:gd name="T0" fmla="*/ 2 w 7"/>
                <a:gd name="T1" fmla="*/ 15 h 15"/>
                <a:gd name="T2" fmla="*/ 1 w 7"/>
                <a:gd name="T3" fmla="*/ 14 h 15"/>
                <a:gd name="T4" fmla="*/ 0 w 7"/>
                <a:gd name="T5" fmla="*/ 12 h 15"/>
                <a:gd name="T6" fmla="*/ 0 w 7"/>
                <a:gd name="T7" fmla="*/ 11 h 15"/>
                <a:gd name="T8" fmla="*/ 4 w 7"/>
                <a:gd name="T9" fmla="*/ 1 h 15"/>
                <a:gd name="T10" fmla="*/ 6 w 7"/>
                <a:gd name="T11" fmla="*/ 1 h 15"/>
                <a:gd name="T12" fmla="*/ 7 w 7"/>
                <a:gd name="T13" fmla="*/ 5 h 15"/>
                <a:gd name="T14" fmla="*/ 4 w 7"/>
                <a:gd name="T15" fmla="*/ 14 h 15"/>
                <a:gd name="T16" fmla="*/ 2 w 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5">
                  <a:moveTo>
                    <a:pt x="2" y="15"/>
                  </a:moveTo>
                  <a:cubicBezTo>
                    <a:pt x="2" y="14"/>
                    <a:pt x="2" y="14"/>
                    <a:pt x="1" y="14"/>
                  </a:cubicBezTo>
                  <a:cubicBezTo>
                    <a:pt x="1" y="14"/>
                    <a:pt x="0" y="13"/>
                    <a:pt x="0" y="12"/>
                  </a:cubicBezTo>
                  <a:cubicBezTo>
                    <a:pt x="0" y="12"/>
                    <a:pt x="0" y="11"/>
                    <a:pt x="0" y="11"/>
                  </a:cubicBezTo>
                  <a:cubicBezTo>
                    <a:pt x="4" y="1"/>
                    <a:pt x="4" y="1"/>
                    <a:pt x="4" y="1"/>
                  </a:cubicBezTo>
                  <a:cubicBezTo>
                    <a:pt x="4" y="0"/>
                    <a:pt x="5" y="0"/>
                    <a:pt x="6" y="1"/>
                  </a:cubicBezTo>
                  <a:cubicBezTo>
                    <a:pt x="7" y="2"/>
                    <a:pt x="7" y="4"/>
                    <a:pt x="7" y="5"/>
                  </a:cubicBezTo>
                  <a:cubicBezTo>
                    <a:pt x="4" y="14"/>
                    <a:pt x="4" y="14"/>
                    <a:pt x="4" y="14"/>
                  </a:cubicBezTo>
                  <a:cubicBezTo>
                    <a:pt x="3" y="15"/>
                    <a:pt x="3" y="15"/>
                    <a:pt x="2" y="1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0" name="Freeform 319">
              <a:extLst>
                <a:ext uri="{FF2B5EF4-FFF2-40B4-BE49-F238E27FC236}">
                  <a16:creationId xmlns:a16="http://schemas.microsoft.com/office/drawing/2014/main" id="{FD26241D-9106-4FB9-BDF9-E4F8F7E73A95}"/>
                </a:ext>
              </a:extLst>
            </p:cNvPr>
            <p:cNvSpPr>
              <a:spLocks/>
            </p:cNvSpPr>
            <p:nvPr/>
          </p:nvSpPr>
          <p:spPr bwMode="auto">
            <a:xfrm>
              <a:off x="7702550" y="7904163"/>
              <a:ext cx="100013" cy="77788"/>
            </a:xfrm>
            <a:custGeom>
              <a:avLst/>
              <a:gdLst>
                <a:gd name="T0" fmla="*/ 1 w 36"/>
                <a:gd name="T1" fmla="*/ 8 h 28"/>
                <a:gd name="T2" fmla="*/ 0 w 36"/>
                <a:gd name="T3" fmla="*/ 7 h 28"/>
                <a:gd name="T4" fmla="*/ 0 w 36"/>
                <a:gd name="T5" fmla="*/ 6 h 28"/>
                <a:gd name="T6" fmla="*/ 0 w 36"/>
                <a:gd name="T7" fmla="*/ 4 h 28"/>
                <a:gd name="T8" fmla="*/ 18 w 36"/>
                <a:gd name="T9" fmla="*/ 4 h 28"/>
                <a:gd name="T10" fmla="*/ 36 w 36"/>
                <a:gd name="T11" fmla="*/ 25 h 28"/>
                <a:gd name="T12" fmla="*/ 35 w 36"/>
                <a:gd name="T13" fmla="*/ 28 h 28"/>
                <a:gd name="T14" fmla="*/ 33 w 36"/>
                <a:gd name="T15" fmla="*/ 26 h 28"/>
                <a:gd name="T16" fmla="*/ 18 w 36"/>
                <a:gd name="T17" fmla="*/ 8 h 28"/>
                <a:gd name="T18" fmla="*/ 3 w 36"/>
                <a:gd name="T19" fmla="*/ 8 h 28"/>
                <a:gd name="T20" fmla="*/ 1 w 36"/>
                <a:gd name="T21"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28">
                  <a:moveTo>
                    <a:pt x="1" y="8"/>
                  </a:moveTo>
                  <a:cubicBezTo>
                    <a:pt x="1" y="8"/>
                    <a:pt x="1" y="8"/>
                    <a:pt x="0" y="7"/>
                  </a:cubicBezTo>
                  <a:cubicBezTo>
                    <a:pt x="0" y="7"/>
                    <a:pt x="0" y="6"/>
                    <a:pt x="0" y="6"/>
                  </a:cubicBezTo>
                  <a:cubicBezTo>
                    <a:pt x="0" y="5"/>
                    <a:pt x="0" y="4"/>
                    <a:pt x="0" y="4"/>
                  </a:cubicBezTo>
                  <a:cubicBezTo>
                    <a:pt x="4" y="0"/>
                    <a:pt x="11" y="0"/>
                    <a:pt x="18" y="4"/>
                  </a:cubicBezTo>
                  <a:cubicBezTo>
                    <a:pt x="25" y="8"/>
                    <a:pt x="31" y="16"/>
                    <a:pt x="36" y="25"/>
                  </a:cubicBezTo>
                  <a:cubicBezTo>
                    <a:pt x="36" y="26"/>
                    <a:pt x="36" y="27"/>
                    <a:pt x="35" y="28"/>
                  </a:cubicBezTo>
                  <a:cubicBezTo>
                    <a:pt x="35" y="28"/>
                    <a:pt x="33" y="27"/>
                    <a:pt x="33" y="26"/>
                  </a:cubicBezTo>
                  <a:cubicBezTo>
                    <a:pt x="29" y="18"/>
                    <a:pt x="24" y="12"/>
                    <a:pt x="18" y="8"/>
                  </a:cubicBezTo>
                  <a:cubicBezTo>
                    <a:pt x="12" y="5"/>
                    <a:pt x="6" y="5"/>
                    <a:pt x="3" y="8"/>
                  </a:cubicBezTo>
                  <a:cubicBezTo>
                    <a:pt x="3" y="9"/>
                    <a:pt x="2" y="9"/>
                    <a:pt x="1" y="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1" name="Freeform 320">
              <a:extLst>
                <a:ext uri="{FF2B5EF4-FFF2-40B4-BE49-F238E27FC236}">
                  <a16:creationId xmlns:a16="http://schemas.microsoft.com/office/drawing/2014/main" id="{97402498-896E-4601-8448-A118CE2B2884}"/>
                </a:ext>
              </a:extLst>
            </p:cNvPr>
            <p:cNvSpPr>
              <a:spLocks/>
            </p:cNvSpPr>
            <p:nvPr/>
          </p:nvSpPr>
          <p:spPr bwMode="auto">
            <a:xfrm>
              <a:off x="7702550" y="7915275"/>
              <a:ext cx="100013" cy="66675"/>
            </a:xfrm>
            <a:custGeom>
              <a:avLst/>
              <a:gdLst>
                <a:gd name="T0" fmla="*/ 34 w 36"/>
                <a:gd name="T1" fmla="*/ 23 h 24"/>
                <a:gd name="T2" fmla="*/ 1 w 36"/>
                <a:gd name="T3" fmla="*/ 4 h 24"/>
                <a:gd name="T4" fmla="*/ 0 w 36"/>
                <a:gd name="T5" fmla="*/ 1 h 24"/>
                <a:gd name="T6" fmla="*/ 1 w 36"/>
                <a:gd name="T7" fmla="*/ 0 h 24"/>
                <a:gd name="T8" fmla="*/ 34 w 36"/>
                <a:gd name="T9" fmla="*/ 19 h 24"/>
                <a:gd name="T10" fmla="*/ 36 w 36"/>
                <a:gd name="T11" fmla="*/ 22 h 24"/>
                <a:gd name="T12" fmla="*/ 34 w 36"/>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36" h="24">
                  <a:moveTo>
                    <a:pt x="34" y="23"/>
                  </a:moveTo>
                  <a:cubicBezTo>
                    <a:pt x="1" y="4"/>
                    <a:pt x="1" y="4"/>
                    <a:pt x="1" y="4"/>
                  </a:cubicBezTo>
                  <a:cubicBezTo>
                    <a:pt x="0" y="4"/>
                    <a:pt x="0" y="2"/>
                    <a:pt x="0" y="1"/>
                  </a:cubicBezTo>
                  <a:cubicBezTo>
                    <a:pt x="0" y="0"/>
                    <a:pt x="0" y="0"/>
                    <a:pt x="1" y="0"/>
                  </a:cubicBezTo>
                  <a:cubicBezTo>
                    <a:pt x="34" y="19"/>
                    <a:pt x="34" y="19"/>
                    <a:pt x="34" y="19"/>
                  </a:cubicBezTo>
                  <a:cubicBezTo>
                    <a:pt x="35" y="20"/>
                    <a:pt x="36" y="21"/>
                    <a:pt x="36" y="22"/>
                  </a:cubicBezTo>
                  <a:cubicBezTo>
                    <a:pt x="36" y="23"/>
                    <a:pt x="35" y="24"/>
                    <a:pt x="34" y="2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2" name="Freeform 321">
              <a:extLst>
                <a:ext uri="{FF2B5EF4-FFF2-40B4-BE49-F238E27FC236}">
                  <a16:creationId xmlns:a16="http://schemas.microsoft.com/office/drawing/2014/main" id="{B9AB4753-F5C6-4D0D-B711-39AE99CF878D}"/>
                </a:ext>
              </a:extLst>
            </p:cNvPr>
            <p:cNvSpPr>
              <a:spLocks/>
            </p:cNvSpPr>
            <p:nvPr/>
          </p:nvSpPr>
          <p:spPr bwMode="auto">
            <a:xfrm>
              <a:off x="7912100" y="7742238"/>
              <a:ext cx="7938" cy="12700"/>
            </a:xfrm>
            <a:custGeom>
              <a:avLst/>
              <a:gdLst>
                <a:gd name="T0" fmla="*/ 0 w 5"/>
                <a:gd name="T1" fmla="*/ 0 h 8"/>
                <a:gd name="T2" fmla="*/ 5 w 5"/>
                <a:gd name="T3" fmla="*/ 8 h 8"/>
                <a:gd name="T4" fmla="*/ 0 w 5"/>
                <a:gd name="T5" fmla="*/ 0 h 8"/>
              </a:gdLst>
              <a:ahLst/>
              <a:cxnLst>
                <a:cxn ang="0">
                  <a:pos x="T0" y="T1"/>
                </a:cxn>
                <a:cxn ang="0">
                  <a:pos x="T2" y="T3"/>
                </a:cxn>
                <a:cxn ang="0">
                  <a:pos x="T4" y="T5"/>
                </a:cxn>
              </a:cxnLst>
              <a:rect l="0" t="0" r="r" b="b"/>
              <a:pathLst>
                <a:path w="5" h="8">
                  <a:moveTo>
                    <a:pt x="0" y="0"/>
                  </a:moveTo>
                  <a:lnTo>
                    <a:pt x="5" y="8"/>
                  </a:lnTo>
                  <a:lnTo>
                    <a:pt x="0" y="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3" name="Line 322">
              <a:extLst>
                <a:ext uri="{FF2B5EF4-FFF2-40B4-BE49-F238E27FC236}">
                  <a16:creationId xmlns:a16="http://schemas.microsoft.com/office/drawing/2014/main" id="{135247C5-3280-4619-A1C7-79EBD3329EEE}"/>
                </a:ext>
              </a:extLst>
            </p:cNvPr>
            <p:cNvSpPr>
              <a:spLocks noChangeShapeType="1"/>
            </p:cNvSpPr>
            <p:nvPr/>
          </p:nvSpPr>
          <p:spPr bwMode="auto">
            <a:xfrm>
              <a:off x="7912100" y="7742238"/>
              <a:ext cx="7938" cy="12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4" name="Freeform 323">
              <a:extLst>
                <a:ext uri="{FF2B5EF4-FFF2-40B4-BE49-F238E27FC236}">
                  <a16:creationId xmlns:a16="http://schemas.microsoft.com/office/drawing/2014/main" id="{674B4EAA-43CC-4B93-885C-5F7BBB5071E4}"/>
                </a:ext>
              </a:extLst>
            </p:cNvPr>
            <p:cNvSpPr>
              <a:spLocks/>
            </p:cNvSpPr>
            <p:nvPr/>
          </p:nvSpPr>
          <p:spPr bwMode="auto">
            <a:xfrm>
              <a:off x="7912100" y="7747000"/>
              <a:ext cx="7938" cy="3175"/>
            </a:xfrm>
            <a:custGeom>
              <a:avLst/>
              <a:gdLst>
                <a:gd name="T0" fmla="*/ 0 w 5"/>
                <a:gd name="T1" fmla="*/ 2 h 2"/>
                <a:gd name="T2" fmla="*/ 5 w 5"/>
                <a:gd name="T3" fmla="*/ 0 h 2"/>
                <a:gd name="T4" fmla="*/ 0 w 5"/>
                <a:gd name="T5" fmla="*/ 2 h 2"/>
              </a:gdLst>
              <a:ahLst/>
              <a:cxnLst>
                <a:cxn ang="0">
                  <a:pos x="T0" y="T1"/>
                </a:cxn>
                <a:cxn ang="0">
                  <a:pos x="T2" y="T3"/>
                </a:cxn>
                <a:cxn ang="0">
                  <a:pos x="T4" y="T5"/>
                </a:cxn>
              </a:cxnLst>
              <a:rect l="0" t="0" r="r" b="b"/>
              <a:pathLst>
                <a:path w="5" h="2">
                  <a:moveTo>
                    <a:pt x="0" y="2"/>
                  </a:moveTo>
                  <a:lnTo>
                    <a:pt x="5" y="0"/>
                  </a:lnTo>
                  <a:lnTo>
                    <a:pt x="0" y="2"/>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5" name="Line 324">
              <a:extLst>
                <a:ext uri="{FF2B5EF4-FFF2-40B4-BE49-F238E27FC236}">
                  <a16:creationId xmlns:a16="http://schemas.microsoft.com/office/drawing/2014/main" id="{05CEEB7E-8750-4AB2-ACC5-1263DBA439FC}"/>
                </a:ext>
              </a:extLst>
            </p:cNvPr>
            <p:cNvSpPr>
              <a:spLocks noChangeShapeType="1"/>
            </p:cNvSpPr>
            <p:nvPr/>
          </p:nvSpPr>
          <p:spPr bwMode="auto">
            <a:xfrm flipV="1">
              <a:off x="7912100" y="7747000"/>
              <a:ext cx="7938" cy="31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6" name="Freeform 325">
              <a:extLst>
                <a:ext uri="{FF2B5EF4-FFF2-40B4-BE49-F238E27FC236}">
                  <a16:creationId xmlns:a16="http://schemas.microsoft.com/office/drawing/2014/main" id="{AE24E164-D409-469D-A08A-15E318F43ED2}"/>
                </a:ext>
              </a:extLst>
            </p:cNvPr>
            <p:cNvSpPr>
              <a:spLocks/>
            </p:cNvSpPr>
            <p:nvPr/>
          </p:nvSpPr>
          <p:spPr bwMode="auto">
            <a:xfrm>
              <a:off x="7926388" y="7835900"/>
              <a:ext cx="23813" cy="25400"/>
            </a:xfrm>
            <a:custGeom>
              <a:avLst/>
              <a:gdLst>
                <a:gd name="T0" fmla="*/ 8 w 9"/>
                <a:gd name="T1" fmla="*/ 8 h 9"/>
                <a:gd name="T2" fmla="*/ 2 w 9"/>
                <a:gd name="T3" fmla="*/ 5 h 9"/>
                <a:gd name="T4" fmla="*/ 0 w 9"/>
                <a:gd name="T5" fmla="*/ 2 h 9"/>
                <a:gd name="T6" fmla="*/ 2 w 9"/>
                <a:gd name="T7" fmla="*/ 1 h 9"/>
                <a:gd name="T8" fmla="*/ 8 w 9"/>
                <a:gd name="T9" fmla="*/ 4 h 9"/>
                <a:gd name="T10" fmla="*/ 9 w 9"/>
                <a:gd name="T11" fmla="*/ 7 h 9"/>
                <a:gd name="T12" fmla="*/ 8 w 9"/>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8" y="8"/>
                  </a:moveTo>
                  <a:cubicBezTo>
                    <a:pt x="2" y="5"/>
                    <a:pt x="2" y="5"/>
                    <a:pt x="2" y="5"/>
                  </a:cubicBezTo>
                  <a:cubicBezTo>
                    <a:pt x="1" y="4"/>
                    <a:pt x="0" y="3"/>
                    <a:pt x="0" y="2"/>
                  </a:cubicBezTo>
                  <a:cubicBezTo>
                    <a:pt x="0" y="1"/>
                    <a:pt x="1" y="0"/>
                    <a:pt x="2" y="1"/>
                  </a:cubicBezTo>
                  <a:cubicBezTo>
                    <a:pt x="8" y="4"/>
                    <a:pt x="8" y="4"/>
                    <a:pt x="8" y="4"/>
                  </a:cubicBezTo>
                  <a:cubicBezTo>
                    <a:pt x="9" y="5"/>
                    <a:pt x="9" y="6"/>
                    <a:pt x="9" y="7"/>
                  </a:cubicBezTo>
                  <a:cubicBezTo>
                    <a:pt x="9" y="8"/>
                    <a:pt x="9" y="9"/>
                    <a:pt x="8" y="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7" name="Freeform 326">
              <a:extLst>
                <a:ext uri="{FF2B5EF4-FFF2-40B4-BE49-F238E27FC236}">
                  <a16:creationId xmlns:a16="http://schemas.microsoft.com/office/drawing/2014/main" id="{1121D12B-B8C1-4C3D-8BA1-76E073E141C0}"/>
                </a:ext>
              </a:extLst>
            </p:cNvPr>
            <p:cNvSpPr>
              <a:spLocks/>
            </p:cNvSpPr>
            <p:nvPr/>
          </p:nvSpPr>
          <p:spPr bwMode="auto">
            <a:xfrm>
              <a:off x="7934325" y="7832725"/>
              <a:ext cx="11113" cy="33338"/>
            </a:xfrm>
            <a:custGeom>
              <a:avLst/>
              <a:gdLst>
                <a:gd name="T0" fmla="*/ 2 w 4"/>
                <a:gd name="T1" fmla="*/ 11 h 12"/>
                <a:gd name="T2" fmla="*/ 0 w 4"/>
                <a:gd name="T3" fmla="*/ 8 h 12"/>
                <a:gd name="T4" fmla="*/ 0 w 4"/>
                <a:gd name="T5" fmla="*/ 1 h 12"/>
                <a:gd name="T6" fmla="*/ 2 w 4"/>
                <a:gd name="T7" fmla="*/ 0 h 12"/>
                <a:gd name="T8" fmla="*/ 4 w 4"/>
                <a:gd name="T9" fmla="*/ 3 h 12"/>
                <a:gd name="T10" fmla="*/ 4 w 4"/>
                <a:gd name="T11" fmla="*/ 10 h 12"/>
                <a:gd name="T12" fmla="*/ 2 w 4"/>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11"/>
                  </a:moveTo>
                  <a:cubicBezTo>
                    <a:pt x="1" y="10"/>
                    <a:pt x="0" y="9"/>
                    <a:pt x="0" y="8"/>
                  </a:cubicBezTo>
                  <a:cubicBezTo>
                    <a:pt x="0" y="1"/>
                    <a:pt x="0" y="1"/>
                    <a:pt x="0" y="1"/>
                  </a:cubicBezTo>
                  <a:cubicBezTo>
                    <a:pt x="0" y="0"/>
                    <a:pt x="1" y="0"/>
                    <a:pt x="2" y="0"/>
                  </a:cubicBezTo>
                  <a:cubicBezTo>
                    <a:pt x="3" y="1"/>
                    <a:pt x="4" y="2"/>
                    <a:pt x="4" y="3"/>
                  </a:cubicBezTo>
                  <a:cubicBezTo>
                    <a:pt x="4" y="10"/>
                    <a:pt x="4" y="10"/>
                    <a:pt x="4" y="10"/>
                  </a:cubicBezTo>
                  <a:cubicBezTo>
                    <a:pt x="4" y="11"/>
                    <a:pt x="3" y="12"/>
                    <a:pt x="2" y="1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8" name="Freeform 327">
              <a:extLst>
                <a:ext uri="{FF2B5EF4-FFF2-40B4-BE49-F238E27FC236}">
                  <a16:creationId xmlns:a16="http://schemas.microsoft.com/office/drawing/2014/main" id="{3464DDB4-A156-4DC4-80A8-A6465406B949}"/>
                </a:ext>
              </a:extLst>
            </p:cNvPr>
            <p:cNvSpPr>
              <a:spLocks noEditPoints="1"/>
            </p:cNvSpPr>
            <p:nvPr/>
          </p:nvSpPr>
          <p:spPr bwMode="auto">
            <a:xfrm>
              <a:off x="7785100" y="7705725"/>
              <a:ext cx="25400" cy="36513"/>
            </a:xfrm>
            <a:custGeom>
              <a:avLst/>
              <a:gdLst>
                <a:gd name="T0" fmla="*/ 4 w 9"/>
                <a:gd name="T1" fmla="*/ 12 h 13"/>
                <a:gd name="T2" fmla="*/ 0 w 9"/>
                <a:gd name="T3" fmla="*/ 4 h 13"/>
                <a:gd name="T4" fmla="*/ 4 w 9"/>
                <a:gd name="T5" fmla="*/ 1 h 13"/>
                <a:gd name="T6" fmla="*/ 9 w 9"/>
                <a:gd name="T7" fmla="*/ 9 h 13"/>
                <a:gd name="T8" fmla="*/ 4 w 9"/>
                <a:gd name="T9" fmla="*/ 12 h 13"/>
                <a:gd name="T10" fmla="*/ 4 w 9"/>
                <a:gd name="T11" fmla="*/ 5 h 13"/>
                <a:gd name="T12" fmla="*/ 3 w 9"/>
                <a:gd name="T13" fmla="*/ 6 h 13"/>
                <a:gd name="T14" fmla="*/ 4 w 9"/>
                <a:gd name="T15" fmla="*/ 7 h 13"/>
                <a:gd name="T16" fmla="*/ 5 w 9"/>
                <a:gd name="T17" fmla="*/ 7 h 13"/>
                <a:gd name="T18" fmla="*/ 4 w 9"/>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2"/>
                  </a:moveTo>
                  <a:cubicBezTo>
                    <a:pt x="2" y="10"/>
                    <a:pt x="0" y="7"/>
                    <a:pt x="0" y="4"/>
                  </a:cubicBezTo>
                  <a:cubicBezTo>
                    <a:pt x="0" y="1"/>
                    <a:pt x="2" y="0"/>
                    <a:pt x="4" y="1"/>
                  </a:cubicBezTo>
                  <a:cubicBezTo>
                    <a:pt x="7" y="3"/>
                    <a:pt x="9" y="6"/>
                    <a:pt x="9" y="9"/>
                  </a:cubicBezTo>
                  <a:cubicBezTo>
                    <a:pt x="9" y="12"/>
                    <a:pt x="7" y="13"/>
                    <a:pt x="4" y="12"/>
                  </a:cubicBezTo>
                  <a:close/>
                  <a:moveTo>
                    <a:pt x="4" y="5"/>
                  </a:moveTo>
                  <a:cubicBezTo>
                    <a:pt x="4" y="5"/>
                    <a:pt x="3" y="5"/>
                    <a:pt x="3" y="6"/>
                  </a:cubicBezTo>
                  <a:cubicBezTo>
                    <a:pt x="3" y="6"/>
                    <a:pt x="4" y="7"/>
                    <a:pt x="4" y="7"/>
                  </a:cubicBezTo>
                  <a:cubicBezTo>
                    <a:pt x="5" y="8"/>
                    <a:pt x="5" y="8"/>
                    <a:pt x="5" y="7"/>
                  </a:cubicBezTo>
                  <a:cubicBezTo>
                    <a:pt x="5" y="6"/>
                    <a:pt x="5" y="6"/>
                    <a:pt x="4" y="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9" name="Freeform 328">
              <a:extLst>
                <a:ext uri="{FF2B5EF4-FFF2-40B4-BE49-F238E27FC236}">
                  <a16:creationId xmlns:a16="http://schemas.microsoft.com/office/drawing/2014/main" id="{14D58A49-A918-4E9C-BF61-602F1D6DF784}"/>
                </a:ext>
              </a:extLst>
            </p:cNvPr>
            <p:cNvSpPr>
              <a:spLocks noEditPoints="1"/>
            </p:cNvSpPr>
            <p:nvPr/>
          </p:nvSpPr>
          <p:spPr bwMode="auto">
            <a:xfrm>
              <a:off x="7926388" y="7924800"/>
              <a:ext cx="33338" cy="46038"/>
            </a:xfrm>
            <a:custGeom>
              <a:avLst/>
              <a:gdLst>
                <a:gd name="T0" fmla="*/ 6 w 12"/>
                <a:gd name="T1" fmla="*/ 16 h 17"/>
                <a:gd name="T2" fmla="*/ 0 w 12"/>
                <a:gd name="T3" fmla="*/ 6 h 17"/>
                <a:gd name="T4" fmla="*/ 1 w 12"/>
                <a:gd name="T5" fmla="*/ 1 h 17"/>
                <a:gd name="T6" fmla="*/ 5 w 12"/>
                <a:gd name="T7" fmla="*/ 1 h 17"/>
                <a:gd name="T8" fmla="*/ 12 w 12"/>
                <a:gd name="T9" fmla="*/ 11 h 17"/>
                <a:gd name="T10" fmla="*/ 11 w 12"/>
                <a:gd name="T11" fmla="*/ 15 h 17"/>
                <a:gd name="T12" fmla="*/ 7 w 12"/>
                <a:gd name="T13" fmla="*/ 16 h 17"/>
                <a:gd name="T14" fmla="*/ 6 w 12"/>
                <a:gd name="T15" fmla="*/ 16 h 17"/>
                <a:gd name="T16" fmla="*/ 6 w 12"/>
                <a:gd name="T17" fmla="*/ 6 h 17"/>
                <a:gd name="T18" fmla="*/ 5 w 12"/>
                <a:gd name="T19" fmla="*/ 5 h 17"/>
                <a:gd name="T20" fmla="*/ 4 w 12"/>
                <a:gd name="T21" fmla="*/ 6 h 17"/>
                <a:gd name="T22" fmla="*/ 3 w 12"/>
                <a:gd name="T23" fmla="*/ 8 h 17"/>
                <a:gd name="T24" fmla="*/ 6 w 12"/>
                <a:gd name="T25" fmla="*/ 12 h 17"/>
                <a:gd name="T26" fmla="*/ 8 w 12"/>
                <a:gd name="T27" fmla="*/ 11 h 17"/>
                <a:gd name="T28" fmla="*/ 8 w 12"/>
                <a:gd name="T29" fmla="*/ 9 h 17"/>
                <a:gd name="T30" fmla="*/ 6 w 12"/>
                <a:gd name="T3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7">
                  <a:moveTo>
                    <a:pt x="6" y="16"/>
                  </a:moveTo>
                  <a:cubicBezTo>
                    <a:pt x="3" y="14"/>
                    <a:pt x="0" y="10"/>
                    <a:pt x="0" y="6"/>
                  </a:cubicBezTo>
                  <a:cubicBezTo>
                    <a:pt x="0" y="4"/>
                    <a:pt x="0" y="2"/>
                    <a:pt x="1" y="1"/>
                  </a:cubicBezTo>
                  <a:cubicBezTo>
                    <a:pt x="2" y="0"/>
                    <a:pt x="3" y="0"/>
                    <a:pt x="5" y="1"/>
                  </a:cubicBezTo>
                  <a:cubicBezTo>
                    <a:pt x="8" y="2"/>
                    <a:pt x="11" y="7"/>
                    <a:pt x="12" y="11"/>
                  </a:cubicBezTo>
                  <a:cubicBezTo>
                    <a:pt x="12" y="13"/>
                    <a:pt x="12" y="14"/>
                    <a:pt x="11" y="15"/>
                  </a:cubicBezTo>
                  <a:cubicBezTo>
                    <a:pt x="10" y="16"/>
                    <a:pt x="9" y="17"/>
                    <a:pt x="7" y="16"/>
                  </a:cubicBezTo>
                  <a:cubicBezTo>
                    <a:pt x="7" y="16"/>
                    <a:pt x="6" y="16"/>
                    <a:pt x="6" y="16"/>
                  </a:cubicBezTo>
                  <a:close/>
                  <a:moveTo>
                    <a:pt x="6" y="6"/>
                  </a:moveTo>
                  <a:cubicBezTo>
                    <a:pt x="6" y="5"/>
                    <a:pt x="6" y="5"/>
                    <a:pt x="5" y="5"/>
                  </a:cubicBezTo>
                  <a:cubicBezTo>
                    <a:pt x="5" y="5"/>
                    <a:pt x="4" y="5"/>
                    <a:pt x="4" y="6"/>
                  </a:cubicBezTo>
                  <a:cubicBezTo>
                    <a:pt x="3" y="6"/>
                    <a:pt x="3" y="7"/>
                    <a:pt x="3" y="8"/>
                  </a:cubicBezTo>
                  <a:cubicBezTo>
                    <a:pt x="4" y="9"/>
                    <a:pt x="5" y="11"/>
                    <a:pt x="6" y="12"/>
                  </a:cubicBezTo>
                  <a:cubicBezTo>
                    <a:pt x="7" y="12"/>
                    <a:pt x="8" y="12"/>
                    <a:pt x="8" y="11"/>
                  </a:cubicBezTo>
                  <a:cubicBezTo>
                    <a:pt x="8" y="11"/>
                    <a:pt x="8" y="10"/>
                    <a:pt x="8" y="9"/>
                  </a:cubicBezTo>
                  <a:cubicBezTo>
                    <a:pt x="8" y="8"/>
                    <a:pt x="7" y="6"/>
                    <a:pt x="6"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0" name="Freeform 329">
              <a:extLst>
                <a:ext uri="{FF2B5EF4-FFF2-40B4-BE49-F238E27FC236}">
                  <a16:creationId xmlns:a16="http://schemas.microsoft.com/office/drawing/2014/main" id="{8E4DF238-9950-4B2C-99A6-C351EC285F05}"/>
                </a:ext>
              </a:extLst>
            </p:cNvPr>
            <p:cNvSpPr>
              <a:spLocks noEditPoints="1"/>
            </p:cNvSpPr>
            <p:nvPr/>
          </p:nvSpPr>
          <p:spPr bwMode="auto">
            <a:xfrm>
              <a:off x="7893050" y="7761288"/>
              <a:ext cx="25400" cy="36513"/>
            </a:xfrm>
            <a:custGeom>
              <a:avLst/>
              <a:gdLst>
                <a:gd name="T0" fmla="*/ 4 w 9"/>
                <a:gd name="T1" fmla="*/ 12 h 13"/>
                <a:gd name="T2" fmla="*/ 0 w 9"/>
                <a:gd name="T3" fmla="*/ 4 h 13"/>
                <a:gd name="T4" fmla="*/ 4 w 9"/>
                <a:gd name="T5" fmla="*/ 1 h 13"/>
                <a:gd name="T6" fmla="*/ 9 w 9"/>
                <a:gd name="T7" fmla="*/ 9 h 13"/>
                <a:gd name="T8" fmla="*/ 4 w 9"/>
                <a:gd name="T9" fmla="*/ 12 h 13"/>
                <a:gd name="T10" fmla="*/ 4 w 9"/>
                <a:gd name="T11" fmla="*/ 5 h 13"/>
                <a:gd name="T12" fmla="*/ 3 w 9"/>
                <a:gd name="T13" fmla="*/ 6 h 13"/>
                <a:gd name="T14" fmla="*/ 4 w 9"/>
                <a:gd name="T15" fmla="*/ 7 h 13"/>
                <a:gd name="T16" fmla="*/ 5 w 9"/>
                <a:gd name="T17" fmla="*/ 7 h 13"/>
                <a:gd name="T18" fmla="*/ 4 w 9"/>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2"/>
                  </a:moveTo>
                  <a:cubicBezTo>
                    <a:pt x="2" y="10"/>
                    <a:pt x="0" y="7"/>
                    <a:pt x="0" y="4"/>
                  </a:cubicBezTo>
                  <a:cubicBezTo>
                    <a:pt x="0" y="1"/>
                    <a:pt x="2" y="0"/>
                    <a:pt x="4" y="1"/>
                  </a:cubicBezTo>
                  <a:cubicBezTo>
                    <a:pt x="7" y="3"/>
                    <a:pt x="9" y="6"/>
                    <a:pt x="9" y="9"/>
                  </a:cubicBezTo>
                  <a:cubicBezTo>
                    <a:pt x="9" y="12"/>
                    <a:pt x="7" y="13"/>
                    <a:pt x="4" y="12"/>
                  </a:cubicBezTo>
                  <a:close/>
                  <a:moveTo>
                    <a:pt x="4" y="5"/>
                  </a:moveTo>
                  <a:cubicBezTo>
                    <a:pt x="4" y="5"/>
                    <a:pt x="3" y="5"/>
                    <a:pt x="3" y="6"/>
                  </a:cubicBezTo>
                  <a:cubicBezTo>
                    <a:pt x="3" y="6"/>
                    <a:pt x="4" y="7"/>
                    <a:pt x="4" y="7"/>
                  </a:cubicBezTo>
                  <a:cubicBezTo>
                    <a:pt x="5" y="8"/>
                    <a:pt x="5" y="7"/>
                    <a:pt x="5" y="7"/>
                  </a:cubicBezTo>
                  <a:cubicBezTo>
                    <a:pt x="5" y="6"/>
                    <a:pt x="5" y="6"/>
                    <a:pt x="4" y="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1" name="Freeform 330">
              <a:extLst>
                <a:ext uri="{FF2B5EF4-FFF2-40B4-BE49-F238E27FC236}">
                  <a16:creationId xmlns:a16="http://schemas.microsoft.com/office/drawing/2014/main" id="{4F1E49F9-C6E9-4C96-8689-AE3D1C4BF5E9}"/>
                </a:ext>
              </a:extLst>
            </p:cNvPr>
            <p:cNvSpPr>
              <a:spLocks/>
            </p:cNvSpPr>
            <p:nvPr/>
          </p:nvSpPr>
          <p:spPr bwMode="auto">
            <a:xfrm>
              <a:off x="7780338" y="7877175"/>
              <a:ext cx="65088" cy="71438"/>
            </a:xfrm>
            <a:custGeom>
              <a:avLst/>
              <a:gdLst>
                <a:gd name="T0" fmla="*/ 22 w 24"/>
                <a:gd name="T1" fmla="*/ 26 h 26"/>
                <a:gd name="T2" fmla="*/ 22 w 24"/>
                <a:gd name="T3" fmla="*/ 26 h 26"/>
                <a:gd name="T4" fmla="*/ 1 w 24"/>
                <a:gd name="T5" fmla="*/ 3 h 26"/>
                <a:gd name="T6" fmla="*/ 1 w 24"/>
                <a:gd name="T7" fmla="*/ 3 h 26"/>
                <a:gd name="T8" fmla="*/ 1 w 24"/>
                <a:gd name="T9" fmla="*/ 3 h 26"/>
                <a:gd name="T10" fmla="*/ 1 w 24"/>
                <a:gd name="T11" fmla="*/ 0 h 26"/>
                <a:gd name="T12" fmla="*/ 4 w 24"/>
                <a:gd name="T13" fmla="*/ 2 h 26"/>
                <a:gd name="T14" fmla="*/ 4 w 24"/>
                <a:gd name="T15" fmla="*/ 2 h 26"/>
                <a:gd name="T16" fmla="*/ 5 w 24"/>
                <a:gd name="T17" fmla="*/ 4 h 26"/>
                <a:gd name="T18" fmla="*/ 8 w 24"/>
                <a:gd name="T19" fmla="*/ 9 h 26"/>
                <a:gd name="T20" fmla="*/ 22 w 24"/>
                <a:gd name="T21" fmla="*/ 21 h 26"/>
                <a:gd name="T22" fmla="*/ 24 w 24"/>
                <a:gd name="T23" fmla="*/ 25 h 26"/>
                <a:gd name="T24" fmla="*/ 22 w 24"/>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6">
                  <a:moveTo>
                    <a:pt x="22" y="26"/>
                  </a:moveTo>
                  <a:cubicBezTo>
                    <a:pt x="22" y="26"/>
                    <a:pt x="22" y="26"/>
                    <a:pt x="22" y="26"/>
                  </a:cubicBezTo>
                  <a:cubicBezTo>
                    <a:pt x="9" y="18"/>
                    <a:pt x="2" y="6"/>
                    <a:pt x="1" y="3"/>
                  </a:cubicBezTo>
                  <a:cubicBezTo>
                    <a:pt x="1" y="3"/>
                    <a:pt x="1" y="3"/>
                    <a:pt x="1" y="3"/>
                  </a:cubicBezTo>
                  <a:cubicBezTo>
                    <a:pt x="1" y="3"/>
                    <a:pt x="1" y="3"/>
                    <a:pt x="1" y="3"/>
                  </a:cubicBezTo>
                  <a:cubicBezTo>
                    <a:pt x="0" y="2"/>
                    <a:pt x="0" y="1"/>
                    <a:pt x="1" y="0"/>
                  </a:cubicBezTo>
                  <a:cubicBezTo>
                    <a:pt x="2" y="0"/>
                    <a:pt x="3" y="1"/>
                    <a:pt x="4" y="2"/>
                  </a:cubicBezTo>
                  <a:cubicBezTo>
                    <a:pt x="4" y="2"/>
                    <a:pt x="4" y="2"/>
                    <a:pt x="4" y="2"/>
                  </a:cubicBezTo>
                  <a:cubicBezTo>
                    <a:pt x="4" y="2"/>
                    <a:pt x="4" y="3"/>
                    <a:pt x="5" y="4"/>
                  </a:cubicBezTo>
                  <a:cubicBezTo>
                    <a:pt x="5" y="5"/>
                    <a:pt x="6" y="7"/>
                    <a:pt x="8" y="9"/>
                  </a:cubicBezTo>
                  <a:cubicBezTo>
                    <a:pt x="12" y="14"/>
                    <a:pt x="17" y="19"/>
                    <a:pt x="22" y="21"/>
                  </a:cubicBezTo>
                  <a:cubicBezTo>
                    <a:pt x="23" y="22"/>
                    <a:pt x="24" y="23"/>
                    <a:pt x="24" y="25"/>
                  </a:cubicBezTo>
                  <a:cubicBezTo>
                    <a:pt x="24" y="26"/>
                    <a:pt x="23" y="26"/>
                    <a:pt x="22" y="2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81" name="Group 380">
            <a:extLst>
              <a:ext uri="{FF2B5EF4-FFF2-40B4-BE49-F238E27FC236}">
                <a16:creationId xmlns:a16="http://schemas.microsoft.com/office/drawing/2014/main" id="{F7385E54-B9DA-4AA5-A761-914A2F3420BD}"/>
              </a:ext>
            </a:extLst>
          </p:cNvPr>
          <p:cNvGrpSpPr/>
          <p:nvPr/>
        </p:nvGrpSpPr>
        <p:grpSpPr>
          <a:xfrm>
            <a:off x="4142059" y="3571118"/>
            <a:ext cx="438287" cy="616848"/>
            <a:chOff x="9899650" y="7843838"/>
            <a:chExt cx="728663" cy="1025525"/>
          </a:xfrm>
        </p:grpSpPr>
        <p:sp>
          <p:nvSpPr>
            <p:cNvPr id="132" name="Freeform 331">
              <a:extLst>
                <a:ext uri="{FF2B5EF4-FFF2-40B4-BE49-F238E27FC236}">
                  <a16:creationId xmlns:a16="http://schemas.microsoft.com/office/drawing/2014/main" id="{5EAEA7AC-E986-4942-9BA4-5B8ED0EC4AA4}"/>
                </a:ext>
              </a:extLst>
            </p:cNvPr>
            <p:cNvSpPr>
              <a:spLocks/>
            </p:cNvSpPr>
            <p:nvPr/>
          </p:nvSpPr>
          <p:spPr bwMode="auto">
            <a:xfrm>
              <a:off x="10015538" y="7843838"/>
              <a:ext cx="612775" cy="1000125"/>
            </a:xfrm>
            <a:custGeom>
              <a:avLst/>
              <a:gdLst>
                <a:gd name="T0" fmla="*/ 179 w 222"/>
                <a:gd name="T1" fmla="*/ 349 h 362"/>
                <a:gd name="T2" fmla="*/ 43 w 222"/>
                <a:gd name="T3" fmla="*/ 270 h 362"/>
                <a:gd name="T4" fmla="*/ 0 w 222"/>
                <a:gd name="T5" fmla="*/ 188 h 362"/>
                <a:gd name="T6" fmla="*/ 0 w 222"/>
                <a:gd name="T7" fmla="*/ 47 h 362"/>
                <a:gd name="T8" fmla="*/ 43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3" y="270"/>
                    <a:pt x="43" y="270"/>
                    <a:pt x="43" y="270"/>
                  </a:cubicBezTo>
                  <a:cubicBezTo>
                    <a:pt x="20" y="257"/>
                    <a:pt x="0" y="220"/>
                    <a:pt x="0" y="188"/>
                  </a:cubicBezTo>
                  <a:cubicBezTo>
                    <a:pt x="0" y="47"/>
                    <a:pt x="0" y="47"/>
                    <a:pt x="0" y="47"/>
                  </a:cubicBezTo>
                  <a:cubicBezTo>
                    <a:pt x="0" y="15"/>
                    <a:pt x="20" y="0"/>
                    <a:pt x="43"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3" name="Freeform 332">
              <a:extLst>
                <a:ext uri="{FF2B5EF4-FFF2-40B4-BE49-F238E27FC236}">
                  <a16:creationId xmlns:a16="http://schemas.microsoft.com/office/drawing/2014/main" id="{2A000BEE-570C-4738-A016-00DBF00F2673}"/>
                </a:ext>
              </a:extLst>
            </p:cNvPr>
            <p:cNvSpPr>
              <a:spLocks/>
            </p:cNvSpPr>
            <p:nvPr/>
          </p:nvSpPr>
          <p:spPr bwMode="auto">
            <a:xfrm>
              <a:off x="9899650" y="7869238"/>
              <a:ext cx="612775" cy="1000125"/>
            </a:xfrm>
            <a:custGeom>
              <a:avLst/>
              <a:gdLst>
                <a:gd name="T0" fmla="*/ 178 w 222"/>
                <a:gd name="T1" fmla="*/ 348 h 362"/>
                <a:gd name="T2" fmla="*/ 43 w 222"/>
                <a:gd name="T3" fmla="*/ 270 h 362"/>
                <a:gd name="T4" fmla="*/ 0 w 222"/>
                <a:gd name="T5" fmla="*/ 188 h 362"/>
                <a:gd name="T6" fmla="*/ 0 w 222"/>
                <a:gd name="T7" fmla="*/ 46 h 362"/>
                <a:gd name="T8" fmla="*/ 43 w 222"/>
                <a:gd name="T9" fmla="*/ 14 h 362"/>
                <a:gd name="T10" fmla="*/ 178 w 222"/>
                <a:gd name="T11" fmla="*/ 92 h 362"/>
                <a:gd name="T12" fmla="*/ 222 w 222"/>
                <a:gd name="T13" fmla="*/ 175 h 362"/>
                <a:gd name="T14" fmla="*/ 222 w 222"/>
                <a:gd name="T15" fmla="*/ 316 h 362"/>
                <a:gd name="T16" fmla="*/ 178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8" y="348"/>
                  </a:moveTo>
                  <a:cubicBezTo>
                    <a:pt x="43" y="270"/>
                    <a:pt x="43" y="270"/>
                    <a:pt x="43" y="270"/>
                  </a:cubicBezTo>
                  <a:cubicBezTo>
                    <a:pt x="19" y="256"/>
                    <a:pt x="0" y="219"/>
                    <a:pt x="0" y="188"/>
                  </a:cubicBezTo>
                  <a:cubicBezTo>
                    <a:pt x="0" y="46"/>
                    <a:pt x="0" y="46"/>
                    <a:pt x="0" y="46"/>
                  </a:cubicBezTo>
                  <a:cubicBezTo>
                    <a:pt x="0" y="15"/>
                    <a:pt x="19" y="0"/>
                    <a:pt x="43" y="14"/>
                  </a:cubicBezTo>
                  <a:cubicBezTo>
                    <a:pt x="178" y="92"/>
                    <a:pt x="178" y="92"/>
                    <a:pt x="178" y="92"/>
                  </a:cubicBezTo>
                  <a:cubicBezTo>
                    <a:pt x="202" y="106"/>
                    <a:pt x="222" y="143"/>
                    <a:pt x="222" y="175"/>
                  </a:cubicBezTo>
                  <a:cubicBezTo>
                    <a:pt x="222" y="316"/>
                    <a:pt x="222" y="316"/>
                    <a:pt x="222" y="316"/>
                  </a:cubicBezTo>
                  <a:cubicBezTo>
                    <a:pt x="222" y="348"/>
                    <a:pt x="202" y="362"/>
                    <a:pt x="178" y="348"/>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4" name="Freeform 333">
              <a:extLst>
                <a:ext uri="{FF2B5EF4-FFF2-40B4-BE49-F238E27FC236}">
                  <a16:creationId xmlns:a16="http://schemas.microsoft.com/office/drawing/2014/main" id="{CD89928F-0182-48DF-9572-8B62C0CB05F9}"/>
                </a:ext>
              </a:extLst>
            </p:cNvPr>
            <p:cNvSpPr>
              <a:spLocks noEditPoints="1"/>
            </p:cNvSpPr>
            <p:nvPr/>
          </p:nvSpPr>
          <p:spPr bwMode="auto">
            <a:xfrm>
              <a:off x="10009188" y="8126413"/>
              <a:ext cx="387350" cy="504825"/>
            </a:xfrm>
            <a:custGeom>
              <a:avLst/>
              <a:gdLst>
                <a:gd name="T0" fmla="*/ 37 w 140"/>
                <a:gd name="T1" fmla="*/ 174 h 183"/>
                <a:gd name="T2" fmla="*/ 37 w 140"/>
                <a:gd name="T3" fmla="*/ 174 h 183"/>
                <a:gd name="T4" fmla="*/ 25 w 140"/>
                <a:gd name="T5" fmla="*/ 127 h 183"/>
                <a:gd name="T6" fmla="*/ 0 w 140"/>
                <a:gd name="T7" fmla="*/ 51 h 183"/>
                <a:gd name="T8" fmla="*/ 5 w 140"/>
                <a:gd name="T9" fmla="*/ 25 h 183"/>
                <a:gd name="T10" fmla="*/ 24 w 140"/>
                <a:gd name="T11" fmla="*/ 5 h 183"/>
                <a:gd name="T12" fmla="*/ 52 w 140"/>
                <a:gd name="T13" fmla="*/ 3 h 183"/>
                <a:gd name="T14" fmla="*/ 55 w 140"/>
                <a:gd name="T15" fmla="*/ 7 h 183"/>
                <a:gd name="T16" fmla="*/ 55 w 140"/>
                <a:gd name="T17" fmla="*/ 10 h 183"/>
                <a:gd name="T18" fmla="*/ 53 w 140"/>
                <a:gd name="T19" fmla="*/ 10 h 183"/>
                <a:gd name="T20" fmla="*/ 10 w 140"/>
                <a:gd name="T21" fmla="*/ 31 h 183"/>
                <a:gd name="T22" fmla="*/ 6 w 140"/>
                <a:gd name="T23" fmla="*/ 54 h 183"/>
                <a:gd name="T24" fmla="*/ 29 w 140"/>
                <a:gd name="T25" fmla="*/ 125 h 183"/>
                <a:gd name="T26" fmla="*/ 30 w 140"/>
                <a:gd name="T27" fmla="*/ 126 h 183"/>
                <a:gd name="T28" fmla="*/ 41 w 140"/>
                <a:gd name="T29" fmla="*/ 166 h 183"/>
                <a:gd name="T30" fmla="*/ 57 w 140"/>
                <a:gd name="T31" fmla="*/ 165 h 183"/>
                <a:gd name="T32" fmla="*/ 57 w 140"/>
                <a:gd name="T33" fmla="*/ 165 h 183"/>
                <a:gd name="T34" fmla="*/ 61 w 140"/>
                <a:gd name="T35" fmla="*/ 169 h 183"/>
                <a:gd name="T36" fmla="*/ 59 w 140"/>
                <a:gd name="T37" fmla="*/ 172 h 183"/>
                <a:gd name="T38" fmla="*/ 37 w 140"/>
                <a:gd name="T39" fmla="*/ 174 h 183"/>
                <a:gd name="T40" fmla="*/ 66 w 140"/>
                <a:gd name="T41" fmla="*/ 171 h 183"/>
                <a:gd name="T42" fmla="*/ 63 w 140"/>
                <a:gd name="T43" fmla="*/ 168 h 183"/>
                <a:gd name="T44" fmla="*/ 63 w 140"/>
                <a:gd name="T45" fmla="*/ 166 h 183"/>
                <a:gd name="T46" fmla="*/ 64 w 140"/>
                <a:gd name="T47" fmla="*/ 164 h 183"/>
                <a:gd name="T48" fmla="*/ 68 w 140"/>
                <a:gd name="T49" fmla="*/ 164 h 183"/>
                <a:gd name="T50" fmla="*/ 69 w 140"/>
                <a:gd name="T51" fmla="*/ 165 h 183"/>
                <a:gd name="T52" fmla="*/ 70 w 140"/>
                <a:gd name="T53" fmla="*/ 165 h 183"/>
                <a:gd name="T54" fmla="*/ 130 w 140"/>
                <a:gd name="T55" fmla="*/ 152 h 183"/>
                <a:gd name="T56" fmla="*/ 134 w 140"/>
                <a:gd name="T57" fmla="*/ 128 h 183"/>
                <a:gd name="T58" fmla="*/ 134 w 140"/>
                <a:gd name="T59" fmla="*/ 116 h 183"/>
                <a:gd name="T60" fmla="*/ 134 w 140"/>
                <a:gd name="T61" fmla="*/ 114 h 183"/>
                <a:gd name="T62" fmla="*/ 136 w 140"/>
                <a:gd name="T63" fmla="*/ 114 h 183"/>
                <a:gd name="T64" fmla="*/ 139 w 140"/>
                <a:gd name="T65" fmla="*/ 118 h 183"/>
                <a:gd name="T66" fmla="*/ 140 w 140"/>
                <a:gd name="T67" fmla="*/ 132 h 183"/>
                <a:gd name="T68" fmla="*/ 136 w 140"/>
                <a:gd name="T69" fmla="*/ 157 h 183"/>
                <a:gd name="T70" fmla="*/ 110 w 140"/>
                <a:gd name="T71" fmla="*/ 181 h 183"/>
                <a:gd name="T72" fmla="*/ 70 w 140"/>
                <a:gd name="T73" fmla="*/ 172 h 183"/>
                <a:gd name="T74" fmla="*/ 70 w 140"/>
                <a:gd name="T75" fmla="*/ 172 h 183"/>
                <a:gd name="T76" fmla="*/ 67 w 140"/>
                <a:gd name="T77" fmla="*/ 172 h 183"/>
                <a:gd name="T78" fmla="*/ 66 w 140"/>
                <a:gd name="T79" fmla="*/ 171 h 183"/>
                <a:gd name="T80" fmla="*/ 134 w 140"/>
                <a:gd name="T81" fmla="*/ 110 h 183"/>
                <a:gd name="T82" fmla="*/ 132 w 140"/>
                <a:gd name="T83" fmla="*/ 106 h 183"/>
                <a:gd name="T84" fmla="*/ 93 w 140"/>
                <a:gd name="T85" fmla="*/ 35 h 183"/>
                <a:gd name="T86" fmla="*/ 70 w 140"/>
                <a:gd name="T87" fmla="*/ 17 h 183"/>
                <a:gd name="T88" fmla="*/ 70 w 140"/>
                <a:gd name="T89" fmla="*/ 17 h 183"/>
                <a:gd name="T90" fmla="*/ 67 w 140"/>
                <a:gd name="T91" fmla="*/ 12 h 183"/>
                <a:gd name="T92" fmla="*/ 68 w 140"/>
                <a:gd name="T93" fmla="*/ 10 h 183"/>
                <a:gd name="T94" fmla="*/ 70 w 140"/>
                <a:gd name="T95" fmla="*/ 10 h 183"/>
                <a:gd name="T96" fmla="*/ 70 w 140"/>
                <a:gd name="T97" fmla="*/ 11 h 183"/>
                <a:gd name="T98" fmla="*/ 95 w 140"/>
                <a:gd name="T99" fmla="*/ 30 h 183"/>
                <a:gd name="T100" fmla="*/ 122 w 140"/>
                <a:gd name="T101" fmla="*/ 67 h 183"/>
                <a:gd name="T102" fmla="*/ 137 w 140"/>
                <a:gd name="T103" fmla="*/ 107 h 183"/>
                <a:gd name="T104" fmla="*/ 135 w 140"/>
                <a:gd name="T105" fmla="*/ 110 h 183"/>
                <a:gd name="T106" fmla="*/ 134 w 140"/>
                <a:gd name="T107" fmla="*/ 110 h 183"/>
                <a:gd name="T108" fmla="*/ 61 w 140"/>
                <a:gd name="T109" fmla="*/ 13 h 183"/>
                <a:gd name="T110" fmla="*/ 58 w 140"/>
                <a:gd name="T111" fmla="*/ 8 h 183"/>
                <a:gd name="T112" fmla="*/ 59 w 140"/>
                <a:gd name="T113" fmla="*/ 6 h 183"/>
                <a:gd name="T114" fmla="*/ 61 w 140"/>
                <a:gd name="T115" fmla="*/ 6 h 183"/>
                <a:gd name="T116" fmla="*/ 64 w 140"/>
                <a:gd name="T117" fmla="*/ 11 h 183"/>
                <a:gd name="T118" fmla="*/ 61 w 140"/>
                <a:gd name="T119" fmla="*/ 13 h 183"/>
                <a:gd name="T120" fmla="*/ 61 w 140"/>
                <a:gd name="T121"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 h="183">
                  <a:moveTo>
                    <a:pt x="37" y="174"/>
                  </a:moveTo>
                  <a:cubicBezTo>
                    <a:pt x="37" y="174"/>
                    <a:pt x="37" y="174"/>
                    <a:pt x="37" y="174"/>
                  </a:cubicBezTo>
                  <a:cubicBezTo>
                    <a:pt x="25" y="127"/>
                    <a:pt x="25" y="127"/>
                    <a:pt x="25" y="127"/>
                  </a:cubicBezTo>
                  <a:cubicBezTo>
                    <a:pt x="9" y="102"/>
                    <a:pt x="0" y="75"/>
                    <a:pt x="0" y="51"/>
                  </a:cubicBezTo>
                  <a:cubicBezTo>
                    <a:pt x="0" y="41"/>
                    <a:pt x="2" y="33"/>
                    <a:pt x="5" y="25"/>
                  </a:cubicBezTo>
                  <a:cubicBezTo>
                    <a:pt x="9" y="16"/>
                    <a:pt x="15" y="8"/>
                    <a:pt x="24" y="5"/>
                  </a:cubicBezTo>
                  <a:cubicBezTo>
                    <a:pt x="32" y="1"/>
                    <a:pt x="41" y="0"/>
                    <a:pt x="52" y="3"/>
                  </a:cubicBezTo>
                  <a:cubicBezTo>
                    <a:pt x="53" y="3"/>
                    <a:pt x="55" y="5"/>
                    <a:pt x="55" y="7"/>
                  </a:cubicBezTo>
                  <a:cubicBezTo>
                    <a:pt x="55" y="8"/>
                    <a:pt x="55" y="9"/>
                    <a:pt x="55" y="10"/>
                  </a:cubicBezTo>
                  <a:cubicBezTo>
                    <a:pt x="55" y="10"/>
                    <a:pt x="54" y="10"/>
                    <a:pt x="53" y="10"/>
                  </a:cubicBezTo>
                  <a:cubicBezTo>
                    <a:pt x="34" y="5"/>
                    <a:pt x="17" y="13"/>
                    <a:pt x="10" y="31"/>
                  </a:cubicBezTo>
                  <a:cubicBezTo>
                    <a:pt x="8" y="38"/>
                    <a:pt x="6" y="46"/>
                    <a:pt x="6" y="54"/>
                  </a:cubicBezTo>
                  <a:cubicBezTo>
                    <a:pt x="6" y="76"/>
                    <a:pt x="15" y="102"/>
                    <a:pt x="29" y="125"/>
                  </a:cubicBezTo>
                  <a:cubicBezTo>
                    <a:pt x="30" y="126"/>
                    <a:pt x="30" y="126"/>
                    <a:pt x="30" y="126"/>
                  </a:cubicBezTo>
                  <a:cubicBezTo>
                    <a:pt x="41" y="166"/>
                    <a:pt x="41" y="166"/>
                    <a:pt x="41" y="166"/>
                  </a:cubicBezTo>
                  <a:cubicBezTo>
                    <a:pt x="57" y="165"/>
                    <a:pt x="57" y="165"/>
                    <a:pt x="57" y="165"/>
                  </a:cubicBezTo>
                  <a:cubicBezTo>
                    <a:pt x="57" y="165"/>
                    <a:pt x="57" y="165"/>
                    <a:pt x="57" y="165"/>
                  </a:cubicBezTo>
                  <a:cubicBezTo>
                    <a:pt x="58" y="165"/>
                    <a:pt x="60" y="167"/>
                    <a:pt x="61" y="169"/>
                  </a:cubicBezTo>
                  <a:cubicBezTo>
                    <a:pt x="61" y="171"/>
                    <a:pt x="61" y="172"/>
                    <a:pt x="59" y="172"/>
                  </a:cubicBezTo>
                  <a:lnTo>
                    <a:pt x="37" y="174"/>
                  </a:lnTo>
                  <a:close/>
                  <a:moveTo>
                    <a:pt x="66" y="171"/>
                  </a:moveTo>
                  <a:cubicBezTo>
                    <a:pt x="65" y="171"/>
                    <a:pt x="64" y="170"/>
                    <a:pt x="63" y="168"/>
                  </a:cubicBezTo>
                  <a:cubicBezTo>
                    <a:pt x="63" y="167"/>
                    <a:pt x="63" y="166"/>
                    <a:pt x="63" y="166"/>
                  </a:cubicBezTo>
                  <a:cubicBezTo>
                    <a:pt x="63" y="165"/>
                    <a:pt x="63" y="164"/>
                    <a:pt x="64" y="164"/>
                  </a:cubicBezTo>
                  <a:cubicBezTo>
                    <a:pt x="68" y="164"/>
                    <a:pt x="68" y="164"/>
                    <a:pt x="68" y="164"/>
                  </a:cubicBezTo>
                  <a:cubicBezTo>
                    <a:pt x="69" y="165"/>
                    <a:pt x="69" y="165"/>
                    <a:pt x="69" y="165"/>
                  </a:cubicBezTo>
                  <a:cubicBezTo>
                    <a:pt x="69" y="165"/>
                    <a:pt x="70" y="165"/>
                    <a:pt x="70" y="165"/>
                  </a:cubicBezTo>
                  <a:cubicBezTo>
                    <a:pt x="97" y="181"/>
                    <a:pt x="121" y="175"/>
                    <a:pt x="130" y="152"/>
                  </a:cubicBezTo>
                  <a:cubicBezTo>
                    <a:pt x="133" y="145"/>
                    <a:pt x="134" y="137"/>
                    <a:pt x="134" y="128"/>
                  </a:cubicBezTo>
                  <a:cubicBezTo>
                    <a:pt x="134" y="124"/>
                    <a:pt x="134" y="120"/>
                    <a:pt x="134" y="116"/>
                  </a:cubicBezTo>
                  <a:cubicBezTo>
                    <a:pt x="133" y="115"/>
                    <a:pt x="134" y="114"/>
                    <a:pt x="134" y="114"/>
                  </a:cubicBezTo>
                  <a:cubicBezTo>
                    <a:pt x="135" y="113"/>
                    <a:pt x="135" y="113"/>
                    <a:pt x="136" y="114"/>
                  </a:cubicBezTo>
                  <a:cubicBezTo>
                    <a:pt x="138" y="114"/>
                    <a:pt x="139" y="116"/>
                    <a:pt x="139" y="118"/>
                  </a:cubicBezTo>
                  <a:cubicBezTo>
                    <a:pt x="140" y="123"/>
                    <a:pt x="140" y="127"/>
                    <a:pt x="140" y="132"/>
                  </a:cubicBezTo>
                  <a:cubicBezTo>
                    <a:pt x="140" y="141"/>
                    <a:pt x="139" y="150"/>
                    <a:pt x="136" y="157"/>
                  </a:cubicBezTo>
                  <a:cubicBezTo>
                    <a:pt x="131" y="170"/>
                    <a:pt x="122" y="178"/>
                    <a:pt x="110" y="181"/>
                  </a:cubicBezTo>
                  <a:cubicBezTo>
                    <a:pt x="98" y="183"/>
                    <a:pt x="84" y="180"/>
                    <a:pt x="70" y="172"/>
                  </a:cubicBezTo>
                  <a:cubicBezTo>
                    <a:pt x="70" y="172"/>
                    <a:pt x="70" y="172"/>
                    <a:pt x="70" y="172"/>
                  </a:cubicBezTo>
                  <a:cubicBezTo>
                    <a:pt x="67" y="172"/>
                    <a:pt x="67" y="172"/>
                    <a:pt x="67" y="172"/>
                  </a:cubicBezTo>
                  <a:cubicBezTo>
                    <a:pt x="67" y="172"/>
                    <a:pt x="66" y="172"/>
                    <a:pt x="66" y="171"/>
                  </a:cubicBezTo>
                  <a:close/>
                  <a:moveTo>
                    <a:pt x="134" y="110"/>
                  </a:moveTo>
                  <a:cubicBezTo>
                    <a:pt x="133" y="109"/>
                    <a:pt x="132" y="107"/>
                    <a:pt x="132" y="106"/>
                  </a:cubicBezTo>
                  <a:cubicBezTo>
                    <a:pt x="126" y="80"/>
                    <a:pt x="112" y="54"/>
                    <a:pt x="93" y="35"/>
                  </a:cubicBezTo>
                  <a:cubicBezTo>
                    <a:pt x="86" y="28"/>
                    <a:pt x="78" y="22"/>
                    <a:pt x="70" y="17"/>
                  </a:cubicBezTo>
                  <a:cubicBezTo>
                    <a:pt x="70" y="17"/>
                    <a:pt x="70" y="17"/>
                    <a:pt x="70" y="17"/>
                  </a:cubicBezTo>
                  <a:cubicBezTo>
                    <a:pt x="68" y="16"/>
                    <a:pt x="67" y="14"/>
                    <a:pt x="67" y="12"/>
                  </a:cubicBezTo>
                  <a:cubicBezTo>
                    <a:pt x="67" y="11"/>
                    <a:pt x="67" y="10"/>
                    <a:pt x="68" y="10"/>
                  </a:cubicBezTo>
                  <a:cubicBezTo>
                    <a:pt x="68" y="10"/>
                    <a:pt x="69" y="10"/>
                    <a:pt x="70" y="10"/>
                  </a:cubicBezTo>
                  <a:cubicBezTo>
                    <a:pt x="70" y="10"/>
                    <a:pt x="70" y="11"/>
                    <a:pt x="70" y="11"/>
                  </a:cubicBezTo>
                  <a:cubicBezTo>
                    <a:pt x="79" y="16"/>
                    <a:pt x="87" y="22"/>
                    <a:pt x="95" y="30"/>
                  </a:cubicBezTo>
                  <a:cubicBezTo>
                    <a:pt x="105" y="41"/>
                    <a:pt x="114" y="53"/>
                    <a:pt x="122" y="67"/>
                  </a:cubicBezTo>
                  <a:cubicBezTo>
                    <a:pt x="129" y="80"/>
                    <a:pt x="134" y="94"/>
                    <a:pt x="137" y="107"/>
                  </a:cubicBezTo>
                  <a:cubicBezTo>
                    <a:pt x="138" y="109"/>
                    <a:pt x="137" y="110"/>
                    <a:pt x="135" y="110"/>
                  </a:cubicBezTo>
                  <a:cubicBezTo>
                    <a:pt x="135" y="110"/>
                    <a:pt x="135" y="110"/>
                    <a:pt x="134" y="110"/>
                  </a:cubicBezTo>
                  <a:close/>
                  <a:moveTo>
                    <a:pt x="61" y="13"/>
                  </a:moveTo>
                  <a:cubicBezTo>
                    <a:pt x="60" y="12"/>
                    <a:pt x="58" y="10"/>
                    <a:pt x="58" y="8"/>
                  </a:cubicBezTo>
                  <a:cubicBezTo>
                    <a:pt x="58" y="7"/>
                    <a:pt x="58" y="7"/>
                    <a:pt x="59" y="6"/>
                  </a:cubicBezTo>
                  <a:cubicBezTo>
                    <a:pt x="59" y="6"/>
                    <a:pt x="60" y="6"/>
                    <a:pt x="61" y="6"/>
                  </a:cubicBezTo>
                  <a:cubicBezTo>
                    <a:pt x="62" y="7"/>
                    <a:pt x="64" y="9"/>
                    <a:pt x="64" y="11"/>
                  </a:cubicBezTo>
                  <a:cubicBezTo>
                    <a:pt x="64" y="13"/>
                    <a:pt x="63" y="14"/>
                    <a:pt x="61" y="13"/>
                  </a:cubicBezTo>
                  <a:cubicBezTo>
                    <a:pt x="61" y="13"/>
                    <a:pt x="61" y="13"/>
                    <a:pt x="61" y="1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5" name="Freeform 334">
              <a:extLst>
                <a:ext uri="{FF2B5EF4-FFF2-40B4-BE49-F238E27FC236}">
                  <a16:creationId xmlns:a16="http://schemas.microsoft.com/office/drawing/2014/main" id="{B7E8FB4B-2FC7-46E9-A65A-5BDB0D08013D}"/>
                </a:ext>
              </a:extLst>
            </p:cNvPr>
            <p:cNvSpPr>
              <a:spLocks noEditPoints="1"/>
            </p:cNvSpPr>
            <p:nvPr/>
          </p:nvSpPr>
          <p:spPr bwMode="auto">
            <a:xfrm>
              <a:off x="10075863" y="8277225"/>
              <a:ext cx="66675" cy="96838"/>
            </a:xfrm>
            <a:custGeom>
              <a:avLst/>
              <a:gdLst>
                <a:gd name="T0" fmla="*/ 12 w 24"/>
                <a:gd name="T1" fmla="*/ 31 h 35"/>
                <a:gd name="T2" fmla="*/ 0 w 24"/>
                <a:gd name="T3" fmla="*/ 10 h 35"/>
                <a:gd name="T4" fmla="*/ 12 w 24"/>
                <a:gd name="T5" fmla="*/ 3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0"/>
                  </a:cubicBezTo>
                  <a:cubicBezTo>
                    <a:pt x="0" y="3"/>
                    <a:pt x="5" y="0"/>
                    <a:pt x="12" y="3"/>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6" name="Freeform 335">
              <a:extLst>
                <a:ext uri="{FF2B5EF4-FFF2-40B4-BE49-F238E27FC236}">
                  <a16:creationId xmlns:a16="http://schemas.microsoft.com/office/drawing/2014/main" id="{78179918-7744-4EBE-9808-0B1D72F6E5CF}"/>
                </a:ext>
              </a:extLst>
            </p:cNvPr>
            <p:cNvSpPr>
              <a:spLocks noEditPoints="1"/>
            </p:cNvSpPr>
            <p:nvPr/>
          </p:nvSpPr>
          <p:spPr bwMode="auto">
            <a:xfrm>
              <a:off x="10169525" y="8332788"/>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4"/>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7" name="Freeform 336">
              <a:extLst>
                <a:ext uri="{FF2B5EF4-FFF2-40B4-BE49-F238E27FC236}">
                  <a16:creationId xmlns:a16="http://schemas.microsoft.com/office/drawing/2014/main" id="{EE51F789-5264-4EE7-8B51-DA96C93F0989}"/>
                </a:ext>
              </a:extLst>
            </p:cNvPr>
            <p:cNvSpPr>
              <a:spLocks noEditPoints="1"/>
            </p:cNvSpPr>
            <p:nvPr/>
          </p:nvSpPr>
          <p:spPr bwMode="auto">
            <a:xfrm>
              <a:off x="10266363" y="8388350"/>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9" y="7"/>
                    <a:pt x="24" y="17"/>
                    <a:pt x="24" y="24"/>
                  </a:cubicBezTo>
                  <a:cubicBezTo>
                    <a:pt x="24" y="32"/>
                    <a:pt x="19" y="35"/>
                    <a:pt x="12" y="31"/>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8" name="Freeform 337">
              <a:extLst>
                <a:ext uri="{FF2B5EF4-FFF2-40B4-BE49-F238E27FC236}">
                  <a16:creationId xmlns:a16="http://schemas.microsoft.com/office/drawing/2014/main" id="{B2BD0195-F8CC-45C6-8ED5-469924C12242}"/>
                </a:ext>
              </a:extLst>
            </p:cNvPr>
            <p:cNvSpPr>
              <a:spLocks noEditPoints="1"/>
            </p:cNvSpPr>
            <p:nvPr/>
          </p:nvSpPr>
          <p:spPr bwMode="auto">
            <a:xfrm>
              <a:off x="10385425" y="8201025"/>
              <a:ext cx="42863" cy="63500"/>
            </a:xfrm>
            <a:custGeom>
              <a:avLst/>
              <a:gdLst>
                <a:gd name="T0" fmla="*/ 8 w 16"/>
                <a:gd name="T1" fmla="*/ 20 h 23"/>
                <a:gd name="T2" fmla="*/ 0 w 16"/>
                <a:gd name="T3" fmla="*/ 7 h 23"/>
                <a:gd name="T4" fmla="*/ 8 w 16"/>
                <a:gd name="T5" fmla="*/ 2 h 23"/>
                <a:gd name="T6" fmla="*/ 16 w 16"/>
                <a:gd name="T7" fmla="*/ 16 h 23"/>
                <a:gd name="T8" fmla="*/ 8 w 16"/>
                <a:gd name="T9" fmla="*/ 20 h 23"/>
                <a:gd name="T10" fmla="*/ 8 w 16"/>
                <a:gd name="T11" fmla="*/ 9 h 23"/>
                <a:gd name="T12" fmla="*/ 5 w 16"/>
                <a:gd name="T13" fmla="*/ 10 h 23"/>
                <a:gd name="T14" fmla="*/ 8 w 16"/>
                <a:gd name="T15" fmla="*/ 14 h 23"/>
                <a:gd name="T16" fmla="*/ 10 w 16"/>
                <a:gd name="T17" fmla="*/ 12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0"/>
                  </a:moveTo>
                  <a:cubicBezTo>
                    <a:pt x="3" y="18"/>
                    <a:pt x="0" y="12"/>
                    <a:pt x="0" y="7"/>
                  </a:cubicBezTo>
                  <a:cubicBezTo>
                    <a:pt x="0" y="2"/>
                    <a:pt x="3" y="0"/>
                    <a:pt x="8" y="2"/>
                  </a:cubicBezTo>
                  <a:cubicBezTo>
                    <a:pt x="12" y="5"/>
                    <a:pt x="16" y="11"/>
                    <a:pt x="16" y="16"/>
                  </a:cubicBezTo>
                  <a:cubicBezTo>
                    <a:pt x="16" y="21"/>
                    <a:pt x="12" y="23"/>
                    <a:pt x="8" y="20"/>
                  </a:cubicBezTo>
                  <a:close/>
                  <a:moveTo>
                    <a:pt x="8" y="9"/>
                  </a:moveTo>
                  <a:cubicBezTo>
                    <a:pt x="6" y="8"/>
                    <a:pt x="5" y="9"/>
                    <a:pt x="5" y="10"/>
                  </a:cubicBezTo>
                  <a:cubicBezTo>
                    <a:pt x="5" y="11"/>
                    <a:pt x="6" y="13"/>
                    <a:pt x="8" y="14"/>
                  </a:cubicBezTo>
                  <a:cubicBezTo>
                    <a:pt x="9" y="14"/>
                    <a:pt x="10" y="14"/>
                    <a:pt x="10" y="12"/>
                  </a:cubicBezTo>
                  <a:cubicBezTo>
                    <a:pt x="10" y="11"/>
                    <a:pt x="9" y="9"/>
                    <a:pt x="8"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9" name="Freeform 338">
              <a:extLst>
                <a:ext uri="{FF2B5EF4-FFF2-40B4-BE49-F238E27FC236}">
                  <a16:creationId xmlns:a16="http://schemas.microsoft.com/office/drawing/2014/main" id="{C7E36E1A-F026-4E04-A7B2-C319BB348DB0}"/>
                </a:ext>
              </a:extLst>
            </p:cNvPr>
            <p:cNvSpPr>
              <a:spLocks noEditPoints="1"/>
            </p:cNvSpPr>
            <p:nvPr/>
          </p:nvSpPr>
          <p:spPr bwMode="auto">
            <a:xfrm>
              <a:off x="9979025" y="8451850"/>
              <a:ext cx="63500" cy="85725"/>
            </a:xfrm>
            <a:custGeom>
              <a:avLst/>
              <a:gdLst>
                <a:gd name="T0" fmla="*/ 11 w 23"/>
                <a:gd name="T1" fmla="*/ 28 h 31"/>
                <a:gd name="T2" fmla="*/ 5 w 23"/>
                <a:gd name="T3" fmla="*/ 22 h 31"/>
                <a:gd name="T4" fmla="*/ 1 w 23"/>
                <a:gd name="T5" fmla="*/ 11 h 31"/>
                <a:gd name="T6" fmla="*/ 2 w 23"/>
                <a:gd name="T7" fmla="*/ 2 h 31"/>
                <a:gd name="T8" fmla="*/ 9 w 23"/>
                <a:gd name="T9" fmla="*/ 1 h 31"/>
                <a:gd name="T10" fmla="*/ 18 w 23"/>
                <a:gd name="T11" fmla="*/ 8 h 31"/>
                <a:gd name="T12" fmla="*/ 22 w 23"/>
                <a:gd name="T13" fmla="*/ 19 h 31"/>
                <a:gd name="T14" fmla="*/ 22 w 23"/>
                <a:gd name="T15" fmla="*/ 19 h 31"/>
                <a:gd name="T16" fmla="*/ 13 w 23"/>
                <a:gd name="T17" fmla="*/ 28 h 31"/>
                <a:gd name="T18" fmla="*/ 11 w 23"/>
                <a:gd name="T19" fmla="*/ 28 h 31"/>
                <a:gd name="T20" fmla="*/ 11 w 23"/>
                <a:gd name="T21" fmla="*/ 9 h 31"/>
                <a:gd name="T22" fmla="*/ 10 w 23"/>
                <a:gd name="T23" fmla="*/ 8 h 31"/>
                <a:gd name="T24" fmla="*/ 7 w 23"/>
                <a:gd name="T25" fmla="*/ 9 h 31"/>
                <a:gd name="T26" fmla="*/ 6 w 23"/>
                <a:gd name="T27" fmla="*/ 13 h 31"/>
                <a:gd name="T28" fmla="*/ 8 w 23"/>
                <a:gd name="T29" fmla="*/ 18 h 31"/>
                <a:gd name="T30" fmla="*/ 12 w 23"/>
                <a:gd name="T31" fmla="*/ 21 h 31"/>
                <a:gd name="T32" fmla="*/ 16 w 23"/>
                <a:gd name="T33" fmla="*/ 17 h 31"/>
                <a:gd name="T34" fmla="*/ 14 w 23"/>
                <a:gd name="T35" fmla="*/ 12 h 31"/>
                <a:gd name="T36" fmla="*/ 11 w 23"/>
                <a:gd name="T37"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31">
                  <a:moveTo>
                    <a:pt x="11" y="28"/>
                  </a:moveTo>
                  <a:cubicBezTo>
                    <a:pt x="9" y="26"/>
                    <a:pt x="7" y="24"/>
                    <a:pt x="5" y="22"/>
                  </a:cubicBezTo>
                  <a:cubicBezTo>
                    <a:pt x="3" y="18"/>
                    <a:pt x="1" y="15"/>
                    <a:pt x="1" y="11"/>
                  </a:cubicBezTo>
                  <a:cubicBezTo>
                    <a:pt x="0" y="7"/>
                    <a:pt x="1" y="4"/>
                    <a:pt x="2" y="2"/>
                  </a:cubicBezTo>
                  <a:cubicBezTo>
                    <a:pt x="4" y="1"/>
                    <a:pt x="7" y="0"/>
                    <a:pt x="9" y="1"/>
                  </a:cubicBezTo>
                  <a:cubicBezTo>
                    <a:pt x="12" y="2"/>
                    <a:pt x="15" y="5"/>
                    <a:pt x="18" y="8"/>
                  </a:cubicBezTo>
                  <a:cubicBezTo>
                    <a:pt x="20" y="11"/>
                    <a:pt x="22" y="15"/>
                    <a:pt x="22" y="19"/>
                  </a:cubicBezTo>
                  <a:cubicBezTo>
                    <a:pt x="22" y="19"/>
                    <a:pt x="22" y="19"/>
                    <a:pt x="22" y="19"/>
                  </a:cubicBezTo>
                  <a:cubicBezTo>
                    <a:pt x="23" y="26"/>
                    <a:pt x="19" y="31"/>
                    <a:pt x="13" y="28"/>
                  </a:cubicBezTo>
                  <a:cubicBezTo>
                    <a:pt x="13" y="28"/>
                    <a:pt x="12" y="28"/>
                    <a:pt x="11" y="28"/>
                  </a:cubicBezTo>
                  <a:close/>
                  <a:moveTo>
                    <a:pt x="11" y="9"/>
                  </a:moveTo>
                  <a:cubicBezTo>
                    <a:pt x="11" y="9"/>
                    <a:pt x="11" y="9"/>
                    <a:pt x="10" y="8"/>
                  </a:cubicBezTo>
                  <a:cubicBezTo>
                    <a:pt x="9" y="8"/>
                    <a:pt x="8" y="8"/>
                    <a:pt x="7" y="9"/>
                  </a:cubicBezTo>
                  <a:cubicBezTo>
                    <a:pt x="6" y="10"/>
                    <a:pt x="6" y="11"/>
                    <a:pt x="6" y="13"/>
                  </a:cubicBezTo>
                  <a:cubicBezTo>
                    <a:pt x="6" y="15"/>
                    <a:pt x="7" y="17"/>
                    <a:pt x="8" y="18"/>
                  </a:cubicBezTo>
                  <a:cubicBezTo>
                    <a:pt x="9" y="20"/>
                    <a:pt x="11" y="21"/>
                    <a:pt x="12" y="21"/>
                  </a:cubicBezTo>
                  <a:cubicBezTo>
                    <a:pt x="15" y="22"/>
                    <a:pt x="17" y="20"/>
                    <a:pt x="16" y="17"/>
                  </a:cubicBezTo>
                  <a:cubicBezTo>
                    <a:pt x="16" y="15"/>
                    <a:pt x="15" y="13"/>
                    <a:pt x="14" y="12"/>
                  </a:cubicBezTo>
                  <a:cubicBezTo>
                    <a:pt x="13" y="10"/>
                    <a:pt x="12" y="10"/>
                    <a:pt x="11"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0" name="Freeform 339">
              <a:extLst>
                <a:ext uri="{FF2B5EF4-FFF2-40B4-BE49-F238E27FC236}">
                  <a16:creationId xmlns:a16="http://schemas.microsoft.com/office/drawing/2014/main" id="{AB36F976-4F2F-46B7-B865-9D88F35B95F4}"/>
                </a:ext>
              </a:extLst>
            </p:cNvPr>
            <p:cNvSpPr>
              <a:spLocks/>
            </p:cNvSpPr>
            <p:nvPr/>
          </p:nvSpPr>
          <p:spPr bwMode="auto">
            <a:xfrm>
              <a:off x="10015538" y="8053388"/>
              <a:ext cx="34925"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1" name="Freeform 340">
              <a:extLst>
                <a:ext uri="{FF2B5EF4-FFF2-40B4-BE49-F238E27FC236}">
                  <a16:creationId xmlns:a16="http://schemas.microsoft.com/office/drawing/2014/main" id="{8F61312E-B2DA-41C2-8A08-866DB7C9107C}"/>
                </a:ext>
              </a:extLst>
            </p:cNvPr>
            <p:cNvSpPr>
              <a:spLocks/>
            </p:cNvSpPr>
            <p:nvPr/>
          </p:nvSpPr>
          <p:spPr bwMode="auto">
            <a:xfrm>
              <a:off x="10026650" y="804862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2" name="Freeform 341">
              <a:extLst>
                <a:ext uri="{FF2B5EF4-FFF2-40B4-BE49-F238E27FC236}">
                  <a16:creationId xmlns:a16="http://schemas.microsoft.com/office/drawing/2014/main" id="{5DF778B8-CDBF-45AB-A0A4-03F3111E96FC}"/>
                </a:ext>
              </a:extLst>
            </p:cNvPr>
            <p:cNvSpPr>
              <a:spLocks/>
            </p:cNvSpPr>
            <p:nvPr/>
          </p:nvSpPr>
          <p:spPr bwMode="auto">
            <a:xfrm>
              <a:off x="10382250" y="8639175"/>
              <a:ext cx="46038" cy="41275"/>
            </a:xfrm>
            <a:custGeom>
              <a:avLst/>
              <a:gdLst>
                <a:gd name="T0" fmla="*/ 14 w 17"/>
                <a:gd name="T1" fmla="*/ 14 h 15"/>
                <a:gd name="T2" fmla="*/ 3 w 17"/>
                <a:gd name="T3" fmla="*/ 8 h 15"/>
                <a:gd name="T4" fmla="*/ 0 w 17"/>
                <a:gd name="T5" fmla="*/ 3 h 15"/>
                <a:gd name="T6" fmla="*/ 3 w 17"/>
                <a:gd name="T7" fmla="*/ 1 h 15"/>
                <a:gd name="T8" fmla="*/ 14 w 17"/>
                <a:gd name="T9" fmla="*/ 7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7"/>
                    <a:pt x="14" y="7"/>
                    <a:pt x="14" y="7"/>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3" name="Freeform 342">
              <a:extLst>
                <a:ext uri="{FF2B5EF4-FFF2-40B4-BE49-F238E27FC236}">
                  <a16:creationId xmlns:a16="http://schemas.microsoft.com/office/drawing/2014/main" id="{BD41DBDE-D02A-408B-9D7B-98C4A937B0A6}"/>
                </a:ext>
              </a:extLst>
            </p:cNvPr>
            <p:cNvSpPr>
              <a:spLocks/>
            </p:cNvSpPr>
            <p:nvPr/>
          </p:nvSpPr>
          <p:spPr bwMode="auto">
            <a:xfrm>
              <a:off x="10398125" y="8631238"/>
              <a:ext cx="14288" cy="57150"/>
            </a:xfrm>
            <a:custGeom>
              <a:avLst/>
              <a:gdLst>
                <a:gd name="T0" fmla="*/ 3 w 5"/>
                <a:gd name="T1" fmla="*/ 20 h 21"/>
                <a:gd name="T2" fmla="*/ 0 w 5"/>
                <a:gd name="T3" fmla="*/ 15 h 21"/>
                <a:gd name="T4" fmla="*/ 0 w 5"/>
                <a:gd name="T5" fmla="*/ 3 h 21"/>
                <a:gd name="T6" fmla="*/ 3 w 5"/>
                <a:gd name="T7" fmla="*/ 1 h 21"/>
                <a:gd name="T8" fmla="*/ 5 w 5"/>
                <a:gd name="T9" fmla="*/ 6 h 21"/>
                <a:gd name="T10" fmla="*/ 5 w 5"/>
                <a:gd name="T11" fmla="*/ 19 h 21"/>
                <a:gd name="T12" fmla="*/ 3 w 5"/>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5" h="21">
                  <a:moveTo>
                    <a:pt x="3" y="20"/>
                  </a:moveTo>
                  <a:cubicBezTo>
                    <a:pt x="1" y="19"/>
                    <a:pt x="0" y="17"/>
                    <a:pt x="0" y="15"/>
                  </a:cubicBezTo>
                  <a:cubicBezTo>
                    <a:pt x="0" y="3"/>
                    <a:pt x="0" y="3"/>
                    <a:pt x="0" y="3"/>
                  </a:cubicBezTo>
                  <a:cubicBezTo>
                    <a:pt x="0" y="1"/>
                    <a:pt x="1" y="0"/>
                    <a:pt x="3" y="1"/>
                  </a:cubicBezTo>
                  <a:cubicBezTo>
                    <a:pt x="4" y="2"/>
                    <a:pt x="5" y="4"/>
                    <a:pt x="5" y="6"/>
                  </a:cubicBezTo>
                  <a:cubicBezTo>
                    <a:pt x="5" y="19"/>
                    <a:pt x="5" y="19"/>
                    <a:pt x="5" y="19"/>
                  </a:cubicBezTo>
                  <a:cubicBezTo>
                    <a:pt x="5" y="20"/>
                    <a:pt x="4" y="21"/>
                    <a:pt x="3" y="2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74" name="Group 373">
            <a:extLst>
              <a:ext uri="{FF2B5EF4-FFF2-40B4-BE49-F238E27FC236}">
                <a16:creationId xmlns:a16="http://schemas.microsoft.com/office/drawing/2014/main" id="{C933F356-4C6F-4CDE-9A61-C0CD3AC01E55}"/>
              </a:ext>
            </a:extLst>
          </p:cNvPr>
          <p:cNvGrpSpPr/>
          <p:nvPr/>
        </p:nvGrpSpPr>
        <p:grpSpPr>
          <a:xfrm>
            <a:off x="7148953" y="2273446"/>
            <a:ext cx="287416" cy="401047"/>
            <a:chOff x="14898688" y="5686425"/>
            <a:chExt cx="477837" cy="666751"/>
          </a:xfrm>
        </p:grpSpPr>
        <p:sp>
          <p:nvSpPr>
            <p:cNvPr id="144" name="Freeform 343">
              <a:extLst>
                <a:ext uri="{FF2B5EF4-FFF2-40B4-BE49-F238E27FC236}">
                  <a16:creationId xmlns:a16="http://schemas.microsoft.com/office/drawing/2014/main" id="{7DF33803-9F14-43B4-B9C4-EF8C20B959FE}"/>
                </a:ext>
              </a:extLst>
            </p:cNvPr>
            <p:cNvSpPr>
              <a:spLocks/>
            </p:cNvSpPr>
            <p:nvPr/>
          </p:nvSpPr>
          <p:spPr bwMode="auto">
            <a:xfrm>
              <a:off x="14976475" y="5686425"/>
              <a:ext cx="400050" cy="652463"/>
            </a:xfrm>
            <a:custGeom>
              <a:avLst/>
              <a:gdLst>
                <a:gd name="T0" fmla="*/ 117 w 145"/>
                <a:gd name="T1" fmla="*/ 227 h 236"/>
                <a:gd name="T2" fmla="*/ 28 w 145"/>
                <a:gd name="T3" fmla="*/ 176 h 236"/>
                <a:gd name="T4" fmla="*/ 0 w 145"/>
                <a:gd name="T5" fmla="*/ 122 h 236"/>
                <a:gd name="T6" fmla="*/ 0 w 145"/>
                <a:gd name="T7" fmla="*/ 30 h 236"/>
                <a:gd name="T8" fmla="*/ 28 w 145"/>
                <a:gd name="T9" fmla="*/ 9 h 236"/>
                <a:gd name="T10" fmla="*/ 117 w 145"/>
                <a:gd name="T11" fmla="*/ 60 h 236"/>
                <a:gd name="T12" fmla="*/ 145 w 145"/>
                <a:gd name="T13" fmla="*/ 113 h 236"/>
                <a:gd name="T14" fmla="*/ 145 w 145"/>
                <a:gd name="T15" fmla="*/ 205 h 236"/>
                <a:gd name="T16" fmla="*/ 117 w 145"/>
                <a:gd name="T17" fmla="*/ 22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36">
                  <a:moveTo>
                    <a:pt x="117" y="227"/>
                  </a:moveTo>
                  <a:cubicBezTo>
                    <a:pt x="28" y="176"/>
                    <a:pt x="28" y="176"/>
                    <a:pt x="28" y="176"/>
                  </a:cubicBezTo>
                  <a:cubicBezTo>
                    <a:pt x="13" y="167"/>
                    <a:pt x="0" y="143"/>
                    <a:pt x="0" y="122"/>
                  </a:cubicBezTo>
                  <a:cubicBezTo>
                    <a:pt x="0" y="30"/>
                    <a:pt x="0" y="30"/>
                    <a:pt x="0" y="30"/>
                  </a:cubicBezTo>
                  <a:cubicBezTo>
                    <a:pt x="0" y="9"/>
                    <a:pt x="13" y="0"/>
                    <a:pt x="28" y="9"/>
                  </a:cubicBezTo>
                  <a:cubicBezTo>
                    <a:pt x="117" y="60"/>
                    <a:pt x="117" y="60"/>
                    <a:pt x="117" y="60"/>
                  </a:cubicBezTo>
                  <a:cubicBezTo>
                    <a:pt x="132" y="69"/>
                    <a:pt x="145" y="93"/>
                    <a:pt x="145" y="113"/>
                  </a:cubicBezTo>
                  <a:cubicBezTo>
                    <a:pt x="145" y="205"/>
                    <a:pt x="145" y="205"/>
                    <a:pt x="145" y="205"/>
                  </a:cubicBezTo>
                  <a:cubicBezTo>
                    <a:pt x="145" y="226"/>
                    <a:pt x="132" y="236"/>
                    <a:pt x="117" y="227"/>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5" name="Freeform 344">
              <a:extLst>
                <a:ext uri="{FF2B5EF4-FFF2-40B4-BE49-F238E27FC236}">
                  <a16:creationId xmlns:a16="http://schemas.microsoft.com/office/drawing/2014/main" id="{BF7FCC4E-3E14-4700-882F-F0DEFBF03FFF}"/>
                </a:ext>
              </a:extLst>
            </p:cNvPr>
            <p:cNvSpPr>
              <a:spLocks/>
            </p:cNvSpPr>
            <p:nvPr/>
          </p:nvSpPr>
          <p:spPr bwMode="auto">
            <a:xfrm>
              <a:off x="14898688" y="5700713"/>
              <a:ext cx="400050" cy="652463"/>
            </a:xfrm>
            <a:custGeom>
              <a:avLst/>
              <a:gdLst>
                <a:gd name="T0" fmla="*/ 117 w 145"/>
                <a:gd name="T1" fmla="*/ 227 h 236"/>
                <a:gd name="T2" fmla="*/ 29 w 145"/>
                <a:gd name="T3" fmla="*/ 176 h 236"/>
                <a:gd name="T4" fmla="*/ 0 w 145"/>
                <a:gd name="T5" fmla="*/ 123 h 236"/>
                <a:gd name="T6" fmla="*/ 0 w 145"/>
                <a:gd name="T7" fmla="*/ 31 h 236"/>
                <a:gd name="T8" fmla="*/ 29 w 145"/>
                <a:gd name="T9" fmla="*/ 9 h 236"/>
                <a:gd name="T10" fmla="*/ 117 w 145"/>
                <a:gd name="T11" fmla="*/ 60 h 236"/>
                <a:gd name="T12" fmla="*/ 145 w 145"/>
                <a:gd name="T13" fmla="*/ 114 h 236"/>
                <a:gd name="T14" fmla="*/ 145 w 145"/>
                <a:gd name="T15" fmla="*/ 206 h 236"/>
                <a:gd name="T16" fmla="*/ 117 w 145"/>
                <a:gd name="T17" fmla="*/ 22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36">
                  <a:moveTo>
                    <a:pt x="117" y="227"/>
                  </a:moveTo>
                  <a:cubicBezTo>
                    <a:pt x="29" y="176"/>
                    <a:pt x="29" y="176"/>
                    <a:pt x="29" y="176"/>
                  </a:cubicBezTo>
                  <a:cubicBezTo>
                    <a:pt x="13" y="167"/>
                    <a:pt x="0" y="143"/>
                    <a:pt x="0" y="123"/>
                  </a:cubicBezTo>
                  <a:cubicBezTo>
                    <a:pt x="0" y="31"/>
                    <a:pt x="0" y="31"/>
                    <a:pt x="0" y="31"/>
                  </a:cubicBezTo>
                  <a:cubicBezTo>
                    <a:pt x="0" y="10"/>
                    <a:pt x="13" y="0"/>
                    <a:pt x="29" y="9"/>
                  </a:cubicBezTo>
                  <a:cubicBezTo>
                    <a:pt x="117" y="60"/>
                    <a:pt x="117" y="60"/>
                    <a:pt x="117" y="60"/>
                  </a:cubicBezTo>
                  <a:cubicBezTo>
                    <a:pt x="132" y="69"/>
                    <a:pt x="145" y="93"/>
                    <a:pt x="145" y="114"/>
                  </a:cubicBezTo>
                  <a:cubicBezTo>
                    <a:pt x="145" y="206"/>
                    <a:pt x="145" y="206"/>
                    <a:pt x="145" y="206"/>
                  </a:cubicBezTo>
                  <a:cubicBezTo>
                    <a:pt x="145" y="227"/>
                    <a:pt x="132" y="236"/>
                    <a:pt x="117" y="227"/>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6" name="Freeform 345">
              <a:extLst>
                <a:ext uri="{FF2B5EF4-FFF2-40B4-BE49-F238E27FC236}">
                  <a16:creationId xmlns:a16="http://schemas.microsoft.com/office/drawing/2014/main" id="{51A887FA-EB2C-49CC-8525-32CA3F5A3385}"/>
                </a:ext>
              </a:extLst>
            </p:cNvPr>
            <p:cNvSpPr>
              <a:spLocks/>
            </p:cNvSpPr>
            <p:nvPr/>
          </p:nvSpPr>
          <p:spPr bwMode="auto">
            <a:xfrm>
              <a:off x="15043150" y="5853113"/>
              <a:ext cx="149225" cy="366713"/>
            </a:xfrm>
            <a:custGeom>
              <a:avLst/>
              <a:gdLst>
                <a:gd name="T0" fmla="*/ 53 w 54"/>
                <a:gd name="T1" fmla="*/ 133 h 133"/>
                <a:gd name="T2" fmla="*/ 1 w 54"/>
                <a:gd name="T3" fmla="*/ 103 h 133"/>
                <a:gd name="T4" fmla="*/ 0 w 54"/>
                <a:gd name="T5" fmla="*/ 102 h 133"/>
                <a:gd name="T6" fmla="*/ 0 w 54"/>
                <a:gd name="T7" fmla="*/ 75 h 133"/>
                <a:gd name="T8" fmla="*/ 1 w 54"/>
                <a:gd name="T9" fmla="*/ 75 h 133"/>
                <a:gd name="T10" fmla="*/ 2 w 54"/>
                <a:gd name="T11" fmla="*/ 77 h 133"/>
                <a:gd name="T12" fmla="*/ 2 w 54"/>
                <a:gd name="T13" fmla="*/ 102 h 133"/>
                <a:gd name="T14" fmla="*/ 52 w 54"/>
                <a:gd name="T15" fmla="*/ 130 h 133"/>
                <a:gd name="T16" fmla="*/ 52 w 54"/>
                <a:gd name="T17" fmla="*/ 89 h 133"/>
                <a:gd name="T18" fmla="*/ 37 w 54"/>
                <a:gd name="T19" fmla="*/ 40 h 133"/>
                <a:gd name="T20" fmla="*/ 2 w 54"/>
                <a:gd name="T21" fmla="*/ 3 h 133"/>
                <a:gd name="T22" fmla="*/ 2 w 54"/>
                <a:gd name="T23" fmla="*/ 73 h 133"/>
                <a:gd name="T24" fmla="*/ 1 w 54"/>
                <a:gd name="T25" fmla="*/ 73 h 133"/>
                <a:gd name="T26" fmla="*/ 0 w 54"/>
                <a:gd name="T27" fmla="*/ 72 h 133"/>
                <a:gd name="T28" fmla="*/ 0 w 54"/>
                <a:gd name="T29" fmla="*/ 1 h 133"/>
                <a:gd name="T30" fmla="*/ 1 w 54"/>
                <a:gd name="T31" fmla="*/ 0 h 133"/>
                <a:gd name="T32" fmla="*/ 38 w 54"/>
                <a:gd name="T33" fmla="*/ 39 h 133"/>
                <a:gd name="T34" fmla="*/ 54 w 54"/>
                <a:gd name="T35" fmla="*/ 90 h 133"/>
                <a:gd name="T36" fmla="*/ 54 w 54"/>
                <a:gd name="T37" fmla="*/ 132 h 133"/>
                <a:gd name="T38" fmla="*/ 53 w 54"/>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133">
                  <a:moveTo>
                    <a:pt x="53" y="133"/>
                  </a:moveTo>
                  <a:cubicBezTo>
                    <a:pt x="1" y="103"/>
                    <a:pt x="1" y="103"/>
                    <a:pt x="1" y="103"/>
                  </a:cubicBezTo>
                  <a:cubicBezTo>
                    <a:pt x="1" y="103"/>
                    <a:pt x="0" y="102"/>
                    <a:pt x="0" y="102"/>
                  </a:cubicBezTo>
                  <a:cubicBezTo>
                    <a:pt x="0" y="75"/>
                    <a:pt x="0" y="75"/>
                    <a:pt x="0" y="75"/>
                  </a:cubicBezTo>
                  <a:cubicBezTo>
                    <a:pt x="0" y="75"/>
                    <a:pt x="1" y="75"/>
                    <a:pt x="1" y="75"/>
                  </a:cubicBezTo>
                  <a:cubicBezTo>
                    <a:pt x="2" y="75"/>
                    <a:pt x="2" y="76"/>
                    <a:pt x="2" y="77"/>
                  </a:cubicBezTo>
                  <a:cubicBezTo>
                    <a:pt x="2" y="102"/>
                    <a:pt x="2" y="102"/>
                    <a:pt x="2" y="102"/>
                  </a:cubicBezTo>
                  <a:cubicBezTo>
                    <a:pt x="52" y="130"/>
                    <a:pt x="52" y="130"/>
                    <a:pt x="52" y="130"/>
                  </a:cubicBezTo>
                  <a:cubicBezTo>
                    <a:pt x="52" y="89"/>
                    <a:pt x="52" y="89"/>
                    <a:pt x="52" y="89"/>
                  </a:cubicBezTo>
                  <a:cubicBezTo>
                    <a:pt x="52" y="74"/>
                    <a:pt x="46" y="56"/>
                    <a:pt x="37" y="40"/>
                  </a:cubicBezTo>
                  <a:cubicBezTo>
                    <a:pt x="28" y="24"/>
                    <a:pt x="15" y="11"/>
                    <a:pt x="2" y="3"/>
                  </a:cubicBezTo>
                  <a:cubicBezTo>
                    <a:pt x="2" y="73"/>
                    <a:pt x="2" y="73"/>
                    <a:pt x="2" y="73"/>
                  </a:cubicBezTo>
                  <a:cubicBezTo>
                    <a:pt x="2" y="73"/>
                    <a:pt x="2" y="74"/>
                    <a:pt x="1" y="73"/>
                  </a:cubicBezTo>
                  <a:cubicBezTo>
                    <a:pt x="1" y="73"/>
                    <a:pt x="0" y="72"/>
                    <a:pt x="0" y="72"/>
                  </a:cubicBezTo>
                  <a:cubicBezTo>
                    <a:pt x="0" y="1"/>
                    <a:pt x="0" y="1"/>
                    <a:pt x="0" y="1"/>
                  </a:cubicBezTo>
                  <a:cubicBezTo>
                    <a:pt x="0" y="0"/>
                    <a:pt x="1" y="0"/>
                    <a:pt x="1" y="0"/>
                  </a:cubicBezTo>
                  <a:cubicBezTo>
                    <a:pt x="15" y="8"/>
                    <a:pt x="28" y="22"/>
                    <a:pt x="38" y="39"/>
                  </a:cubicBezTo>
                  <a:cubicBezTo>
                    <a:pt x="48" y="56"/>
                    <a:pt x="54" y="74"/>
                    <a:pt x="54" y="90"/>
                  </a:cubicBezTo>
                  <a:cubicBezTo>
                    <a:pt x="54" y="132"/>
                    <a:pt x="54" y="132"/>
                    <a:pt x="54" y="132"/>
                  </a:cubicBezTo>
                  <a:cubicBezTo>
                    <a:pt x="54" y="133"/>
                    <a:pt x="53" y="133"/>
                    <a:pt x="53" y="13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7" name="Freeform 346">
              <a:extLst>
                <a:ext uri="{FF2B5EF4-FFF2-40B4-BE49-F238E27FC236}">
                  <a16:creationId xmlns:a16="http://schemas.microsoft.com/office/drawing/2014/main" id="{52985D5D-27E5-47C9-A289-2A9ADDB64826}"/>
                </a:ext>
              </a:extLst>
            </p:cNvPr>
            <p:cNvSpPr>
              <a:spLocks noEditPoints="1"/>
            </p:cNvSpPr>
            <p:nvPr/>
          </p:nvSpPr>
          <p:spPr bwMode="auto">
            <a:xfrm>
              <a:off x="14990763" y="6002338"/>
              <a:ext cx="109538" cy="107950"/>
            </a:xfrm>
            <a:custGeom>
              <a:avLst/>
              <a:gdLst>
                <a:gd name="T0" fmla="*/ 38 w 40"/>
                <a:gd name="T1" fmla="*/ 39 h 39"/>
                <a:gd name="T2" fmla="*/ 37 w 40"/>
                <a:gd name="T3" fmla="*/ 39 h 39"/>
                <a:gd name="T4" fmla="*/ 1 w 40"/>
                <a:gd name="T5" fmla="*/ 5 h 39"/>
                <a:gd name="T6" fmla="*/ 0 w 40"/>
                <a:gd name="T7" fmla="*/ 3 h 39"/>
                <a:gd name="T8" fmla="*/ 1 w 40"/>
                <a:gd name="T9" fmla="*/ 0 h 39"/>
                <a:gd name="T10" fmla="*/ 1 w 40"/>
                <a:gd name="T11" fmla="*/ 0 h 39"/>
                <a:gd name="T12" fmla="*/ 2 w 40"/>
                <a:gd name="T13" fmla="*/ 0 h 39"/>
                <a:gd name="T14" fmla="*/ 39 w 40"/>
                <a:gd name="T15" fmla="*/ 34 h 39"/>
                <a:gd name="T16" fmla="*/ 39 w 40"/>
                <a:gd name="T17" fmla="*/ 35 h 39"/>
                <a:gd name="T18" fmla="*/ 39 w 40"/>
                <a:gd name="T19" fmla="*/ 36 h 39"/>
                <a:gd name="T20" fmla="*/ 39 w 40"/>
                <a:gd name="T21" fmla="*/ 39 h 39"/>
                <a:gd name="T22" fmla="*/ 38 w 40"/>
                <a:gd name="T23" fmla="*/ 39 h 39"/>
                <a:gd name="T24" fmla="*/ 2 w 40"/>
                <a:gd name="T25" fmla="*/ 4 h 39"/>
                <a:gd name="T26" fmla="*/ 37 w 40"/>
                <a:gd name="T27" fmla="*/ 36 h 39"/>
                <a:gd name="T28" fmla="*/ 37 w 40"/>
                <a:gd name="T29" fmla="*/ 35 h 39"/>
                <a:gd name="T30" fmla="*/ 3 w 40"/>
                <a:gd name="T31" fmla="*/ 3 h 39"/>
                <a:gd name="T32" fmla="*/ 2 w 40"/>
                <a:gd name="T3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39">
                  <a:moveTo>
                    <a:pt x="38" y="39"/>
                  </a:moveTo>
                  <a:cubicBezTo>
                    <a:pt x="37" y="39"/>
                    <a:pt x="37" y="39"/>
                    <a:pt x="37" y="39"/>
                  </a:cubicBezTo>
                  <a:cubicBezTo>
                    <a:pt x="1" y="5"/>
                    <a:pt x="1" y="5"/>
                    <a:pt x="1" y="5"/>
                  </a:cubicBezTo>
                  <a:cubicBezTo>
                    <a:pt x="0" y="5"/>
                    <a:pt x="0" y="4"/>
                    <a:pt x="0" y="3"/>
                  </a:cubicBezTo>
                  <a:cubicBezTo>
                    <a:pt x="1" y="0"/>
                    <a:pt x="1" y="0"/>
                    <a:pt x="1" y="0"/>
                  </a:cubicBezTo>
                  <a:cubicBezTo>
                    <a:pt x="1" y="0"/>
                    <a:pt x="1" y="0"/>
                    <a:pt x="1" y="0"/>
                  </a:cubicBezTo>
                  <a:cubicBezTo>
                    <a:pt x="2" y="0"/>
                    <a:pt x="2" y="0"/>
                    <a:pt x="2" y="0"/>
                  </a:cubicBezTo>
                  <a:cubicBezTo>
                    <a:pt x="39" y="34"/>
                    <a:pt x="39" y="34"/>
                    <a:pt x="39" y="34"/>
                  </a:cubicBezTo>
                  <a:cubicBezTo>
                    <a:pt x="39" y="34"/>
                    <a:pt x="39" y="35"/>
                    <a:pt x="39" y="35"/>
                  </a:cubicBezTo>
                  <a:cubicBezTo>
                    <a:pt x="40" y="35"/>
                    <a:pt x="40" y="36"/>
                    <a:pt x="39" y="36"/>
                  </a:cubicBezTo>
                  <a:cubicBezTo>
                    <a:pt x="39" y="39"/>
                    <a:pt x="39" y="39"/>
                    <a:pt x="39" y="39"/>
                  </a:cubicBezTo>
                  <a:cubicBezTo>
                    <a:pt x="38" y="39"/>
                    <a:pt x="38" y="39"/>
                    <a:pt x="38" y="39"/>
                  </a:cubicBezTo>
                  <a:close/>
                  <a:moveTo>
                    <a:pt x="2" y="4"/>
                  </a:moveTo>
                  <a:cubicBezTo>
                    <a:pt x="37" y="36"/>
                    <a:pt x="37" y="36"/>
                    <a:pt x="37" y="36"/>
                  </a:cubicBezTo>
                  <a:cubicBezTo>
                    <a:pt x="37" y="35"/>
                    <a:pt x="37" y="35"/>
                    <a:pt x="37" y="35"/>
                  </a:cubicBezTo>
                  <a:cubicBezTo>
                    <a:pt x="3" y="3"/>
                    <a:pt x="3" y="3"/>
                    <a:pt x="3" y="3"/>
                  </a:cubicBezTo>
                  <a:lnTo>
                    <a:pt x="2" y="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8" name="Freeform 347">
              <a:extLst>
                <a:ext uri="{FF2B5EF4-FFF2-40B4-BE49-F238E27FC236}">
                  <a16:creationId xmlns:a16="http://schemas.microsoft.com/office/drawing/2014/main" id="{05A9BB81-2723-42BA-A298-B8D6D76ECF5A}"/>
                </a:ext>
              </a:extLst>
            </p:cNvPr>
            <p:cNvSpPr>
              <a:spLocks/>
            </p:cNvSpPr>
            <p:nvPr/>
          </p:nvSpPr>
          <p:spPr bwMode="auto">
            <a:xfrm>
              <a:off x="15014575" y="6032500"/>
              <a:ext cx="17463" cy="96838"/>
            </a:xfrm>
            <a:custGeom>
              <a:avLst/>
              <a:gdLst>
                <a:gd name="T0" fmla="*/ 5 w 6"/>
                <a:gd name="T1" fmla="*/ 35 h 35"/>
                <a:gd name="T2" fmla="*/ 4 w 6"/>
                <a:gd name="T3" fmla="*/ 33 h 35"/>
                <a:gd name="T4" fmla="*/ 0 w 6"/>
                <a:gd name="T5" fmla="*/ 1 h 35"/>
                <a:gd name="T6" fmla="*/ 0 w 6"/>
                <a:gd name="T7" fmla="*/ 0 h 35"/>
                <a:gd name="T8" fmla="*/ 2 w 6"/>
                <a:gd name="T9" fmla="*/ 2 h 35"/>
                <a:gd name="T10" fmla="*/ 6 w 6"/>
                <a:gd name="T11" fmla="*/ 34 h 35"/>
                <a:gd name="T12" fmla="*/ 5 w 6"/>
                <a:gd name="T13" fmla="*/ 35 h 35"/>
                <a:gd name="T14" fmla="*/ 5 w 6"/>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35">
                  <a:moveTo>
                    <a:pt x="5" y="35"/>
                  </a:moveTo>
                  <a:cubicBezTo>
                    <a:pt x="5" y="34"/>
                    <a:pt x="4" y="34"/>
                    <a:pt x="4" y="33"/>
                  </a:cubicBezTo>
                  <a:cubicBezTo>
                    <a:pt x="0" y="1"/>
                    <a:pt x="0" y="1"/>
                    <a:pt x="0" y="1"/>
                  </a:cubicBezTo>
                  <a:cubicBezTo>
                    <a:pt x="0" y="0"/>
                    <a:pt x="0" y="0"/>
                    <a:pt x="0" y="0"/>
                  </a:cubicBezTo>
                  <a:cubicBezTo>
                    <a:pt x="1" y="0"/>
                    <a:pt x="2" y="1"/>
                    <a:pt x="2" y="2"/>
                  </a:cubicBezTo>
                  <a:cubicBezTo>
                    <a:pt x="6" y="34"/>
                    <a:pt x="6" y="34"/>
                    <a:pt x="6" y="34"/>
                  </a:cubicBezTo>
                  <a:cubicBezTo>
                    <a:pt x="6" y="35"/>
                    <a:pt x="6" y="35"/>
                    <a:pt x="5" y="35"/>
                  </a:cubicBezTo>
                  <a:cubicBezTo>
                    <a:pt x="5" y="35"/>
                    <a:pt x="5" y="35"/>
                    <a:pt x="5" y="3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9" name="Freeform 348">
              <a:extLst>
                <a:ext uri="{FF2B5EF4-FFF2-40B4-BE49-F238E27FC236}">
                  <a16:creationId xmlns:a16="http://schemas.microsoft.com/office/drawing/2014/main" id="{8A500ACE-67D8-485E-8794-ED982F4CCB36}"/>
                </a:ext>
              </a:extLst>
            </p:cNvPr>
            <p:cNvSpPr>
              <a:spLocks/>
            </p:cNvSpPr>
            <p:nvPr/>
          </p:nvSpPr>
          <p:spPr bwMode="auto">
            <a:xfrm>
              <a:off x="15070138" y="6084888"/>
              <a:ext cx="7938" cy="71438"/>
            </a:xfrm>
            <a:custGeom>
              <a:avLst/>
              <a:gdLst>
                <a:gd name="T0" fmla="*/ 2 w 3"/>
                <a:gd name="T1" fmla="*/ 25 h 26"/>
                <a:gd name="T2" fmla="*/ 0 w 3"/>
                <a:gd name="T3" fmla="*/ 23 h 26"/>
                <a:gd name="T4" fmla="*/ 0 w 3"/>
                <a:gd name="T5" fmla="*/ 1 h 26"/>
                <a:gd name="T6" fmla="*/ 2 w 3"/>
                <a:gd name="T7" fmla="*/ 0 h 26"/>
                <a:gd name="T8" fmla="*/ 3 w 3"/>
                <a:gd name="T9" fmla="*/ 2 h 26"/>
                <a:gd name="T10" fmla="*/ 3 w 3"/>
                <a:gd name="T11" fmla="*/ 25 h 26"/>
                <a:gd name="T12" fmla="*/ 2 w 3"/>
                <a:gd name="T13" fmla="*/ 25 h 26"/>
              </a:gdLst>
              <a:ahLst/>
              <a:cxnLst>
                <a:cxn ang="0">
                  <a:pos x="T0" y="T1"/>
                </a:cxn>
                <a:cxn ang="0">
                  <a:pos x="T2" y="T3"/>
                </a:cxn>
                <a:cxn ang="0">
                  <a:pos x="T4" y="T5"/>
                </a:cxn>
                <a:cxn ang="0">
                  <a:pos x="T6" y="T7"/>
                </a:cxn>
                <a:cxn ang="0">
                  <a:pos x="T8" y="T9"/>
                </a:cxn>
                <a:cxn ang="0">
                  <a:pos x="T10" y="T11"/>
                </a:cxn>
                <a:cxn ang="0">
                  <a:pos x="T12" y="T13"/>
                </a:cxn>
              </a:cxnLst>
              <a:rect l="0" t="0" r="r" b="b"/>
              <a:pathLst>
                <a:path w="3" h="26">
                  <a:moveTo>
                    <a:pt x="2" y="25"/>
                  </a:moveTo>
                  <a:cubicBezTo>
                    <a:pt x="1" y="25"/>
                    <a:pt x="0" y="24"/>
                    <a:pt x="0" y="23"/>
                  </a:cubicBezTo>
                  <a:cubicBezTo>
                    <a:pt x="0" y="1"/>
                    <a:pt x="0" y="1"/>
                    <a:pt x="0" y="1"/>
                  </a:cubicBezTo>
                  <a:cubicBezTo>
                    <a:pt x="0" y="0"/>
                    <a:pt x="1" y="0"/>
                    <a:pt x="2" y="0"/>
                  </a:cubicBezTo>
                  <a:cubicBezTo>
                    <a:pt x="2" y="1"/>
                    <a:pt x="3" y="1"/>
                    <a:pt x="3" y="2"/>
                  </a:cubicBezTo>
                  <a:cubicBezTo>
                    <a:pt x="3" y="25"/>
                    <a:pt x="3" y="25"/>
                    <a:pt x="3" y="25"/>
                  </a:cubicBezTo>
                  <a:cubicBezTo>
                    <a:pt x="3" y="25"/>
                    <a:pt x="2" y="26"/>
                    <a:pt x="2"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0" name="Freeform 349">
              <a:extLst>
                <a:ext uri="{FF2B5EF4-FFF2-40B4-BE49-F238E27FC236}">
                  <a16:creationId xmlns:a16="http://schemas.microsoft.com/office/drawing/2014/main" id="{D30500FE-E3F8-424E-B9F4-38091D911978}"/>
                </a:ext>
              </a:extLst>
            </p:cNvPr>
            <p:cNvSpPr>
              <a:spLocks/>
            </p:cNvSpPr>
            <p:nvPr/>
          </p:nvSpPr>
          <p:spPr bwMode="auto">
            <a:xfrm>
              <a:off x="15070138" y="6059488"/>
              <a:ext cx="122238" cy="58738"/>
            </a:xfrm>
            <a:custGeom>
              <a:avLst/>
              <a:gdLst>
                <a:gd name="T0" fmla="*/ 2 w 44"/>
                <a:gd name="T1" fmla="*/ 8 h 21"/>
                <a:gd name="T2" fmla="*/ 0 w 44"/>
                <a:gd name="T3" fmla="*/ 6 h 21"/>
                <a:gd name="T4" fmla="*/ 0 w 44"/>
                <a:gd name="T5" fmla="*/ 1 h 21"/>
                <a:gd name="T6" fmla="*/ 1 w 44"/>
                <a:gd name="T7" fmla="*/ 0 h 21"/>
                <a:gd name="T8" fmla="*/ 42 w 44"/>
                <a:gd name="T9" fmla="*/ 19 h 21"/>
                <a:gd name="T10" fmla="*/ 44 w 44"/>
                <a:gd name="T11" fmla="*/ 20 h 21"/>
                <a:gd name="T12" fmla="*/ 43 w 44"/>
                <a:gd name="T13" fmla="*/ 21 h 21"/>
                <a:gd name="T14" fmla="*/ 3 w 44"/>
                <a:gd name="T15" fmla="*/ 3 h 21"/>
                <a:gd name="T16" fmla="*/ 3 w 44"/>
                <a:gd name="T17" fmla="*/ 7 h 21"/>
                <a:gd name="T18" fmla="*/ 2 w 44"/>
                <a:gd name="T19"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
                  <a:moveTo>
                    <a:pt x="2" y="8"/>
                  </a:moveTo>
                  <a:cubicBezTo>
                    <a:pt x="1" y="8"/>
                    <a:pt x="0" y="7"/>
                    <a:pt x="0" y="6"/>
                  </a:cubicBezTo>
                  <a:cubicBezTo>
                    <a:pt x="0" y="1"/>
                    <a:pt x="0" y="1"/>
                    <a:pt x="0" y="1"/>
                  </a:cubicBezTo>
                  <a:cubicBezTo>
                    <a:pt x="0" y="0"/>
                    <a:pt x="1" y="0"/>
                    <a:pt x="1" y="0"/>
                  </a:cubicBezTo>
                  <a:cubicBezTo>
                    <a:pt x="42" y="19"/>
                    <a:pt x="42" y="19"/>
                    <a:pt x="42" y="19"/>
                  </a:cubicBezTo>
                  <a:cubicBezTo>
                    <a:pt x="43" y="19"/>
                    <a:pt x="43" y="20"/>
                    <a:pt x="44" y="20"/>
                  </a:cubicBezTo>
                  <a:cubicBezTo>
                    <a:pt x="44" y="21"/>
                    <a:pt x="43" y="21"/>
                    <a:pt x="43" y="21"/>
                  </a:cubicBezTo>
                  <a:cubicBezTo>
                    <a:pt x="3" y="3"/>
                    <a:pt x="3" y="3"/>
                    <a:pt x="3" y="3"/>
                  </a:cubicBezTo>
                  <a:cubicBezTo>
                    <a:pt x="3" y="7"/>
                    <a:pt x="3" y="7"/>
                    <a:pt x="3" y="7"/>
                  </a:cubicBezTo>
                  <a:cubicBezTo>
                    <a:pt x="3" y="8"/>
                    <a:pt x="2" y="8"/>
                    <a:pt x="2" y="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1" name="Freeform 350">
              <a:extLst>
                <a:ext uri="{FF2B5EF4-FFF2-40B4-BE49-F238E27FC236}">
                  <a16:creationId xmlns:a16="http://schemas.microsoft.com/office/drawing/2014/main" id="{E5F760A6-7F1B-4187-99EF-DAAF4F1D4520}"/>
                </a:ext>
              </a:extLst>
            </p:cNvPr>
            <p:cNvSpPr>
              <a:spLocks/>
            </p:cNvSpPr>
            <p:nvPr/>
          </p:nvSpPr>
          <p:spPr bwMode="auto">
            <a:xfrm>
              <a:off x="15059025" y="5910263"/>
              <a:ext cx="60325" cy="41275"/>
            </a:xfrm>
            <a:custGeom>
              <a:avLst/>
              <a:gdLst>
                <a:gd name="T0" fmla="*/ 21 w 22"/>
                <a:gd name="T1" fmla="*/ 14 h 15"/>
                <a:gd name="T2" fmla="*/ 1 w 22"/>
                <a:gd name="T3" fmla="*/ 3 h 15"/>
                <a:gd name="T4" fmla="*/ 0 w 22"/>
                <a:gd name="T5" fmla="*/ 1 h 15"/>
                <a:gd name="T6" fmla="*/ 1 w 22"/>
                <a:gd name="T7" fmla="*/ 0 h 15"/>
                <a:gd name="T8" fmla="*/ 21 w 22"/>
                <a:gd name="T9" fmla="*/ 12 h 15"/>
                <a:gd name="T10" fmla="*/ 22 w 22"/>
                <a:gd name="T11" fmla="*/ 14 h 15"/>
                <a:gd name="T12" fmla="*/ 21 w 22"/>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22" h="15">
                  <a:moveTo>
                    <a:pt x="21" y="14"/>
                  </a:moveTo>
                  <a:cubicBezTo>
                    <a:pt x="1" y="3"/>
                    <a:pt x="1" y="3"/>
                    <a:pt x="1" y="3"/>
                  </a:cubicBezTo>
                  <a:cubicBezTo>
                    <a:pt x="0" y="2"/>
                    <a:pt x="0" y="2"/>
                    <a:pt x="0" y="1"/>
                  </a:cubicBezTo>
                  <a:cubicBezTo>
                    <a:pt x="0" y="0"/>
                    <a:pt x="0" y="0"/>
                    <a:pt x="1" y="0"/>
                  </a:cubicBezTo>
                  <a:cubicBezTo>
                    <a:pt x="21" y="12"/>
                    <a:pt x="21" y="12"/>
                    <a:pt x="21" y="12"/>
                  </a:cubicBezTo>
                  <a:cubicBezTo>
                    <a:pt x="21" y="12"/>
                    <a:pt x="22" y="13"/>
                    <a:pt x="22" y="14"/>
                  </a:cubicBezTo>
                  <a:cubicBezTo>
                    <a:pt x="22" y="15"/>
                    <a:pt x="21" y="15"/>
                    <a:pt x="21" y="1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2" name="Freeform 351">
              <a:extLst>
                <a:ext uri="{FF2B5EF4-FFF2-40B4-BE49-F238E27FC236}">
                  <a16:creationId xmlns:a16="http://schemas.microsoft.com/office/drawing/2014/main" id="{856BDF0B-CD3A-4194-BE8C-CF18F80A0431}"/>
                </a:ext>
              </a:extLst>
            </p:cNvPr>
            <p:cNvSpPr>
              <a:spLocks/>
            </p:cNvSpPr>
            <p:nvPr/>
          </p:nvSpPr>
          <p:spPr bwMode="auto">
            <a:xfrm>
              <a:off x="15059025" y="5940425"/>
              <a:ext cx="82550" cy="52388"/>
            </a:xfrm>
            <a:custGeom>
              <a:avLst/>
              <a:gdLst>
                <a:gd name="T0" fmla="*/ 29 w 30"/>
                <a:gd name="T1" fmla="*/ 19 h 19"/>
                <a:gd name="T2" fmla="*/ 1 w 30"/>
                <a:gd name="T3" fmla="*/ 2 h 19"/>
                <a:gd name="T4" fmla="*/ 0 w 30"/>
                <a:gd name="T5" fmla="*/ 1 h 19"/>
                <a:gd name="T6" fmla="*/ 1 w 30"/>
                <a:gd name="T7" fmla="*/ 0 h 19"/>
                <a:gd name="T8" fmla="*/ 29 w 30"/>
                <a:gd name="T9" fmla="*/ 16 h 19"/>
                <a:gd name="T10" fmla="*/ 30 w 30"/>
                <a:gd name="T11" fmla="*/ 18 h 19"/>
                <a:gd name="T12" fmla="*/ 29 w 30"/>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 h="19">
                  <a:moveTo>
                    <a:pt x="29" y="19"/>
                  </a:moveTo>
                  <a:cubicBezTo>
                    <a:pt x="1" y="2"/>
                    <a:pt x="1" y="2"/>
                    <a:pt x="1" y="2"/>
                  </a:cubicBezTo>
                  <a:cubicBezTo>
                    <a:pt x="0" y="2"/>
                    <a:pt x="0" y="1"/>
                    <a:pt x="0" y="1"/>
                  </a:cubicBezTo>
                  <a:cubicBezTo>
                    <a:pt x="0" y="0"/>
                    <a:pt x="0" y="0"/>
                    <a:pt x="1" y="0"/>
                  </a:cubicBezTo>
                  <a:cubicBezTo>
                    <a:pt x="29" y="16"/>
                    <a:pt x="29" y="16"/>
                    <a:pt x="29" y="16"/>
                  </a:cubicBezTo>
                  <a:cubicBezTo>
                    <a:pt x="29" y="17"/>
                    <a:pt x="30" y="17"/>
                    <a:pt x="30" y="18"/>
                  </a:cubicBezTo>
                  <a:cubicBezTo>
                    <a:pt x="30" y="19"/>
                    <a:pt x="29" y="19"/>
                    <a:pt x="29"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3" name="Freeform 352">
              <a:extLst>
                <a:ext uri="{FF2B5EF4-FFF2-40B4-BE49-F238E27FC236}">
                  <a16:creationId xmlns:a16="http://schemas.microsoft.com/office/drawing/2014/main" id="{BB01A508-7F62-4876-A007-1417965EBE4C}"/>
                </a:ext>
              </a:extLst>
            </p:cNvPr>
            <p:cNvSpPr>
              <a:spLocks/>
            </p:cNvSpPr>
            <p:nvPr/>
          </p:nvSpPr>
          <p:spPr bwMode="auto">
            <a:xfrm>
              <a:off x="15059025" y="5969000"/>
              <a:ext cx="100013" cy="63500"/>
            </a:xfrm>
            <a:custGeom>
              <a:avLst/>
              <a:gdLst>
                <a:gd name="T0" fmla="*/ 35 w 36"/>
                <a:gd name="T1" fmla="*/ 23 h 23"/>
                <a:gd name="T2" fmla="*/ 1 w 36"/>
                <a:gd name="T3" fmla="*/ 3 h 23"/>
                <a:gd name="T4" fmla="*/ 0 w 36"/>
                <a:gd name="T5" fmla="*/ 1 h 23"/>
                <a:gd name="T6" fmla="*/ 1 w 36"/>
                <a:gd name="T7" fmla="*/ 1 h 23"/>
                <a:gd name="T8" fmla="*/ 35 w 36"/>
                <a:gd name="T9" fmla="*/ 21 h 23"/>
                <a:gd name="T10" fmla="*/ 36 w 36"/>
                <a:gd name="T11" fmla="*/ 22 h 23"/>
                <a:gd name="T12" fmla="*/ 35 w 36"/>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6" h="23">
                  <a:moveTo>
                    <a:pt x="35" y="23"/>
                  </a:moveTo>
                  <a:cubicBezTo>
                    <a:pt x="1" y="3"/>
                    <a:pt x="1" y="3"/>
                    <a:pt x="1" y="3"/>
                  </a:cubicBezTo>
                  <a:cubicBezTo>
                    <a:pt x="0" y="3"/>
                    <a:pt x="0" y="2"/>
                    <a:pt x="0" y="1"/>
                  </a:cubicBezTo>
                  <a:cubicBezTo>
                    <a:pt x="0" y="1"/>
                    <a:pt x="0" y="0"/>
                    <a:pt x="1" y="1"/>
                  </a:cubicBezTo>
                  <a:cubicBezTo>
                    <a:pt x="35" y="21"/>
                    <a:pt x="35" y="21"/>
                    <a:pt x="35" y="21"/>
                  </a:cubicBezTo>
                  <a:cubicBezTo>
                    <a:pt x="36" y="21"/>
                    <a:pt x="36" y="22"/>
                    <a:pt x="36" y="22"/>
                  </a:cubicBezTo>
                  <a:cubicBezTo>
                    <a:pt x="36" y="23"/>
                    <a:pt x="36" y="23"/>
                    <a:pt x="35" y="2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4" name="Freeform 353">
              <a:extLst>
                <a:ext uri="{FF2B5EF4-FFF2-40B4-BE49-F238E27FC236}">
                  <a16:creationId xmlns:a16="http://schemas.microsoft.com/office/drawing/2014/main" id="{0564EA7A-A280-4CE0-9D13-802BE4BC65A9}"/>
                </a:ext>
              </a:extLst>
            </p:cNvPr>
            <p:cNvSpPr>
              <a:spLocks/>
            </p:cNvSpPr>
            <p:nvPr/>
          </p:nvSpPr>
          <p:spPr bwMode="auto">
            <a:xfrm>
              <a:off x="15059025" y="5999163"/>
              <a:ext cx="112713" cy="71438"/>
            </a:xfrm>
            <a:custGeom>
              <a:avLst/>
              <a:gdLst>
                <a:gd name="T0" fmla="*/ 40 w 41"/>
                <a:gd name="T1" fmla="*/ 26 h 26"/>
                <a:gd name="T2" fmla="*/ 1 w 41"/>
                <a:gd name="T3" fmla="*/ 3 h 26"/>
                <a:gd name="T4" fmla="*/ 0 w 41"/>
                <a:gd name="T5" fmla="*/ 1 h 26"/>
                <a:gd name="T6" fmla="*/ 1 w 41"/>
                <a:gd name="T7" fmla="*/ 0 h 26"/>
                <a:gd name="T8" fmla="*/ 40 w 41"/>
                <a:gd name="T9" fmla="*/ 23 h 26"/>
                <a:gd name="T10" fmla="*/ 41 w 41"/>
                <a:gd name="T11" fmla="*/ 25 h 26"/>
                <a:gd name="T12" fmla="*/ 40 w 41"/>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41" h="26">
                  <a:moveTo>
                    <a:pt x="40" y="26"/>
                  </a:moveTo>
                  <a:cubicBezTo>
                    <a:pt x="1" y="3"/>
                    <a:pt x="1" y="3"/>
                    <a:pt x="1" y="3"/>
                  </a:cubicBezTo>
                  <a:cubicBezTo>
                    <a:pt x="0" y="2"/>
                    <a:pt x="0" y="2"/>
                    <a:pt x="0" y="1"/>
                  </a:cubicBezTo>
                  <a:cubicBezTo>
                    <a:pt x="0" y="0"/>
                    <a:pt x="0" y="0"/>
                    <a:pt x="1" y="0"/>
                  </a:cubicBezTo>
                  <a:cubicBezTo>
                    <a:pt x="40" y="23"/>
                    <a:pt x="40" y="23"/>
                    <a:pt x="40" y="23"/>
                  </a:cubicBezTo>
                  <a:cubicBezTo>
                    <a:pt x="41" y="24"/>
                    <a:pt x="41" y="24"/>
                    <a:pt x="41" y="25"/>
                  </a:cubicBezTo>
                  <a:cubicBezTo>
                    <a:pt x="41" y="26"/>
                    <a:pt x="41" y="26"/>
                    <a:pt x="40" y="2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5" name="Freeform 354">
              <a:extLst>
                <a:ext uri="{FF2B5EF4-FFF2-40B4-BE49-F238E27FC236}">
                  <a16:creationId xmlns:a16="http://schemas.microsoft.com/office/drawing/2014/main" id="{1E32EE40-42BA-4CDA-AF48-994E7ADCB93F}"/>
                </a:ext>
              </a:extLst>
            </p:cNvPr>
            <p:cNvSpPr>
              <a:spLocks/>
            </p:cNvSpPr>
            <p:nvPr/>
          </p:nvSpPr>
          <p:spPr bwMode="auto">
            <a:xfrm>
              <a:off x="14954250" y="6078538"/>
              <a:ext cx="290513" cy="171450"/>
            </a:xfrm>
            <a:custGeom>
              <a:avLst/>
              <a:gdLst>
                <a:gd name="T0" fmla="*/ 104 w 105"/>
                <a:gd name="T1" fmla="*/ 62 h 62"/>
                <a:gd name="T2" fmla="*/ 1 w 105"/>
                <a:gd name="T3" fmla="*/ 3 h 62"/>
                <a:gd name="T4" fmla="*/ 0 w 105"/>
                <a:gd name="T5" fmla="*/ 1 h 62"/>
                <a:gd name="T6" fmla="*/ 1 w 105"/>
                <a:gd name="T7" fmla="*/ 1 h 62"/>
                <a:gd name="T8" fmla="*/ 104 w 105"/>
                <a:gd name="T9" fmla="*/ 60 h 62"/>
                <a:gd name="T10" fmla="*/ 105 w 105"/>
                <a:gd name="T11" fmla="*/ 62 h 62"/>
                <a:gd name="T12" fmla="*/ 104 w 10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05" h="62">
                  <a:moveTo>
                    <a:pt x="104" y="62"/>
                  </a:moveTo>
                  <a:cubicBezTo>
                    <a:pt x="1" y="3"/>
                    <a:pt x="1" y="3"/>
                    <a:pt x="1" y="3"/>
                  </a:cubicBezTo>
                  <a:cubicBezTo>
                    <a:pt x="1" y="3"/>
                    <a:pt x="0" y="2"/>
                    <a:pt x="0" y="1"/>
                  </a:cubicBezTo>
                  <a:cubicBezTo>
                    <a:pt x="0" y="1"/>
                    <a:pt x="1" y="0"/>
                    <a:pt x="1" y="1"/>
                  </a:cubicBezTo>
                  <a:cubicBezTo>
                    <a:pt x="104" y="60"/>
                    <a:pt x="104" y="60"/>
                    <a:pt x="104" y="60"/>
                  </a:cubicBezTo>
                  <a:cubicBezTo>
                    <a:pt x="105" y="60"/>
                    <a:pt x="105" y="61"/>
                    <a:pt x="105" y="62"/>
                  </a:cubicBezTo>
                  <a:cubicBezTo>
                    <a:pt x="105" y="62"/>
                    <a:pt x="105" y="62"/>
                    <a:pt x="104" y="6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6" name="Freeform 355">
              <a:extLst>
                <a:ext uri="{FF2B5EF4-FFF2-40B4-BE49-F238E27FC236}">
                  <a16:creationId xmlns:a16="http://schemas.microsoft.com/office/drawing/2014/main" id="{70DB2C8C-8A6B-4A02-A766-9FE596BC2326}"/>
                </a:ext>
              </a:extLst>
            </p:cNvPr>
            <p:cNvSpPr>
              <a:spLocks/>
            </p:cNvSpPr>
            <p:nvPr/>
          </p:nvSpPr>
          <p:spPr bwMode="auto">
            <a:xfrm>
              <a:off x="15119350" y="6099175"/>
              <a:ext cx="73025" cy="42863"/>
            </a:xfrm>
            <a:custGeom>
              <a:avLst/>
              <a:gdLst>
                <a:gd name="T0" fmla="*/ 25 w 26"/>
                <a:gd name="T1" fmla="*/ 16 h 16"/>
                <a:gd name="T2" fmla="*/ 1 w 26"/>
                <a:gd name="T3" fmla="*/ 2 h 16"/>
                <a:gd name="T4" fmla="*/ 0 w 26"/>
                <a:gd name="T5" fmla="*/ 1 h 16"/>
                <a:gd name="T6" fmla="*/ 1 w 26"/>
                <a:gd name="T7" fmla="*/ 0 h 16"/>
                <a:gd name="T8" fmla="*/ 25 w 26"/>
                <a:gd name="T9" fmla="*/ 13 h 16"/>
                <a:gd name="T10" fmla="*/ 26 w 26"/>
                <a:gd name="T11" fmla="*/ 15 h 16"/>
                <a:gd name="T12" fmla="*/ 25 w 2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25" y="16"/>
                  </a:moveTo>
                  <a:cubicBezTo>
                    <a:pt x="1" y="2"/>
                    <a:pt x="1" y="2"/>
                    <a:pt x="1" y="2"/>
                  </a:cubicBezTo>
                  <a:cubicBezTo>
                    <a:pt x="1" y="2"/>
                    <a:pt x="0" y="1"/>
                    <a:pt x="0" y="1"/>
                  </a:cubicBezTo>
                  <a:cubicBezTo>
                    <a:pt x="0" y="0"/>
                    <a:pt x="1" y="0"/>
                    <a:pt x="1" y="0"/>
                  </a:cubicBezTo>
                  <a:cubicBezTo>
                    <a:pt x="25" y="13"/>
                    <a:pt x="25" y="13"/>
                    <a:pt x="25" y="13"/>
                  </a:cubicBezTo>
                  <a:cubicBezTo>
                    <a:pt x="25" y="14"/>
                    <a:pt x="26" y="14"/>
                    <a:pt x="26" y="15"/>
                  </a:cubicBezTo>
                  <a:cubicBezTo>
                    <a:pt x="26" y="16"/>
                    <a:pt x="25" y="16"/>
                    <a:pt x="25"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7" name="Freeform 356">
              <a:extLst>
                <a:ext uri="{FF2B5EF4-FFF2-40B4-BE49-F238E27FC236}">
                  <a16:creationId xmlns:a16="http://schemas.microsoft.com/office/drawing/2014/main" id="{7395161D-10E6-4162-BDF3-3C65D665FAC9}"/>
                </a:ext>
              </a:extLst>
            </p:cNvPr>
            <p:cNvSpPr>
              <a:spLocks/>
            </p:cNvSpPr>
            <p:nvPr/>
          </p:nvSpPr>
          <p:spPr bwMode="auto">
            <a:xfrm>
              <a:off x="15119350" y="6111875"/>
              <a:ext cx="73025" cy="47625"/>
            </a:xfrm>
            <a:custGeom>
              <a:avLst/>
              <a:gdLst>
                <a:gd name="T0" fmla="*/ 25 w 26"/>
                <a:gd name="T1" fmla="*/ 16 h 17"/>
                <a:gd name="T2" fmla="*/ 1 w 26"/>
                <a:gd name="T3" fmla="*/ 3 h 17"/>
                <a:gd name="T4" fmla="*/ 0 w 26"/>
                <a:gd name="T5" fmla="*/ 1 h 17"/>
                <a:gd name="T6" fmla="*/ 1 w 26"/>
                <a:gd name="T7" fmla="*/ 1 h 17"/>
                <a:gd name="T8" fmla="*/ 25 w 26"/>
                <a:gd name="T9" fmla="*/ 14 h 17"/>
                <a:gd name="T10" fmla="*/ 26 w 26"/>
                <a:gd name="T11" fmla="*/ 16 h 17"/>
                <a:gd name="T12" fmla="*/ 25 w 2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26" h="17">
                  <a:moveTo>
                    <a:pt x="25" y="16"/>
                  </a:moveTo>
                  <a:cubicBezTo>
                    <a:pt x="1" y="3"/>
                    <a:pt x="1" y="3"/>
                    <a:pt x="1" y="3"/>
                  </a:cubicBezTo>
                  <a:cubicBezTo>
                    <a:pt x="1" y="3"/>
                    <a:pt x="0" y="2"/>
                    <a:pt x="0" y="1"/>
                  </a:cubicBezTo>
                  <a:cubicBezTo>
                    <a:pt x="0" y="1"/>
                    <a:pt x="1" y="0"/>
                    <a:pt x="1" y="1"/>
                  </a:cubicBezTo>
                  <a:cubicBezTo>
                    <a:pt x="25" y="14"/>
                    <a:pt x="25" y="14"/>
                    <a:pt x="25" y="14"/>
                  </a:cubicBezTo>
                  <a:cubicBezTo>
                    <a:pt x="25" y="14"/>
                    <a:pt x="26" y="15"/>
                    <a:pt x="26" y="16"/>
                  </a:cubicBezTo>
                  <a:cubicBezTo>
                    <a:pt x="26" y="16"/>
                    <a:pt x="25" y="17"/>
                    <a:pt x="25"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8" name="Freeform 357">
              <a:extLst>
                <a:ext uri="{FF2B5EF4-FFF2-40B4-BE49-F238E27FC236}">
                  <a16:creationId xmlns:a16="http://schemas.microsoft.com/office/drawing/2014/main" id="{819739DC-EE18-49E5-B8E0-0721E2CFEA7B}"/>
                </a:ext>
              </a:extLst>
            </p:cNvPr>
            <p:cNvSpPr>
              <a:spLocks/>
            </p:cNvSpPr>
            <p:nvPr/>
          </p:nvSpPr>
          <p:spPr bwMode="auto">
            <a:xfrm>
              <a:off x="15119350" y="6129338"/>
              <a:ext cx="73025" cy="44450"/>
            </a:xfrm>
            <a:custGeom>
              <a:avLst/>
              <a:gdLst>
                <a:gd name="T0" fmla="*/ 25 w 26"/>
                <a:gd name="T1" fmla="*/ 16 h 16"/>
                <a:gd name="T2" fmla="*/ 1 w 26"/>
                <a:gd name="T3" fmla="*/ 3 h 16"/>
                <a:gd name="T4" fmla="*/ 0 w 26"/>
                <a:gd name="T5" fmla="*/ 1 h 16"/>
                <a:gd name="T6" fmla="*/ 1 w 26"/>
                <a:gd name="T7" fmla="*/ 0 h 16"/>
                <a:gd name="T8" fmla="*/ 25 w 26"/>
                <a:gd name="T9" fmla="*/ 14 h 16"/>
                <a:gd name="T10" fmla="*/ 26 w 26"/>
                <a:gd name="T11" fmla="*/ 15 h 16"/>
                <a:gd name="T12" fmla="*/ 25 w 2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25" y="16"/>
                  </a:moveTo>
                  <a:cubicBezTo>
                    <a:pt x="1" y="3"/>
                    <a:pt x="1" y="3"/>
                    <a:pt x="1" y="3"/>
                  </a:cubicBezTo>
                  <a:cubicBezTo>
                    <a:pt x="1" y="2"/>
                    <a:pt x="0" y="1"/>
                    <a:pt x="0" y="1"/>
                  </a:cubicBezTo>
                  <a:cubicBezTo>
                    <a:pt x="0" y="0"/>
                    <a:pt x="1" y="0"/>
                    <a:pt x="1" y="0"/>
                  </a:cubicBezTo>
                  <a:cubicBezTo>
                    <a:pt x="25" y="14"/>
                    <a:pt x="25" y="14"/>
                    <a:pt x="25" y="14"/>
                  </a:cubicBezTo>
                  <a:cubicBezTo>
                    <a:pt x="25" y="14"/>
                    <a:pt x="26" y="15"/>
                    <a:pt x="26" y="15"/>
                  </a:cubicBezTo>
                  <a:cubicBezTo>
                    <a:pt x="26" y="16"/>
                    <a:pt x="25" y="16"/>
                    <a:pt x="25"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9" name="Freeform 358">
              <a:extLst>
                <a:ext uri="{FF2B5EF4-FFF2-40B4-BE49-F238E27FC236}">
                  <a16:creationId xmlns:a16="http://schemas.microsoft.com/office/drawing/2014/main" id="{0B7A8F0A-C7D3-494B-BBA3-15518DCE380E}"/>
                </a:ext>
              </a:extLst>
            </p:cNvPr>
            <p:cNvSpPr>
              <a:spLocks/>
            </p:cNvSpPr>
            <p:nvPr/>
          </p:nvSpPr>
          <p:spPr bwMode="auto">
            <a:xfrm>
              <a:off x="15119350" y="6145213"/>
              <a:ext cx="73025" cy="44450"/>
            </a:xfrm>
            <a:custGeom>
              <a:avLst/>
              <a:gdLst>
                <a:gd name="T0" fmla="*/ 25 w 26"/>
                <a:gd name="T1" fmla="*/ 16 h 16"/>
                <a:gd name="T2" fmla="*/ 1 w 26"/>
                <a:gd name="T3" fmla="*/ 2 h 16"/>
                <a:gd name="T4" fmla="*/ 0 w 26"/>
                <a:gd name="T5" fmla="*/ 0 h 16"/>
                <a:gd name="T6" fmla="*/ 1 w 26"/>
                <a:gd name="T7" fmla="*/ 0 h 16"/>
                <a:gd name="T8" fmla="*/ 25 w 26"/>
                <a:gd name="T9" fmla="*/ 13 h 16"/>
                <a:gd name="T10" fmla="*/ 26 w 26"/>
                <a:gd name="T11" fmla="*/ 15 h 16"/>
                <a:gd name="T12" fmla="*/ 25 w 2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25" y="16"/>
                  </a:moveTo>
                  <a:cubicBezTo>
                    <a:pt x="1" y="2"/>
                    <a:pt x="1" y="2"/>
                    <a:pt x="1" y="2"/>
                  </a:cubicBezTo>
                  <a:cubicBezTo>
                    <a:pt x="1" y="2"/>
                    <a:pt x="0" y="1"/>
                    <a:pt x="0" y="0"/>
                  </a:cubicBezTo>
                  <a:cubicBezTo>
                    <a:pt x="0" y="0"/>
                    <a:pt x="1" y="0"/>
                    <a:pt x="1" y="0"/>
                  </a:cubicBezTo>
                  <a:cubicBezTo>
                    <a:pt x="25" y="13"/>
                    <a:pt x="25" y="13"/>
                    <a:pt x="25" y="13"/>
                  </a:cubicBezTo>
                  <a:cubicBezTo>
                    <a:pt x="25" y="14"/>
                    <a:pt x="26" y="14"/>
                    <a:pt x="26" y="15"/>
                  </a:cubicBezTo>
                  <a:cubicBezTo>
                    <a:pt x="26" y="16"/>
                    <a:pt x="25" y="16"/>
                    <a:pt x="25"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0" name="Freeform 359">
              <a:extLst>
                <a:ext uri="{FF2B5EF4-FFF2-40B4-BE49-F238E27FC236}">
                  <a16:creationId xmlns:a16="http://schemas.microsoft.com/office/drawing/2014/main" id="{22985C7E-EDD3-499A-8F83-95048A1AD9C3}"/>
                </a:ext>
              </a:extLst>
            </p:cNvPr>
            <p:cNvSpPr>
              <a:spLocks/>
            </p:cNvSpPr>
            <p:nvPr/>
          </p:nvSpPr>
          <p:spPr bwMode="auto">
            <a:xfrm>
              <a:off x="15186025" y="6173788"/>
              <a:ext cx="19050" cy="15875"/>
            </a:xfrm>
            <a:custGeom>
              <a:avLst/>
              <a:gdLst>
                <a:gd name="T0" fmla="*/ 6 w 7"/>
                <a:gd name="T1" fmla="*/ 6 h 6"/>
                <a:gd name="T2" fmla="*/ 1 w 7"/>
                <a:gd name="T3" fmla="*/ 3 h 6"/>
                <a:gd name="T4" fmla="*/ 0 w 7"/>
                <a:gd name="T5" fmla="*/ 1 h 6"/>
                <a:gd name="T6" fmla="*/ 1 w 7"/>
                <a:gd name="T7" fmla="*/ 0 h 6"/>
                <a:gd name="T8" fmla="*/ 6 w 7"/>
                <a:gd name="T9" fmla="*/ 4 h 6"/>
                <a:gd name="T10" fmla="*/ 7 w 7"/>
                <a:gd name="T11" fmla="*/ 5 h 6"/>
                <a:gd name="T12" fmla="*/ 6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6" y="6"/>
                  </a:moveTo>
                  <a:cubicBezTo>
                    <a:pt x="1" y="3"/>
                    <a:pt x="1" y="3"/>
                    <a:pt x="1" y="3"/>
                  </a:cubicBezTo>
                  <a:cubicBezTo>
                    <a:pt x="0" y="2"/>
                    <a:pt x="0" y="1"/>
                    <a:pt x="0" y="1"/>
                  </a:cubicBezTo>
                  <a:cubicBezTo>
                    <a:pt x="0" y="0"/>
                    <a:pt x="0" y="0"/>
                    <a:pt x="1" y="0"/>
                  </a:cubicBezTo>
                  <a:cubicBezTo>
                    <a:pt x="6" y="4"/>
                    <a:pt x="6" y="4"/>
                    <a:pt x="6" y="4"/>
                  </a:cubicBezTo>
                  <a:cubicBezTo>
                    <a:pt x="7" y="4"/>
                    <a:pt x="7" y="5"/>
                    <a:pt x="7" y="5"/>
                  </a:cubicBezTo>
                  <a:cubicBezTo>
                    <a:pt x="7" y="6"/>
                    <a:pt x="7" y="6"/>
                    <a:pt x="6"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83" name="Group 382">
            <a:extLst>
              <a:ext uri="{FF2B5EF4-FFF2-40B4-BE49-F238E27FC236}">
                <a16:creationId xmlns:a16="http://schemas.microsoft.com/office/drawing/2014/main" id="{244EB7F5-A64C-45FE-AA5C-388023D52EAE}"/>
              </a:ext>
            </a:extLst>
          </p:cNvPr>
          <p:cNvGrpSpPr/>
          <p:nvPr/>
        </p:nvGrpSpPr>
        <p:grpSpPr>
          <a:xfrm>
            <a:off x="5303184" y="3029706"/>
            <a:ext cx="956782" cy="1116246"/>
            <a:chOff x="11830051" y="6943725"/>
            <a:chExt cx="1590675" cy="1855788"/>
          </a:xfrm>
        </p:grpSpPr>
        <p:sp>
          <p:nvSpPr>
            <p:cNvPr id="246" name="Freeform 78">
              <a:extLst>
                <a:ext uri="{FF2B5EF4-FFF2-40B4-BE49-F238E27FC236}">
                  <a16:creationId xmlns:a16="http://schemas.microsoft.com/office/drawing/2014/main" id="{5D00B76E-82C0-40C2-912F-E3BC2FFFD74C}"/>
                </a:ext>
              </a:extLst>
            </p:cNvPr>
            <p:cNvSpPr>
              <a:spLocks/>
            </p:cNvSpPr>
            <p:nvPr/>
          </p:nvSpPr>
          <p:spPr bwMode="auto">
            <a:xfrm>
              <a:off x="11830051" y="7872413"/>
              <a:ext cx="1590675" cy="927100"/>
            </a:xfrm>
            <a:custGeom>
              <a:avLst/>
              <a:gdLst>
                <a:gd name="T0" fmla="*/ 575 w 576"/>
                <a:gd name="T1" fmla="*/ 170 h 336"/>
                <a:gd name="T2" fmla="*/ 563 w 576"/>
                <a:gd name="T3" fmla="*/ 183 h 336"/>
                <a:gd name="T4" fmla="*/ 314 w 576"/>
                <a:gd name="T5" fmla="*/ 327 h 336"/>
                <a:gd name="T6" fmla="*/ 265 w 576"/>
                <a:gd name="T7" fmla="*/ 329 h 336"/>
                <a:gd name="T8" fmla="*/ 54 w 576"/>
                <a:gd name="T9" fmla="*/ 207 h 336"/>
                <a:gd name="T10" fmla="*/ 54 w 576"/>
                <a:gd name="T11" fmla="*/ 207 h 336"/>
                <a:gd name="T12" fmla="*/ 9 w 576"/>
                <a:gd name="T13" fmla="*/ 181 h 336"/>
                <a:gd name="T14" fmla="*/ 1 w 576"/>
                <a:gd name="T15" fmla="*/ 170 h 336"/>
                <a:gd name="T16" fmla="*/ 1 w 576"/>
                <a:gd name="T17" fmla="*/ 170 h 336"/>
                <a:gd name="T18" fmla="*/ 13 w 576"/>
                <a:gd name="T19" fmla="*/ 153 h 336"/>
                <a:gd name="T20" fmla="*/ 262 w 576"/>
                <a:gd name="T21" fmla="*/ 9 h 336"/>
                <a:gd name="T22" fmla="*/ 311 w 576"/>
                <a:gd name="T23" fmla="*/ 7 h 336"/>
                <a:gd name="T24" fmla="*/ 567 w 576"/>
                <a:gd name="T25" fmla="*/ 155 h 336"/>
                <a:gd name="T26" fmla="*/ 575 w 576"/>
                <a:gd name="T27" fmla="*/ 17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6" h="336">
                  <a:moveTo>
                    <a:pt x="575" y="170"/>
                  </a:moveTo>
                  <a:cubicBezTo>
                    <a:pt x="574" y="175"/>
                    <a:pt x="570" y="179"/>
                    <a:pt x="563" y="183"/>
                  </a:cubicBezTo>
                  <a:cubicBezTo>
                    <a:pt x="314" y="327"/>
                    <a:pt x="314" y="327"/>
                    <a:pt x="314" y="327"/>
                  </a:cubicBezTo>
                  <a:cubicBezTo>
                    <a:pt x="300" y="335"/>
                    <a:pt x="278" y="336"/>
                    <a:pt x="265" y="329"/>
                  </a:cubicBezTo>
                  <a:cubicBezTo>
                    <a:pt x="54" y="207"/>
                    <a:pt x="54" y="207"/>
                    <a:pt x="54" y="207"/>
                  </a:cubicBezTo>
                  <a:cubicBezTo>
                    <a:pt x="54" y="207"/>
                    <a:pt x="54" y="207"/>
                    <a:pt x="54" y="207"/>
                  </a:cubicBezTo>
                  <a:cubicBezTo>
                    <a:pt x="9" y="181"/>
                    <a:pt x="9" y="181"/>
                    <a:pt x="9" y="181"/>
                  </a:cubicBezTo>
                  <a:cubicBezTo>
                    <a:pt x="4" y="178"/>
                    <a:pt x="1" y="174"/>
                    <a:pt x="1" y="170"/>
                  </a:cubicBezTo>
                  <a:cubicBezTo>
                    <a:pt x="1" y="170"/>
                    <a:pt x="1" y="170"/>
                    <a:pt x="1" y="170"/>
                  </a:cubicBezTo>
                  <a:cubicBezTo>
                    <a:pt x="0" y="164"/>
                    <a:pt x="4" y="158"/>
                    <a:pt x="13" y="153"/>
                  </a:cubicBezTo>
                  <a:cubicBezTo>
                    <a:pt x="262" y="9"/>
                    <a:pt x="262" y="9"/>
                    <a:pt x="262" y="9"/>
                  </a:cubicBezTo>
                  <a:cubicBezTo>
                    <a:pt x="276" y="0"/>
                    <a:pt x="298" y="0"/>
                    <a:pt x="311" y="7"/>
                  </a:cubicBezTo>
                  <a:cubicBezTo>
                    <a:pt x="567" y="155"/>
                    <a:pt x="567" y="155"/>
                    <a:pt x="567" y="155"/>
                  </a:cubicBezTo>
                  <a:cubicBezTo>
                    <a:pt x="574" y="159"/>
                    <a:pt x="576" y="164"/>
                    <a:pt x="575" y="170"/>
                  </a:cubicBezTo>
                  <a:close/>
                </a:path>
              </a:pathLst>
            </a:custGeom>
            <a:solidFill>
              <a:srgbClr val="081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7" name="Freeform 79">
              <a:extLst>
                <a:ext uri="{FF2B5EF4-FFF2-40B4-BE49-F238E27FC236}">
                  <a16:creationId xmlns:a16="http://schemas.microsoft.com/office/drawing/2014/main" id="{D15D8D05-6F25-4CFD-AA51-F81862CD94D1}"/>
                </a:ext>
              </a:extLst>
            </p:cNvPr>
            <p:cNvSpPr>
              <a:spLocks/>
            </p:cNvSpPr>
            <p:nvPr/>
          </p:nvSpPr>
          <p:spPr bwMode="auto">
            <a:xfrm>
              <a:off x="11872913" y="7667625"/>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3" y="166"/>
                    <a:pt x="540" y="170"/>
                    <a:pt x="534" y="174"/>
                  </a:cubicBezTo>
                  <a:cubicBezTo>
                    <a:pt x="298" y="310"/>
                    <a:pt x="298" y="310"/>
                    <a:pt x="298" y="310"/>
                  </a:cubicBezTo>
                  <a:cubicBezTo>
                    <a:pt x="284" y="318"/>
                    <a:pt x="263" y="319"/>
                    <a:pt x="252"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8" name="Freeform 80">
              <a:extLst>
                <a:ext uri="{FF2B5EF4-FFF2-40B4-BE49-F238E27FC236}">
                  <a16:creationId xmlns:a16="http://schemas.microsoft.com/office/drawing/2014/main" id="{B81388C0-8E8C-4A55-8DBF-064B81796489}"/>
                </a:ext>
              </a:extLst>
            </p:cNvPr>
            <p:cNvSpPr>
              <a:spLocks/>
            </p:cNvSpPr>
            <p:nvPr/>
          </p:nvSpPr>
          <p:spPr bwMode="auto">
            <a:xfrm>
              <a:off x="11874501" y="8115300"/>
              <a:ext cx="1501775"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1" y="224"/>
                  </a:cubicBezTo>
                  <a:cubicBezTo>
                    <a:pt x="8" y="84"/>
                    <a:pt x="8" y="84"/>
                    <a:pt x="8" y="84"/>
                  </a:cubicBezTo>
                  <a:cubicBezTo>
                    <a:pt x="3" y="81"/>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8"/>
                    <a:pt x="542"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9" name="Freeform 81">
              <a:extLst>
                <a:ext uri="{FF2B5EF4-FFF2-40B4-BE49-F238E27FC236}">
                  <a16:creationId xmlns:a16="http://schemas.microsoft.com/office/drawing/2014/main" id="{63C672A9-D748-4DCC-8799-A65775062FD8}"/>
                </a:ext>
              </a:extLst>
            </p:cNvPr>
            <p:cNvSpPr>
              <a:spLocks/>
            </p:cNvSpPr>
            <p:nvPr/>
          </p:nvSpPr>
          <p:spPr bwMode="auto">
            <a:xfrm>
              <a:off x="12857163" y="8277225"/>
              <a:ext cx="388938" cy="284163"/>
            </a:xfrm>
            <a:custGeom>
              <a:avLst/>
              <a:gdLst>
                <a:gd name="T0" fmla="*/ 131 w 141"/>
                <a:gd name="T1" fmla="*/ 29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29"/>
                  </a:moveTo>
                  <a:cubicBezTo>
                    <a:pt x="10" y="99"/>
                    <a:pt x="10" y="99"/>
                    <a:pt x="10" y="99"/>
                  </a:cubicBezTo>
                  <a:cubicBezTo>
                    <a:pt x="5" y="103"/>
                    <a:pt x="0" y="99"/>
                    <a:pt x="0" y="92"/>
                  </a:cubicBezTo>
                  <a:cubicBezTo>
                    <a:pt x="0" y="92"/>
                    <a:pt x="0" y="92"/>
                    <a:pt x="0" y="92"/>
                  </a:cubicBezTo>
                  <a:cubicBezTo>
                    <a:pt x="0" y="84"/>
                    <a:pt x="5" y="76"/>
                    <a:pt x="10" y="73"/>
                  </a:cubicBezTo>
                  <a:cubicBezTo>
                    <a:pt x="131" y="3"/>
                    <a:pt x="131" y="3"/>
                    <a:pt x="131" y="3"/>
                  </a:cubicBezTo>
                  <a:cubicBezTo>
                    <a:pt x="137" y="0"/>
                    <a:pt x="141" y="3"/>
                    <a:pt x="141" y="10"/>
                  </a:cubicBezTo>
                  <a:cubicBezTo>
                    <a:pt x="141" y="10"/>
                    <a:pt x="141" y="10"/>
                    <a:pt x="141" y="10"/>
                  </a:cubicBezTo>
                  <a:cubicBezTo>
                    <a:pt x="141" y="18"/>
                    <a:pt x="137" y="26"/>
                    <a:pt x="131" y="29"/>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0" name="Freeform 82">
              <a:extLst>
                <a:ext uri="{FF2B5EF4-FFF2-40B4-BE49-F238E27FC236}">
                  <a16:creationId xmlns:a16="http://schemas.microsoft.com/office/drawing/2014/main" id="{8541C718-C437-42DE-8A57-558449991FCA}"/>
                </a:ext>
              </a:extLst>
            </p:cNvPr>
            <p:cNvSpPr>
              <a:spLocks/>
            </p:cNvSpPr>
            <p:nvPr/>
          </p:nvSpPr>
          <p:spPr bwMode="auto">
            <a:xfrm>
              <a:off x="12030076" y="829468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4"/>
                    <a:pt x="5" y="0"/>
                    <a:pt x="10" y="3"/>
                  </a:cubicBezTo>
                  <a:cubicBezTo>
                    <a:pt x="131" y="73"/>
                    <a:pt x="131" y="73"/>
                    <a:pt x="131" y="73"/>
                  </a:cubicBezTo>
                  <a:cubicBezTo>
                    <a:pt x="137" y="77"/>
                    <a:pt x="141" y="85"/>
                    <a:pt x="141" y="92"/>
                  </a:cubicBezTo>
                  <a:cubicBezTo>
                    <a:pt x="141" y="92"/>
                    <a:pt x="141" y="92"/>
                    <a:pt x="141" y="92"/>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1" name="Freeform 83">
              <a:extLst>
                <a:ext uri="{FF2B5EF4-FFF2-40B4-BE49-F238E27FC236}">
                  <a16:creationId xmlns:a16="http://schemas.microsoft.com/office/drawing/2014/main" id="{938B948D-5DF5-444D-815C-267C90042143}"/>
                </a:ext>
              </a:extLst>
            </p:cNvPr>
            <p:cNvSpPr>
              <a:spLocks/>
            </p:cNvSpPr>
            <p:nvPr/>
          </p:nvSpPr>
          <p:spPr bwMode="auto">
            <a:xfrm>
              <a:off x="12760326" y="8518525"/>
              <a:ext cx="66675" cy="96838"/>
            </a:xfrm>
            <a:custGeom>
              <a:avLst/>
              <a:gdLst>
                <a:gd name="T0" fmla="*/ 24 w 24"/>
                <a:gd name="T1" fmla="*/ 11 h 35"/>
                <a:gd name="T2" fmla="*/ 12 w 24"/>
                <a:gd name="T3" fmla="*/ 31 h 35"/>
                <a:gd name="T4" fmla="*/ 0 w 24"/>
                <a:gd name="T5" fmla="*/ 24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8" y="28"/>
                    <a:pt x="12" y="31"/>
                  </a:cubicBezTo>
                  <a:cubicBezTo>
                    <a:pt x="5" y="35"/>
                    <a:pt x="0" y="32"/>
                    <a:pt x="0" y="24"/>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2" name="Freeform 84">
              <a:extLst>
                <a:ext uri="{FF2B5EF4-FFF2-40B4-BE49-F238E27FC236}">
                  <a16:creationId xmlns:a16="http://schemas.microsoft.com/office/drawing/2014/main" id="{0E36C2BF-D992-4A57-B847-9D5AC73CDA44}"/>
                </a:ext>
              </a:extLst>
            </p:cNvPr>
            <p:cNvSpPr>
              <a:spLocks/>
            </p:cNvSpPr>
            <p:nvPr/>
          </p:nvSpPr>
          <p:spPr bwMode="auto">
            <a:xfrm>
              <a:off x="11872913" y="7426325"/>
              <a:ext cx="1506538" cy="879475"/>
            </a:xfrm>
            <a:custGeom>
              <a:avLst/>
              <a:gdLst>
                <a:gd name="T0" fmla="*/ 545 w 546"/>
                <a:gd name="T1" fmla="*/ 161 h 318"/>
                <a:gd name="T2" fmla="*/ 534 w 546"/>
                <a:gd name="T3" fmla="*/ 173 h 318"/>
                <a:gd name="T4" fmla="*/ 298 w 546"/>
                <a:gd name="T5" fmla="*/ 309 h 318"/>
                <a:gd name="T6" fmla="*/ 252 w 546"/>
                <a:gd name="T7" fmla="*/ 311 h 318"/>
                <a:gd name="T8" fmla="*/ 52 w 546"/>
                <a:gd name="T9" fmla="*/ 196 h 318"/>
                <a:gd name="T10" fmla="*/ 52 w 546"/>
                <a:gd name="T11" fmla="*/ 196 h 318"/>
                <a:gd name="T12" fmla="*/ 9 w 546"/>
                <a:gd name="T13" fmla="*/ 171 h 318"/>
                <a:gd name="T14" fmla="*/ 1 w 546"/>
                <a:gd name="T15" fmla="*/ 161 h 318"/>
                <a:gd name="T16" fmla="*/ 1 w 546"/>
                <a:gd name="T17" fmla="*/ 161 h 318"/>
                <a:gd name="T18" fmla="*/ 12 w 546"/>
                <a:gd name="T19" fmla="*/ 145 h 318"/>
                <a:gd name="T20" fmla="*/ 248 w 546"/>
                <a:gd name="T21" fmla="*/ 8 h 318"/>
                <a:gd name="T22" fmla="*/ 294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3" y="165"/>
                    <a:pt x="540" y="170"/>
                    <a:pt x="534" y="173"/>
                  </a:cubicBezTo>
                  <a:cubicBezTo>
                    <a:pt x="298" y="309"/>
                    <a:pt x="298" y="309"/>
                    <a:pt x="298" y="309"/>
                  </a:cubicBezTo>
                  <a:cubicBezTo>
                    <a:pt x="284" y="317"/>
                    <a:pt x="263" y="318"/>
                    <a:pt x="252" y="311"/>
                  </a:cubicBezTo>
                  <a:cubicBezTo>
                    <a:pt x="52" y="196"/>
                    <a:pt x="52" y="196"/>
                    <a:pt x="52" y="196"/>
                  </a:cubicBezTo>
                  <a:cubicBezTo>
                    <a:pt x="52" y="196"/>
                    <a:pt x="52" y="196"/>
                    <a:pt x="52" y="196"/>
                  </a:cubicBezTo>
                  <a:cubicBezTo>
                    <a:pt x="9" y="171"/>
                    <a:pt x="9" y="171"/>
                    <a:pt x="9" y="171"/>
                  </a:cubicBezTo>
                  <a:cubicBezTo>
                    <a:pt x="4" y="169"/>
                    <a:pt x="2" y="165"/>
                    <a:pt x="1" y="161"/>
                  </a:cubicBezTo>
                  <a:cubicBezTo>
                    <a:pt x="1" y="161"/>
                    <a:pt x="1" y="161"/>
                    <a:pt x="1" y="161"/>
                  </a:cubicBezTo>
                  <a:cubicBezTo>
                    <a:pt x="0" y="156"/>
                    <a:pt x="4" y="149"/>
                    <a:pt x="12" y="145"/>
                  </a:cubicBezTo>
                  <a:cubicBezTo>
                    <a:pt x="248" y="8"/>
                    <a:pt x="248" y="8"/>
                    <a:pt x="248" y="8"/>
                  </a:cubicBezTo>
                  <a:cubicBezTo>
                    <a:pt x="262" y="1"/>
                    <a:pt x="283" y="0"/>
                    <a:pt x="294" y="7"/>
                  </a:cubicBezTo>
                  <a:cubicBezTo>
                    <a:pt x="537" y="147"/>
                    <a:pt x="537" y="147"/>
                    <a:pt x="537" y="147"/>
                  </a:cubicBezTo>
                  <a:cubicBezTo>
                    <a:pt x="544" y="150"/>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3" name="Freeform 85">
              <a:extLst>
                <a:ext uri="{FF2B5EF4-FFF2-40B4-BE49-F238E27FC236}">
                  <a16:creationId xmlns:a16="http://schemas.microsoft.com/office/drawing/2014/main" id="{A822CB75-7265-401C-AE6E-3D6383EA1336}"/>
                </a:ext>
              </a:extLst>
            </p:cNvPr>
            <p:cNvSpPr>
              <a:spLocks/>
            </p:cNvSpPr>
            <p:nvPr/>
          </p:nvSpPr>
          <p:spPr bwMode="auto">
            <a:xfrm>
              <a:off x="11874501" y="7872413"/>
              <a:ext cx="1501775" cy="639763"/>
            </a:xfrm>
            <a:custGeom>
              <a:avLst/>
              <a:gdLst>
                <a:gd name="T0" fmla="*/ 544 w 544"/>
                <a:gd name="T1" fmla="*/ 0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0 h 232"/>
                <a:gd name="T18" fmla="*/ 8 w 544"/>
                <a:gd name="T19" fmla="*/ 10 h 232"/>
                <a:gd name="T20" fmla="*/ 51 w 544"/>
                <a:gd name="T21" fmla="*/ 35 h 232"/>
                <a:gd name="T22" fmla="*/ 51 w 544"/>
                <a:gd name="T23" fmla="*/ 35 h 232"/>
                <a:gd name="T24" fmla="*/ 251 w 544"/>
                <a:gd name="T25" fmla="*/ 150 h 232"/>
                <a:gd name="T26" fmla="*/ 297 w 544"/>
                <a:gd name="T27" fmla="*/ 148 h 232"/>
                <a:gd name="T28" fmla="*/ 533 w 544"/>
                <a:gd name="T29" fmla="*/ 12 h 232"/>
                <a:gd name="T30" fmla="*/ 544 w 544"/>
                <a:gd name="T3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2">
                  <a:moveTo>
                    <a:pt x="544" y="0"/>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2" y="232"/>
                    <a:pt x="251" y="225"/>
                  </a:cubicBezTo>
                  <a:cubicBezTo>
                    <a:pt x="8" y="85"/>
                    <a:pt x="8" y="85"/>
                    <a:pt x="8" y="85"/>
                  </a:cubicBezTo>
                  <a:cubicBezTo>
                    <a:pt x="3" y="82"/>
                    <a:pt x="1" y="78"/>
                    <a:pt x="0" y="75"/>
                  </a:cubicBezTo>
                  <a:cubicBezTo>
                    <a:pt x="0" y="0"/>
                    <a:pt x="0" y="0"/>
                    <a:pt x="0" y="0"/>
                  </a:cubicBezTo>
                  <a:cubicBezTo>
                    <a:pt x="1" y="4"/>
                    <a:pt x="3" y="8"/>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9"/>
                    <a:pt x="542"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4" name="Freeform 86">
              <a:extLst>
                <a:ext uri="{FF2B5EF4-FFF2-40B4-BE49-F238E27FC236}">
                  <a16:creationId xmlns:a16="http://schemas.microsoft.com/office/drawing/2014/main" id="{E2E14F7A-5427-4B41-AD21-3AF8E054FB9D}"/>
                </a:ext>
              </a:extLst>
            </p:cNvPr>
            <p:cNvSpPr>
              <a:spLocks/>
            </p:cNvSpPr>
            <p:nvPr/>
          </p:nvSpPr>
          <p:spPr bwMode="auto">
            <a:xfrm>
              <a:off x="12857163" y="8034338"/>
              <a:ext cx="388938" cy="284163"/>
            </a:xfrm>
            <a:custGeom>
              <a:avLst/>
              <a:gdLst>
                <a:gd name="T0" fmla="*/ 131 w 141"/>
                <a:gd name="T1" fmla="*/ 30 h 103"/>
                <a:gd name="T2" fmla="*/ 10 w 141"/>
                <a:gd name="T3" fmla="*/ 100 h 103"/>
                <a:gd name="T4" fmla="*/ 0 w 141"/>
                <a:gd name="T5" fmla="*/ 92 h 103"/>
                <a:gd name="T6" fmla="*/ 0 w 141"/>
                <a:gd name="T7" fmla="*/ 92 h 103"/>
                <a:gd name="T8" fmla="*/ 10 w 141"/>
                <a:gd name="T9" fmla="*/ 73 h 103"/>
                <a:gd name="T10" fmla="*/ 131 w 141"/>
                <a:gd name="T11" fmla="*/ 3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2"/>
                  </a:cubicBezTo>
                  <a:cubicBezTo>
                    <a:pt x="0" y="92"/>
                    <a:pt x="0" y="92"/>
                    <a:pt x="0" y="92"/>
                  </a:cubicBezTo>
                  <a:cubicBezTo>
                    <a:pt x="0" y="85"/>
                    <a:pt x="5" y="76"/>
                    <a:pt x="10" y="73"/>
                  </a:cubicBezTo>
                  <a:cubicBezTo>
                    <a:pt x="131" y="3"/>
                    <a:pt x="131" y="3"/>
                    <a:pt x="131" y="3"/>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5" name="Freeform 87">
              <a:extLst>
                <a:ext uri="{FF2B5EF4-FFF2-40B4-BE49-F238E27FC236}">
                  <a16:creationId xmlns:a16="http://schemas.microsoft.com/office/drawing/2014/main" id="{A46A2E2F-BA68-46F3-84EA-E20CF0157320}"/>
                </a:ext>
              </a:extLst>
            </p:cNvPr>
            <p:cNvSpPr>
              <a:spLocks/>
            </p:cNvSpPr>
            <p:nvPr/>
          </p:nvSpPr>
          <p:spPr bwMode="auto">
            <a:xfrm>
              <a:off x="12030076" y="8053388"/>
              <a:ext cx="388938" cy="285750"/>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3"/>
                    <a:pt x="5" y="0"/>
                    <a:pt x="10" y="3"/>
                  </a:cubicBezTo>
                  <a:cubicBezTo>
                    <a:pt x="131" y="73"/>
                    <a:pt x="131" y="73"/>
                    <a:pt x="131" y="73"/>
                  </a:cubicBezTo>
                  <a:cubicBezTo>
                    <a:pt x="137" y="76"/>
                    <a:pt x="141" y="85"/>
                    <a:pt x="141" y="92"/>
                  </a:cubicBezTo>
                  <a:cubicBezTo>
                    <a:pt x="141" y="92"/>
                    <a:pt x="141" y="92"/>
                    <a:pt x="141" y="92"/>
                  </a:cubicBezTo>
                  <a:cubicBezTo>
                    <a:pt x="141" y="99"/>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6" name="Freeform 88">
              <a:extLst>
                <a:ext uri="{FF2B5EF4-FFF2-40B4-BE49-F238E27FC236}">
                  <a16:creationId xmlns:a16="http://schemas.microsoft.com/office/drawing/2014/main" id="{45278FA2-D309-4C16-8426-8DDED7F7BF6D}"/>
                </a:ext>
              </a:extLst>
            </p:cNvPr>
            <p:cNvSpPr>
              <a:spLocks/>
            </p:cNvSpPr>
            <p:nvPr/>
          </p:nvSpPr>
          <p:spPr bwMode="auto">
            <a:xfrm>
              <a:off x="12760326" y="8277225"/>
              <a:ext cx="66675" cy="96838"/>
            </a:xfrm>
            <a:custGeom>
              <a:avLst/>
              <a:gdLst>
                <a:gd name="T0" fmla="*/ 24 w 24"/>
                <a:gd name="T1" fmla="*/ 10 h 35"/>
                <a:gd name="T2" fmla="*/ 12 w 24"/>
                <a:gd name="T3" fmla="*/ 31 h 35"/>
                <a:gd name="T4" fmla="*/ 0 w 24"/>
                <a:gd name="T5" fmla="*/ 24 h 35"/>
                <a:gd name="T6" fmla="*/ 12 w 24"/>
                <a:gd name="T7" fmla="*/ 3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8" y="27"/>
                    <a:pt x="12" y="31"/>
                  </a:cubicBezTo>
                  <a:cubicBezTo>
                    <a:pt x="5" y="35"/>
                    <a:pt x="0" y="32"/>
                    <a:pt x="0" y="24"/>
                  </a:cubicBezTo>
                  <a:cubicBezTo>
                    <a:pt x="0" y="16"/>
                    <a:pt x="5" y="7"/>
                    <a:pt x="12" y="3"/>
                  </a:cubicBezTo>
                  <a:cubicBezTo>
                    <a:pt x="18"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7" name="Freeform 89">
              <a:extLst>
                <a:ext uri="{FF2B5EF4-FFF2-40B4-BE49-F238E27FC236}">
                  <a16:creationId xmlns:a16="http://schemas.microsoft.com/office/drawing/2014/main" id="{761C2195-B30F-4E37-9437-79FFEDD57EC1}"/>
                </a:ext>
              </a:extLst>
            </p:cNvPr>
            <p:cNvSpPr>
              <a:spLocks/>
            </p:cNvSpPr>
            <p:nvPr/>
          </p:nvSpPr>
          <p:spPr bwMode="auto">
            <a:xfrm>
              <a:off x="11872913" y="7183438"/>
              <a:ext cx="1506538" cy="881063"/>
            </a:xfrm>
            <a:custGeom>
              <a:avLst/>
              <a:gdLst>
                <a:gd name="T0" fmla="*/ 545 w 546"/>
                <a:gd name="T1" fmla="*/ 162 h 319"/>
                <a:gd name="T2" fmla="*/ 534 w 546"/>
                <a:gd name="T3" fmla="*/ 174 h 319"/>
                <a:gd name="T4" fmla="*/ 298 w 546"/>
                <a:gd name="T5" fmla="*/ 310 h 319"/>
                <a:gd name="T6" fmla="*/ 252 w 546"/>
                <a:gd name="T7" fmla="*/ 312 h 319"/>
                <a:gd name="T8" fmla="*/ 52 w 546"/>
                <a:gd name="T9" fmla="*/ 197 h 319"/>
                <a:gd name="T10" fmla="*/ 52 w 546"/>
                <a:gd name="T11" fmla="*/ 197 h 319"/>
                <a:gd name="T12" fmla="*/ 9 w 546"/>
                <a:gd name="T13" fmla="*/ 172 h 319"/>
                <a:gd name="T14" fmla="*/ 1 w 546"/>
                <a:gd name="T15" fmla="*/ 162 h 319"/>
                <a:gd name="T16" fmla="*/ 1 w 546"/>
                <a:gd name="T17" fmla="*/ 162 h 319"/>
                <a:gd name="T18" fmla="*/ 12 w 546"/>
                <a:gd name="T19" fmla="*/ 145 h 319"/>
                <a:gd name="T20" fmla="*/ 248 w 546"/>
                <a:gd name="T21" fmla="*/ 9 h 319"/>
                <a:gd name="T22" fmla="*/ 294 w 546"/>
                <a:gd name="T23" fmla="*/ 7 h 319"/>
                <a:gd name="T24" fmla="*/ 537 w 546"/>
                <a:gd name="T25" fmla="*/ 147 h 319"/>
                <a:gd name="T26" fmla="*/ 545 w 546"/>
                <a:gd name="T27" fmla="*/ 16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9">
                  <a:moveTo>
                    <a:pt x="545" y="162"/>
                  </a:moveTo>
                  <a:cubicBezTo>
                    <a:pt x="543" y="166"/>
                    <a:pt x="540" y="170"/>
                    <a:pt x="534" y="174"/>
                  </a:cubicBezTo>
                  <a:cubicBezTo>
                    <a:pt x="298" y="310"/>
                    <a:pt x="298" y="310"/>
                    <a:pt x="298" y="310"/>
                  </a:cubicBezTo>
                  <a:cubicBezTo>
                    <a:pt x="284" y="318"/>
                    <a:pt x="263" y="319"/>
                    <a:pt x="252" y="312"/>
                  </a:cubicBezTo>
                  <a:cubicBezTo>
                    <a:pt x="52" y="197"/>
                    <a:pt x="52" y="197"/>
                    <a:pt x="52" y="197"/>
                  </a:cubicBezTo>
                  <a:cubicBezTo>
                    <a:pt x="52" y="197"/>
                    <a:pt x="52" y="197"/>
                    <a:pt x="52" y="197"/>
                  </a:cubicBezTo>
                  <a:cubicBezTo>
                    <a:pt x="9" y="172"/>
                    <a:pt x="9" y="172"/>
                    <a:pt x="9" y="172"/>
                  </a:cubicBezTo>
                  <a:cubicBezTo>
                    <a:pt x="4" y="169"/>
                    <a:pt x="2" y="166"/>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5" y="162"/>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8" name="Freeform 90">
              <a:extLst>
                <a:ext uri="{FF2B5EF4-FFF2-40B4-BE49-F238E27FC236}">
                  <a16:creationId xmlns:a16="http://schemas.microsoft.com/office/drawing/2014/main" id="{97A2E920-287B-48E9-86B4-92D2D0D1EA62}"/>
                </a:ext>
              </a:extLst>
            </p:cNvPr>
            <p:cNvSpPr>
              <a:spLocks/>
            </p:cNvSpPr>
            <p:nvPr/>
          </p:nvSpPr>
          <p:spPr bwMode="auto">
            <a:xfrm>
              <a:off x="11874501" y="7631113"/>
              <a:ext cx="1501775" cy="638175"/>
            </a:xfrm>
            <a:custGeom>
              <a:avLst/>
              <a:gdLst>
                <a:gd name="T0" fmla="*/ 544 w 544"/>
                <a:gd name="T1" fmla="*/ 0 h 231"/>
                <a:gd name="T2" fmla="*/ 544 w 544"/>
                <a:gd name="T3" fmla="*/ 71 h 231"/>
                <a:gd name="T4" fmla="*/ 544 w 544"/>
                <a:gd name="T5" fmla="*/ 71 h 231"/>
                <a:gd name="T6" fmla="*/ 533 w 544"/>
                <a:gd name="T7" fmla="*/ 86 h 231"/>
                <a:gd name="T8" fmla="*/ 297 w 544"/>
                <a:gd name="T9" fmla="*/ 222 h 231"/>
                <a:gd name="T10" fmla="*/ 251 w 544"/>
                <a:gd name="T11" fmla="*/ 224 h 231"/>
                <a:gd name="T12" fmla="*/ 8 w 544"/>
                <a:gd name="T13" fmla="*/ 84 h 231"/>
                <a:gd name="T14" fmla="*/ 0 w 544"/>
                <a:gd name="T15" fmla="*/ 74 h 231"/>
                <a:gd name="T16" fmla="*/ 0 w 544"/>
                <a:gd name="T17" fmla="*/ 0 h 231"/>
                <a:gd name="T18" fmla="*/ 8 w 544"/>
                <a:gd name="T19" fmla="*/ 10 h 231"/>
                <a:gd name="T20" fmla="*/ 51 w 544"/>
                <a:gd name="T21" fmla="*/ 35 h 231"/>
                <a:gd name="T22" fmla="*/ 51 w 544"/>
                <a:gd name="T23" fmla="*/ 35 h 231"/>
                <a:gd name="T24" fmla="*/ 251 w 544"/>
                <a:gd name="T25" fmla="*/ 150 h 231"/>
                <a:gd name="T26" fmla="*/ 297 w 544"/>
                <a:gd name="T27" fmla="*/ 148 h 231"/>
                <a:gd name="T28" fmla="*/ 533 w 544"/>
                <a:gd name="T29" fmla="*/ 12 h 231"/>
                <a:gd name="T30" fmla="*/ 544 w 544"/>
                <a:gd name="T31"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4" h="231">
                  <a:moveTo>
                    <a:pt x="544" y="0"/>
                  </a:moveTo>
                  <a:cubicBezTo>
                    <a:pt x="544" y="71"/>
                    <a:pt x="544" y="71"/>
                    <a:pt x="544" y="71"/>
                  </a:cubicBezTo>
                  <a:cubicBezTo>
                    <a:pt x="544" y="71"/>
                    <a:pt x="544" y="71"/>
                    <a:pt x="544" y="71"/>
                  </a:cubicBezTo>
                  <a:cubicBezTo>
                    <a:pt x="544" y="76"/>
                    <a:pt x="540" y="82"/>
                    <a:pt x="533" y="86"/>
                  </a:cubicBezTo>
                  <a:cubicBezTo>
                    <a:pt x="297" y="222"/>
                    <a:pt x="297" y="222"/>
                    <a:pt x="297" y="222"/>
                  </a:cubicBezTo>
                  <a:cubicBezTo>
                    <a:pt x="283" y="230"/>
                    <a:pt x="262" y="231"/>
                    <a:pt x="251" y="224"/>
                  </a:cubicBezTo>
                  <a:cubicBezTo>
                    <a:pt x="8" y="84"/>
                    <a:pt x="8" y="84"/>
                    <a:pt x="8" y="84"/>
                  </a:cubicBezTo>
                  <a:cubicBezTo>
                    <a:pt x="3" y="82"/>
                    <a:pt x="1" y="78"/>
                    <a:pt x="0" y="74"/>
                  </a:cubicBezTo>
                  <a:cubicBezTo>
                    <a:pt x="0" y="0"/>
                    <a:pt x="0" y="0"/>
                    <a:pt x="0" y="0"/>
                  </a:cubicBezTo>
                  <a:cubicBezTo>
                    <a:pt x="1" y="4"/>
                    <a:pt x="3" y="7"/>
                    <a:pt x="8" y="10"/>
                  </a:cubicBezTo>
                  <a:cubicBezTo>
                    <a:pt x="51" y="35"/>
                    <a:pt x="51" y="35"/>
                    <a:pt x="51" y="35"/>
                  </a:cubicBezTo>
                  <a:cubicBezTo>
                    <a:pt x="51" y="35"/>
                    <a:pt x="51" y="35"/>
                    <a:pt x="51" y="35"/>
                  </a:cubicBezTo>
                  <a:cubicBezTo>
                    <a:pt x="251" y="150"/>
                    <a:pt x="251" y="150"/>
                    <a:pt x="251" y="150"/>
                  </a:cubicBezTo>
                  <a:cubicBezTo>
                    <a:pt x="262" y="157"/>
                    <a:pt x="283" y="156"/>
                    <a:pt x="297" y="148"/>
                  </a:cubicBezTo>
                  <a:cubicBezTo>
                    <a:pt x="533" y="12"/>
                    <a:pt x="533" y="12"/>
                    <a:pt x="533" y="12"/>
                  </a:cubicBezTo>
                  <a:cubicBezTo>
                    <a:pt x="539" y="8"/>
                    <a:pt x="542" y="4"/>
                    <a:pt x="544" y="0"/>
                  </a:cubicBez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9" name="Freeform 91">
              <a:extLst>
                <a:ext uri="{FF2B5EF4-FFF2-40B4-BE49-F238E27FC236}">
                  <a16:creationId xmlns:a16="http://schemas.microsoft.com/office/drawing/2014/main" id="{81506013-1700-4FE7-9675-409CCB19D17E}"/>
                </a:ext>
              </a:extLst>
            </p:cNvPr>
            <p:cNvSpPr>
              <a:spLocks/>
            </p:cNvSpPr>
            <p:nvPr/>
          </p:nvSpPr>
          <p:spPr bwMode="auto">
            <a:xfrm>
              <a:off x="12857163" y="7794625"/>
              <a:ext cx="388938" cy="284163"/>
            </a:xfrm>
            <a:custGeom>
              <a:avLst/>
              <a:gdLst>
                <a:gd name="T0" fmla="*/ 131 w 141"/>
                <a:gd name="T1" fmla="*/ 30 h 103"/>
                <a:gd name="T2" fmla="*/ 10 w 141"/>
                <a:gd name="T3" fmla="*/ 99 h 103"/>
                <a:gd name="T4" fmla="*/ 0 w 141"/>
                <a:gd name="T5" fmla="*/ 92 h 103"/>
                <a:gd name="T6" fmla="*/ 0 w 141"/>
                <a:gd name="T7" fmla="*/ 92 h 103"/>
                <a:gd name="T8" fmla="*/ 10 w 141"/>
                <a:gd name="T9" fmla="*/ 73 h 103"/>
                <a:gd name="T10" fmla="*/ 131 w 141"/>
                <a:gd name="T11" fmla="*/ 3 h 103"/>
                <a:gd name="T12" fmla="*/ 141 w 141"/>
                <a:gd name="T13" fmla="*/ 10 h 103"/>
                <a:gd name="T14" fmla="*/ 141 w 141"/>
                <a:gd name="T15" fmla="*/ 10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99"/>
                    <a:pt x="10" y="99"/>
                    <a:pt x="10" y="99"/>
                  </a:cubicBezTo>
                  <a:cubicBezTo>
                    <a:pt x="5" y="103"/>
                    <a:pt x="0" y="99"/>
                    <a:pt x="0" y="92"/>
                  </a:cubicBezTo>
                  <a:cubicBezTo>
                    <a:pt x="0" y="92"/>
                    <a:pt x="0" y="92"/>
                    <a:pt x="0" y="92"/>
                  </a:cubicBezTo>
                  <a:cubicBezTo>
                    <a:pt x="0" y="85"/>
                    <a:pt x="5" y="76"/>
                    <a:pt x="10" y="73"/>
                  </a:cubicBezTo>
                  <a:cubicBezTo>
                    <a:pt x="131" y="3"/>
                    <a:pt x="131" y="3"/>
                    <a:pt x="131" y="3"/>
                  </a:cubicBezTo>
                  <a:cubicBezTo>
                    <a:pt x="137" y="0"/>
                    <a:pt x="141" y="3"/>
                    <a:pt x="141" y="10"/>
                  </a:cubicBezTo>
                  <a:cubicBezTo>
                    <a:pt x="141" y="10"/>
                    <a:pt x="141" y="10"/>
                    <a:pt x="141" y="10"/>
                  </a:cubicBezTo>
                  <a:cubicBezTo>
                    <a:pt x="141" y="18"/>
                    <a:pt x="137" y="26"/>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0" name="Freeform 92">
              <a:extLst>
                <a:ext uri="{FF2B5EF4-FFF2-40B4-BE49-F238E27FC236}">
                  <a16:creationId xmlns:a16="http://schemas.microsoft.com/office/drawing/2014/main" id="{F5A54A47-27BB-4515-8E4B-A916E82EDA42}"/>
                </a:ext>
              </a:extLst>
            </p:cNvPr>
            <p:cNvSpPr>
              <a:spLocks/>
            </p:cNvSpPr>
            <p:nvPr/>
          </p:nvSpPr>
          <p:spPr bwMode="auto">
            <a:xfrm>
              <a:off x="12030076" y="7810500"/>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4 h 103"/>
                <a:gd name="T10" fmla="*/ 131 w 141"/>
                <a:gd name="T11" fmla="*/ 74 h 103"/>
                <a:gd name="T12" fmla="*/ 141 w 141"/>
                <a:gd name="T13" fmla="*/ 93 h 103"/>
                <a:gd name="T14" fmla="*/ 141 w 141"/>
                <a:gd name="T15" fmla="*/ 93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9"/>
                    <a:pt x="0" y="11"/>
                  </a:cubicBezTo>
                  <a:cubicBezTo>
                    <a:pt x="0" y="11"/>
                    <a:pt x="0" y="11"/>
                    <a:pt x="0" y="11"/>
                  </a:cubicBezTo>
                  <a:cubicBezTo>
                    <a:pt x="0" y="4"/>
                    <a:pt x="5" y="0"/>
                    <a:pt x="10" y="4"/>
                  </a:cubicBezTo>
                  <a:cubicBezTo>
                    <a:pt x="131" y="74"/>
                    <a:pt x="131" y="74"/>
                    <a:pt x="131" y="74"/>
                  </a:cubicBezTo>
                  <a:cubicBezTo>
                    <a:pt x="137" y="77"/>
                    <a:pt x="141" y="85"/>
                    <a:pt x="141" y="93"/>
                  </a:cubicBezTo>
                  <a:cubicBezTo>
                    <a:pt x="141" y="93"/>
                    <a:pt x="141" y="93"/>
                    <a:pt x="141" y="93"/>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1" name="Freeform 93">
              <a:extLst>
                <a:ext uri="{FF2B5EF4-FFF2-40B4-BE49-F238E27FC236}">
                  <a16:creationId xmlns:a16="http://schemas.microsoft.com/office/drawing/2014/main" id="{1EA5ADAC-81E8-40DB-B5AD-82F6451A329D}"/>
                </a:ext>
              </a:extLst>
            </p:cNvPr>
            <p:cNvSpPr>
              <a:spLocks/>
            </p:cNvSpPr>
            <p:nvPr/>
          </p:nvSpPr>
          <p:spPr bwMode="auto">
            <a:xfrm>
              <a:off x="12760326" y="8034338"/>
              <a:ext cx="66675" cy="96838"/>
            </a:xfrm>
            <a:custGeom>
              <a:avLst/>
              <a:gdLst>
                <a:gd name="T0" fmla="*/ 24 w 24"/>
                <a:gd name="T1" fmla="*/ 11 h 35"/>
                <a:gd name="T2" fmla="*/ 12 w 24"/>
                <a:gd name="T3" fmla="*/ 32 h 35"/>
                <a:gd name="T4" fmla="*/ 0 w 24"/>
                <a:gd name="T5" fmla="*/ 25 h 35"/>
                <a:gd name="T6" fmla="*/ 12 w 24"/>
                <a:gd name="T7" fmla="*/ 4 h 35"/>
                <a:gd name="T8" fmla="*/ 24 w 24"/>
                <a:gd name="T9" fmla="*/ 11 h 35"/>
              </a:gdLst>
              <a:ahLst/>
              <a:cxnLst>
                <a:cxn ang="0">
                  <a:pos x="T0" y="T1"/>
                </a:cxn>
                <a:cxn ang="0">
                  <a:pos x="T2" y="T3"/>
                </a:cxn>
                <a:cxn ang="0">
                  <a:pos x="T4" y="T5"/>
                </a:cxn>
                <a:cxn ang="0">
                  <a:pos x="T6" y="T7"/>
                </a:cxn>
                <a:cxn ang="0">
                  <a:pos x="T8" y="T9"/>
                </a:cxn>
              </a:cxnLst>
              <a:rect l="0" t="0" r="r" b="b"/>
              <a:pathLst>
                <a:path w="24" h="35">
                  <a:moveTo>
                    <a:pt x="24" y="11"/>
                  </a:moveTo>
                  <a:cubicBezTo>
                    <a:pt x="24" y="18"/>
                    <a:pt x="18" y="28"/>
                    <a:pt x="12" y="32"/>
                  </a:cubicBezTo>
                  <a:cubicBezTo>
                    <a:pt x="5" y="35"/>
                    <a:pt x="0" y="32"/>
                    <a:pt x="0" y="25"/>
                  </a:cubicBezTo>
                  <a:cubicBezTo>
                    <a:pt x="0" y="17"/>
                    <a:pt x="5" y="8"/>
                    <a:pt x="12" y="4"/>
                  </a:cubicBezTo>
                  <a:cubicBezTo>
                    <a:pt x="18" y="0"/>
                    <a:pt x="24" y="3"/>
                    <a:pt x="24" y="11"/>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2" name="Freeform 94">
              <a:extLst>
                <a:ext uri="{FF2B5EF4-FFF2-40B4-BE49-F238E27FC236}">
                  <a16:creationId xmlns:a16="http://schemas.microsoft.com/office/drawing/2014/main" id="{82170EED-9808-4D4C-A3E5-545AE023C7E2}"/>
                </a:ext>
              </a:extLst>
            </p:cNvPr>
            <p:cNvSpPr>
              <a:spLocks/>
            </p:cNvSpPr>
            <p:nvPr/>
          </p:nvSpPr>
          <p:spPr bwMode="auto">
            <a:xfrm>
              <a:off x="11872913" y="6943725"/>
              <a:ext cx="1506538" cy="877888"/>
            </a:xfrm>
            <a:custGeom>
              <a:avLst/>
              <a:gdLst>
                <a:gd name="T0" fmla="*/ 545 w 546"/>
                <a:gd name="T1" fmla="*/ 161 h 318"/>
                <a:gd name="T2" fmla="*/ 534 w 546"/>
                <a:gd name="T3" fmla="*/ 173 h 318"/>
                <a:gd name="T4" fmla="*/ 298 w 546"/>
                <a:gd name="T5" fmla="*/ 310 h 318"/>
                <a:gd name="T6" fmla="*/ 252 w 546"/>
                <a:gd name="T7" fmla="*/ 312 h 318"/>
                <a:gd name="T8" fmla="*/ 52 w 546"/>
                <a:gd name="T9" fmla="*/ 196 h 318"/>
                <a:gd name="T10" fmla="*/ 52 w 546"/>
                <a:gd name="T11" fmla="*/ 196 h 318"/>
                <a:gd name="T12" fmla="*/ 9 w 546"/>
                <a:gd name="T13" fmla="*/ 171 h 318"/>
                <a:gd name="T14" fmla="*/ 1 w 546"/>
                <a:gd name="T15" fmla="*/ 162 h 318"/>
                <a:gd name="T16" fmla="*/ 1 w 546"/>
                <a:gd name="T17" fmla="*/ 162 h 318"/>
                <a:gd name="T18" fmla="*/ 12 w 546"/>
                <a:gd name="T19" fmla="*/ 145 h 318"/>
                <a:gd name="T20" fmla="*/ 248 w 546"/>
                <a:gd name="T21" fmla="*/ 9 h 318"/>
                <a:gd name="T22" fmla="*/ 294 w 546"/>
                <a:gd name="T23" fmla="*/ 7 h 318"/>
                <a:gd name="T24" fmla="*/ 537 w 546"/>
                <a:gd name="T25" fmla="*/ 147 h 318"/>
                <a:gd name="T26" fmla="*/ 545 w 546"/>
                <a:gd name="T27" fmla="*/ 16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6" h="318">
                  <a:moveTo>
                    <a:pt x="545" y="161"/>
                  </a:moveTo>
                  <a:cubicBezTo>
                    <a:pt x="543" y="166"/>
                    <a:pt x="540" y="170"/>
                    <a:pt x="534" y="173"/>
                  </a:cubicBezTo>
                  <a:cubicBezTo>
                    <a:pt x="298" y="310"/>
                    <a:pt x="298" y="310"/>
                    <a:pt x="298" y="310"/>
                  </a:cubicBezTo>
                  <a:cubicBezTo>
                    <a:pt x="284" y="318"/>
                    <a:pt x="263" y="318"/>
                    <a:pt x="252" y="312"/>
                  </a:cubicBezTo>
                  <a:cubicBezTo>
                    <a:pt x="52" y="196"/>
                    <a:pt x="52" y="196"/>
                    <a:pt x="52" y="196"/>
                  </a:cubicBezTo>
                  <a:cubicBezTo>
                    <a:pt x="52" y="196"/>
                    <a:pt x="52" y="196"/>
                    <a:pt x="52" y="196"/>
                  </a:cubicBezTo>
                  <a:cubicBezTo>
                    <a:pt x="9" y="171"/>
                    <a:pt x="9" y="171"/>
                    <a:pt x="9" y="171"/>
                  </a:cubicBezTo>
                  <a:cubicBezTo>
                    <a:pt x="4" y="169"/>
                    <a:pt x="2" y="165"/>
                    <a:pt x="1" y="162"/>
                  </a:cubicBezTo>
                  <a:cubicBezTo>
                    <a:pt x="1" y="162"/>
                    <a:pt x="1" y="162"/>
                    <a:pt x="1" y="162"/>
                  </a:cubicBezTo>
                  <a:cubicBezTo>
                    <a:pt x="0" y="156"/>
                    <a:pt x="4" y="150"/>
                    <a:pt x="12" y="145"/>
                  </a:cubicBezTo>
                  <a:cubicBezTo>
                    <a:pt x="248" y="9"/>
                    <a:pt x="248" y="9"/>
                    <a:pt x="248" y="9"/>
                  </a:cubicBezTo>
                  <a:cubicBezTo>
                    <a:pt x="262" y="1"/>
                    <a:pt x="283" y="0"/>
                    <a:pt x="294" y="7"/>
                  </a:cubicBezTo>
                  <a:cubicBezTo>
                    <a:pt x="537" y="147"/>
                    <a:pt x="537" y="147"/>
                    <a:pt x="537" y="147"/>
                  </a:cubicBezTo>
                  <a:cubicBezTo>
                    <a:pt x="544" y="151"/>
                    <a:pt x="546" y="156"/>
                    <a:pt x="545" y="161"/>
                  </a:cubicBezTo>
                  <a:close/>
                </a:path>
              </a:pathLst>
            </a:custGeom>
            <a:solidFill>
              <a:srgbClr val="2A42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3" name="Freeform 95">
              <a:extLst>
                <a:ext uri="{FF2B5EF4-FFF2-40B4-BE49-F238E27FC236}">
                  <a16:creationId xmlns:a16="http://schemas.microsoft.com/office/drawing/2014/main" id="{34BB467E-8F15-4FF2-A027-EEA030BC3ED7}"/>
                </a:ext>
              </a:extLst>
            </p:cNvPr>
            <p:cNvSpPr>
              <a:spLocks/>
            </p:cNvSpPr>
            <p:nvPr/>
          </p:nvSpPr>
          <p:spPr bwMode="auto">
            <a:xfrm>
              <a:off x="11874501" y="7388225"/>
              <a:ext cx="1501775" cy="641350"/>
            </a:xfrm>
            <a:custGeom>
              <a:avLst/>
              <a:gdLst>
                <a:gd name="T0" fmla="*/ 544 w 544"/>
                <a:gd name="T1" fmla="*/ 1 h 232"/>
                <a:gd name="T2" fmla="*/ 544 w 544"/>
                <a:gd name="T3" fmla="*/ 72 h 232"/>
                <a:gd name="T4" fmla="*/ 544 w 544"/>
                <a:gd name="T5" fmla="*/ 72 h 232"/>
                <a:gd name="T6" fmla="*/ 533 w 544"/>
                <a:gd name="T7" fmla="*/ 87 h 232"/>
                <a:gd name="T8" fmla="*/ 297 w 544"/>
                <a:gd name="T9" fmla="*/ 223 h 232"/>
                <a:gd name="T10" fmla="*/ 251 w 544"/>
                <a:gd name="T11" fmla="*/ 225 h 232"/>
                <a:gd name="T12" fmla="*/ 8 w 544"/>
                <a:gd name="T13" fmla="*/ 85 h 232"/>
                <a:gd name="T14" fmla="*/ 0 w 544"/>
                <a:gd name="T15" fmla="*/ 75 h 232"/>
                <a:gd name="T16" fmla="*/ 0 w 544"/>
                <a:gd name="T17" fmla="*/ 1 h 232"/>
                <a:gd name="T18" fmla="*/ 8 w 544"/>
                <a:gd name="T19" fmla="*/ 10 h 232"/>
                <a:gd name="T20" fmla="*/ 51 w 544"/>
                <a:gd name="T21" fmla="*/ 35 h 232"/>
                <a:gd name="T22" fmla="*/ 51 w 544"/>
                <a:gd name="T23" fmla="*/ 35 h 232"/>
                <a:gd name="T24" fmla="*/ 251 w 544"/>
                <a:gd name="T25" fmla="*/ 151 h 232"/>
                <a:gd name="T26" fmla="*/ 297 w 544"/>
                <a:gd name="T27" fmla="*/ 149 h 232"/>
                <a:gd name="T28" fmla="*/ 533 w 544"/>
                <a:gd name="T29" fmla="*/ 12 h 232"/>
                <a:gd name="T30" fmla="*/ 544 w 544"/>
                <a:gd name="T31" fmla="*/ 0 h 232"/>
                <a:gd name="T32" fmla="*/ 544 w 544"/>
                <a:gd name="T33" fmla="*/ 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232">
                  <a:moveTo>
                    <a:pt x="544" y="1"/>
                  </a:moveTo>
                  <a:cubicBezTo>
                    <a:pt x="544" y="72"/>
                    <a:pt x="544" y="72"/>
                    <a:pt x="544" y="72"/>
                  </a:cubicBezTo>
                  <a:cubicBezTo>
                    <a:pt x="544" y="72"/>
                    <a:pt x="544" y="72"/>
                    <a:pt x="544" y="72"/>
                  </a:cubicBezTo>
                  <a:cubicBezTo>
                    <a:pt x="544" y="77"/>
                    <a:pt x="540" y="82"/>
                    <a:pt x="533" y="87"/>
                  </a:cubicBezTo>
                  <a:cubicBezTo>
                    <a:pt x="297" y="223"/>
                    <a:pt x="297" y="223"/>
                    <a:pt x="297" y="223"/>
                  </a:cubicBezTo>
                  <a:cubicBezTo>
                    <a:pt x="283" y="231"/>
                    <a:pt x="262" y="232"/>
                    <a:pt x="251" y="225"/>
                  </a:cubicBezTo>
                  <a:cubicBezTo>
                    <a:pt x="8" y="85"/>
                    <a:pt x="8" y="85"/>
                    <a:pt x="8" y="85"/>
                  </a:cubicBezTo>
                  <a:cubicBezTo>
                    <a:pt x="3" y="82"/>
                    <a:pt x="1" y="79"/>
                    <a:pt x="0" y="75"/>
                  </a:cubicBezTo>
                  <a:cubicBezTo>
                    <a:pt x="0" y="1"/>
                    <a:pt x="0" y="1"/>
                    <a:pt x="0" y="1"/>
                  </a:cubicBezTo>
                  <a:cubicBezTo>
                    <a:pt x="1" y="4"/>
                    <a:pt x="3" y="8"/>
                    <a:pt x="8" y="10"/>
                  </a:cubicBezTo>
                  <a:cubicBezTo>
                    <a:pt x="51" y="35"/>
                    <a:pt x="51" y="35"/>
                    <a:pt x="51" y="35"/>
                  </a:cubicBezTo>
                  <a:cubicBezTo>
                    <a:pt x="51" y="35"/>
                    <a:pt x="51" y="35"/>
                    <a:pt x="51" y="35"/>
                  </a:cubicBezTo>
                  <a:cubicBezTo>
                    <a:pt x="251" y="151"/>
                    <a:pt x="251" y="151"/>
                    <a:pt x="251" y="151"/>
                  </a:cubicBezTo>
                  <a:cubicBezTo>
                    <a:pt x="262" y="157"/>
                    <a:pt x="283" y="157"/>
                    <a:pt x="297" y="149"/>
                  </a:cubicBezTo>
                  <a:cubicBezTo>
                    <a:pt x="533" y="12"/>
                    <a:pt x="533" y="12"/>
                    <a:pt x="533" y="12"/>
                  </a:cubicBezTo>
                  <a:cubicBezTo>
                    <a:pt x="539" y="9"/>
                    <a:pt x="542" y="5"/>
                    <a:pt x="544" y="0"/>
                  </a:cubicBezTo>
                  <a:lnTo>
                    <a:pt x="544" y="1"/>
                  </a:lnTo>
                  <a:close/>
                </a:path>
              </a:pathLst>
            </a:custGeom>
            <a:solidFill>
              <a:srgbClr val="102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4" name="Freeform 96">
              <a:extLst>
                <a:ext uri="{FF2B5EF4-FFF2-40B4-BE49-F238E27FC236}">
                  <a16:creationId xmlns:a16="http://schemas.microsoft.com/office/drawing/2014/main" id="{41B33297-3979-4349-8299-D1219BAD2B61}"/>
                </a:ext>
              </a:extLst>
            </p:cNvPr>
            <p:cNvSpPr>
              <a:spLocks/>
            </p:cNvSpPr>
            <p:nvPr/>
          </p:nvSpPr>
          <p:spPr bwMode="auto">
            <a:xfrm>
              <a:off x="12857163" y="7551738"/>
              <a:ext cx="388938" cy="284163"/>
            </a:xfrm>
            <a:custGeom>
              <a:avLst/>
              <a:gdLst>
                <a:gd name="T0" fmla="*/ 131 w 141"/>
                <a:gd name="T1" fmla="*/ 30 h 103"/>
                <a:gd name="T2" fmla="*/ 10 w 141"/>
                <a:gd name="T3" fmla="*/ 100 h 103"/>
                <a:gd name="T4" fmla="*/ 0 w 141"/>
                <a:gd name="T5" fmla="*/ 93 h 103"/>
                <a:gd name="T6" fmla="*/ 0 w 141"/>
                <a:gd name="T7" fmla="*/ 93 h 103"/>
                <a:gd name="T8" fmla="*/ 10 w 141"/>
                <a:gd name="T9" fmla="*/ 73 h 103"/>
                <a:gd name="T10" fmla="*/ 131 w 141"/>
                <a:gd name="T11" fmla="*/ 4 h 103"/>
                <a:gd name="T12" fmla="*/ 141 w 141"/>
                <a:gd name="T13" fmla="*/ 11 h 103"/>
                <a:gd name="T14" fmla="*/ 141 w 141"/>
                <a:gd name="T15" fmla="*/ 11 h 103"/>
                <a:gd name="T16" fmla="*/ 131 w 141"/>
                <a:gd name="T17"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30"/>
                  </a:moveTo>
                  <a:cubicBezTo>
                    <a:pt x="10" y="100"/>
                    <a:pt x="10" y="100"/>
                    <a:pt x="10" y="100"/>
                  </a:cubicBezTo>
                  <a:cubicBezTo>
                    <a:pt x="5" y="103"/>
                    <a:pt x="0" y="100"/>
                    <a:pt x="0" y="93"/>
                  </a:cubicBezTo>
                  <a:cubicBezTo>
                    <a:pt x="0" y="93"/>
                    <a:pt x="0" y="93"/>
                    <a:pt x="0" y="93"/>
                  </a:cubicBezTo>
                  <a:cubicBezTo>
                    <a:pt x="0" y="85"/>
                    <a:pt x="5" y="77"/>
                    <a:pt x="10" y="73"/>
                  </a:cubicBezTo>
                  <a:cubicBezTo>
                    <a:pt x="131" y="4"/>
                    <a:pt x="131" y="4"/>
                    <a:pt x="131" y="4"/>
                  </a:cubicBezTo>
                  <a:cubicBezTo>
                    <a:pt x="137" y="0"/>
                    <a:pt x="141" y="4"/>
                    <a:pt x="141" y="11"/>
                  </a:cubicBezTo>
                  <a:cubicBezTo>
                    <a:pt x="141" y="11"/>
                    <a:pt x="141" y="11"/>
                    <a:pt x="141" y="11"/>
                  </a:cubicBezTo>
                  <a:cubicBezTo>
                    <a:pt x="141" y="18"/>
                    <a:pt x="137" y="27"/>
                    <a:pt x="131" y="3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5" name="Freeform 97">
              <a:extLst>
                <a:ext uri="{FF2B5EF4-FFF2-40B4-BE49-F238E27FC236}">
                  <a16:creationId xmlns:a16="http://schemas.microsoft.com/office/drawing/2014/main" id="{E1A86DAF-D2F1-4458-B3A6-E87D8E2917F6}"/>
                </a:ext>
              </a:extLst>
            </p:cNvPr>
            <p:cNvSpPr>
              <a:spLocks/>
            </p:cNvSpPr>
            <p:nvPr/>
          </p:nvSpPr>
          <p:spPr bwMode="auto">
            <a:xfrm>
              <a:off x="12030076" y="7570788"/>
              <a:ext cx="388938" cy="284163"/>
            </a:xfrm>
            <a:custGeom>
              <a:avLst/>
              <a:gdLst>
                <a:gd name="T0" fmla="*/ 131 w 141"/>
                <a:gd name="T1" fmla="*/ 100 h 103"/>
                <a:gd name="T2" fmla="*/ 10 w 141"/>
                <a:gd name="T3" fmla="*/ 30 h 103"/>
                <a:gd name="T4" fmla="*/ 0 w 141"/>
                <a:gd name="T5" fmla="*/ 11 h 103"/>
                <a:gd name="T6" fmla="*/ 0 w 141"/>
                <a:gd name="T7" fmla="*/ 11 h 103"/>
                <a:gd name="T8" fmla="*/ 10 w 141"/>
                <a:gd name="T9" fmla="*/ 3 h 103"/>
                <a:gd name="T10" fmla="*/ 131 w 141"/>
                <a:gd name="T11" fmla="*/ 73 h 103"/>
                <a:gd name="T12" fmla="*/ 141 w 141"/>
                <a:gd name="T13" fmla="*/ 92 h 103"/>
                <a:gd name="T14" fmla="*/ 141 w 141"/>
                <a:gd name="T15" fmla="*/ 92 h 103"/>
                <a:gd name="T16" fmla="*/ 131 w 141"/>
                <a:gd name="T17"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03">
                  <a:moveTo>
                    <a:pt x="131" y="100"/>
                  </a:moveTo>
                  <a:cubicBezTo>
                    <a:pt x="10" y="30"/>
                    <a:pt x="10" y="30"/>
                    <a:pt x="10" y="30"/>
                  </a:cubicBezTo>
                  <a:cubicBezTo>
                    <a:pt x="5" y="27"/>
                    <a:pt x="0" y="18"/>
                    <a:pt x="0" y="11"/>
                  </a:cubicBezTo>
                  <a:cubicBezTo>
                    <a:pt x="0" y="11"/>
                    <a:pt x="0" y="11"/>
                    <a:pt x="0" y="11"/>
                  </a:cubicBezTo>
                  <a:cubicBezTo>
                    <a:pt x="0" y="3"/>
                    <a:pt x="5" y="0"/>
                    <a:pt x="10" y="3"/>
                  </a:cubicBezTo>
                  <a:cubicBezTo>
                    <a:pt x="131" y="73"/>
                    <a:pt x="131" y="73"/>
                    <a:pt x="131" y="73"/>
                  </a:cubicBezTo>
                  <a:cubicBezTo>
                    <a:pt x="137" y="76"/>
                    <a:pt x="141" y="85"/>
                    <a:pt x="141" y="92"/>
                  </a:cubicBezTo>
                  <a:cubicBezTo>
                    <a:pt x="141" y="92"/>
                    <a:pt x="141" y="92"/>
                    <a:pt x="141" y="92"/>
                  </a:cubicBezTo>
                  <a:cubicBezTo>
                    <a:pt x="141" y="100"/>
                    <a:pt x="137" y="103"/>
                    <a:pt x="131" y="10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6" name="Freeform 98">
              <a:extLst>
                <a:ext uri="{FF2B5EF4-FFF2-40B4-BE49-F238E27FC236}">
                  <a16:creationId xmlns:a16="http://schemas.microsoft.com/office/drawing/2014/main" id="{D654AD51-8E77-45D2-8BC4-1CEC65E56966}"/>
                </a:ext>
              </a:extLst>
            </p:cNvPr>
            <p:cNvSpPr>
              <a:spLocks/>
            </p:cNvSpPr>
            <p:nvPr/>
          </p:nvSpPr>
          <p:spPr bwMode="auto">
            <a:xfrm>
              <a:off x="12760326" y="7794625"/>
              <a:ext cx="66675" cy="96838"/>
            </a:xfrm>
            <a:custGeom>
              <a:avLst/>
              <a:gdLst>
                <a:gd name="T0" fmla="*/ 24 w 24"/>
                <a:gd name="T1" fmla="*/ 10 h 35"/>
                <a:gd name="T2" fmla="*/ 12 w 24"/>
                <a:gd name="T3" fmla="*/ 31 h 35"/>
                <a:gd name="T4" fmla="*/ 0 w 24"/>
                <a:gd name="T5" fmla="*/ 24 h 35"/>
                <a:gd name="T6" fmla="*/ 12 w 24"/>
                <a:gd name="T7" fmla="*/ 4 h 35"/>
                <a:gd name="T8" fmla="*/ 24 w 24"/>
                <a:gd name="T9" fmla="*/ 10 h 35"/>
              </a:gdLst>
              <a:ahLst/>
              <a:cxnLst>
                <a:cxn ang="0">
                  <a:pos x="T0" y="T1"/>
                </a:cxn>
                <a:cxn ang="0">
                  <a:pos x="T2" y="T3"/>
                </a:cxn>
                <a:cxn ang="0">
                  <a:pos x="T4" y="T5"/>
                </a:cxn>
                <a:cxn ang="0">
                  <a:pos x="T6" y="T7"/>
                </a:cxn>
                <a:cxn ang="0">
                  <a:pos x="T8" y="T9"/>
                </a:cxn>
              </a:cxnLst>
              <a:rect l="0" t="0" r="r" b="b"/>
              <a:pathLst>
                <a:path w="24" h="35">
                  <a:moveTo>
                    <a:pt x="24" y="10"/>
                  </a:moveTo>
                  <a:cubicBezTo>
                    <a:pt x="24" y="18"/>
                    <a:pt x="18" y="27"/>
                    <a:pt x="12" y="31"/>
                  </a:cubicBezTo>
                  <a:cubicBezTo>
                    <a:pt x="5" y="35"/>
                    <a:pt x="0" y="32"/>
                    <a:pt x="0" y="24"/>
                  </a:cubicBezTo>
                  <a:cubicBezTo>
                    <a:pt x="0" y="17"/>
                    <a:pt x="5" y="7"/>
                    <a:pt x="12" y="4"/>
                  </a:cubicBezTo>
                  <a:cubicBezTo>
                    <a:pt x="18" y="0"/>
                    <a:pt x="24" y="3"/>
                    <a:pt x="24" y="10"/>
                  </a:cubicBezTo>
                  <a:close/>
                </a:path>
              </a:pathLst>
            </a:custGeom>
            <a:solidFill>
              <a:srgbClr val="203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6" name="Freeform 365">
              <a:extLst>
                <a:ext uri="{FF2B5EF4-FFF2-40B4-BE49-F238E27FC236}">
                  <a16:creationId xmlns:a16="http://schemas.microsoft.com/office/drawing/2014/main" id="{70F35256-DAC1-41C6-B38D-F0B662D7A60F}"/>
                </a:ext>
              </a:extLst>
            </p:cNvPr>
            <p:cNvSpPr>
              <a:spLocks/>
            </p:cNvSpPr>
            <p:nvPr/>
          </p:nvSpPr>
          <p:spPr bwMode="auto">
            <a:xfrm>
              <a:off x="13361988" y="7250113"/>
              <a:ext cx="25400" cy="14288"/>
            </a:xfrm>
            <a:custGeom>
              <a:avLst/>
              <a:gdLst>
                <a:gd name="T0" fmla="*/ 0 w 16"/>
                <a:gd name="T1" fmla="*/ 0 h 9"/>
                <a:gd name="T2" fmla="*/ 16 w 16"/>
                <a:gd name="T3" fmla="*/ 9 h 9"/>
                <a:gd name="T4" fmla="*/ 0 w 16"/>
                <a:gd name="T5" fmla="*/ 0 h 9"/>
              </a:gdLst>
              <a:ahLst/>
              <a:cxnLst>
                <a:cxn ang="0">
                  <a:pos x="T0" y="T1"/>
                </a:cxn>
                <a:cxn ang="0">
                  <a:pos x="T2" y="T3"/>
                </a:cxn>
                <a:cxn ang="0">
                  <a:pos x="T4" y="T5"/>
                </a:cxn>
              </a:cxnLst>
              <a:rect l="0" t="0" r="r" b="b"/>
              <a:pathLst>
                <a:path w="16" h="9">
                  <a:moveTo>
                    <a:pt x="0" y="0"/>
                  </a:moveTo>
                  <a:lnTo>
                    <a:pt x="16" y="9"/>
                  </a:lnTo>
                  <a:lnTo>
                    <a:pt x="0" y="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7" name="Line 366">
              <a:extLst>
                <a:ext uri="{FF2B5EF4-FFF2-40B4-BE49-F238E27FC236}">
                  <a16:creationId xmlns:a16="http://schemas.microsoft.com/office/drawing/2014/main" id="{99CE4700-C87B-42B1-9C11-62D047A56921}"/>
                </a:ext>
              </a:extLst>
            </p:cNvPr>
            <p:cNvSpPr>
              <a:spLocks noChangeShapeType="1"/>
            </p:cNvSpPr>
            <p:nvPr/>
          </p:nvSpPr>
          <p:spPr bwMode="auto">
            <a:xfrm>
              <a:off x="13361988" y="7250113"/>
              <a:ext cx="25400" cy="142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8" name="Freeform 367">
              <a:extLst>
                <a:ext uri="{FF2B5EF4-FFF2-40B4-BE49-F238E27FC236}">
                  <a16:creationId xmlns:a16="http://schemas.microsoft.com/office/drawing/2014/main" id="{000CC67B-B95F-4D4D-AB54-3E66FA65E902}"/>
                </a:ext>
              </a:extLst>
            </p:cNvPr>
            <p:cNvSpPr>
              <a:spLocks/>
            </p:cNvSpPr>
            <p:nvPr/>
          </p:nvSpPr>
          <p:spPr bwMode="auto">
            <a:xfrm>
              <a:off x="13373100" y="7245350"/>
              <a:ext cx="0" cy="26988"/>
            </a:xfrm>
            <a:custGeom>
              <a:avLst/>
              <a:gdLst>
                <a:gd name="T0" fmla="*/ 17 h 17"/>
                <a:gd name="T1" fmla="*/ 0 h 17"/>
                <a:gd name="T2" fmla="*/ 17 h 17"/>
              </a:gdLst>
              <a:ahLst/>
              <a:cxnLst>
                <a:cxn ang="0">
                  <a:pos x="0" y="T0"/>
                </a:cxn>
                <a:cxn ang="0">
                  <a:pos x="0" y="T1"/>
                </a:cxn>
                <a:cxn ang="0">
                  <a:pos x="0" y="T2"/>
                </a:cxn>
              </a:cxnLst>
              <a:rect l="0" t="0" r="r" b="b"/>
              <a:pathLst>
                <a:path h="17">
                  <a:moveTo>
                    <a:pt x="0" y="17"/>
                  </a:moveTo>
                  <a:lnTo>
                    <a:pt x="0" y="0"/>
                  </a:lnTo>
                  <a:lnTo>
                    <a:pt x="0" y="1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9" name="Line 368">
              <a:extLst>
                <a:ext uri="{FF2B5EF4-FFF2-40B4-BE49-F238E27FC236}">
                  <a16:creationId xmlns:a16="http://schemas.microsoft.com/office/drawing/2014/main" id="{E214C27C-21AC-41F0-B602-8FBADCF99A40}"/>
                </a:ext>
              </a:extLst>
            </p:cNvPr>
            <p:cNvSpPr>
              <a:spLocks noChangeShapeType="1"/>
            </p:cNvSpPr>
            <p:nvPr/>
          </p:nvSpPr>
          <p:spPr bwMode="auto">
            <a:xfrm flipV="1">
              <a:off x="13373100" y="7245350"/>
              <a:ext cx="0" cy="269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76" name="Group 375">
            <a:extLst>
              <a:ext uri="{FF2B5EF4-FFF2-40B4-BE49-F238E27FC236}">
                <a16:creationId xmlns:a16="http://schemas.microsoft.com/office/drawing/2014/main" id="{5B41BA29-3FE6-4F57-80B2-850399EA8791}"/>
              </a:ext>
            </a:extLst>
          </p:cNvPr>
          <p:cNvGrpSpPr/>
          <p:nvPr/>
        </p:nvGrpSpPr>
        <p:grpSpPr>
          <a:xfrm>
            <a:off x="5639299" y="3024932"/>
            <a:ext cx="285507" cy="398182"/>
            <a:chOff x="12388850" y="6935788"/>
            <a:chExt cx="474663" cy="661988"/>
          </a:xfrm>
        </p:grpSpPr>
        <p:sp>
          <p:nvSpPr>
            <p:cNvPr id="161" name="Freeform 360">
              <a:extLst>
                <a:ext uri="{FF2B5EF4-FFF2-40B4-BE49-F238E27FC236}">
                  <a16:creationId xmlns:a16="http://schemas.microsoft.com/office/drawing/2014/main" id="{850709F6-D416-44A4-8A36-FF01C9AC24D8}"/>
                </a:ext>
              </a:extLst>
            </p:cNvPr>
            <p:cNvSpPr>
              <a:spLocks/>
            </p:cNvSpPr>
            <p:nvPr/>
          </p:nvSpPr>
          <p:spPr bwMode="auto">
            <a:xfrm>
              <a:off x="12465050" y="6935788"/>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2" name="Freeform 361">
              <a:extLst>
                <a:ext uri="{FF2B5EF4-FFF2-40B4-BE49-F238E27FC236}">
                  <a16:creationId xmlns:a16="http://schemas.microsoft.com/office/drawing/2014/main" id="{65312C8F-220D-4A9E-B186-1B8925618474}"/>
                </a:ext>
              </a:extLst>
            </p:cNvPr>
            <p:cNvSpPr>
              <a:spLocks/>
            </p:cNvSpPr>
            <p:nvPr/>
          </p:nvSpPr>
          <p:spPr bwMode="auto">
            <a:xfrm>
              <a:off x="12388850" y="6951663"/>
              <a:ext cx="396875" cy="646113"/>
            </a:xfrm>
            <a:custGeom>
              <a:avLst/>
              <a:gdLst>
                <a:gd name="T0" fmla="*/ 116 w 144"/>
                <a:gd name="T1" fmla="*/ 225 h 234"/>
                <a:gd name="T2" fmla="*/ 28 w 144"/>
                <a:gd name="T3" fmla="*/ 175 h 234"/>
                <a:gd name="T4" fmla="*/ 0 w 144"/>
                <a:gd name="T5" fmla="*/ 121 h 234"/>
                <a:gd name="T6" fmla="*/ 0 w 144"/>
                <a:gd name="T7" fmla="*/ 30 h 234"/>
                <a:gd name="T8" fmla="*/ 28 w 144"/>
                <a:gd name="T9" fmla="*/ 9 h 234"/>
                <a:gd name="T10" fmla="*/ 116 w 144"/>
                <a:gd name="T11" fmla="*/ 59 h 234"/>
                <a:gd name="T12" fmla="*/ 144 w 144"/>
                <a:gd name="T13" fmla="*/ 113 h 234"/>
                <a:gd name="T14" fmla="*/ 144 w 144"/>
                <a:gd name="T15" fmla="*/ 204 h 234"/>
                <a:gd name="T16" fmla="*/ 116 w 144"/>
                <a:gd name="T17" fmla="*/ 22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4">
                  <a:moveTo>
                    <a:pt x="116" y="225"/>
                  </a:moveTo>
                  <a:cubicBezTo>
                    <a:pt x="28" y="175"/>
                    <a:pt x="28" y="175"/>
                    <a:pt x="28" y="175"/>
                  </a:cubicBezTo>
                  <a:cubicBezTo>
                    <a:pt x="13" y="166"/>
                    <a:pt x="0" y="142"/>
                    <a:pt x="0" y="121"/>
                  </a:cubicBezTo>
                  <a:cubicBezTo>
                    <a:pt x="0" y="30"/>
                    <a:pt x="0" y="30"/>
                    <a:pt x="0" y="30"/>
                  </a:cubicBezTo>
                  <a:cubicBezTo>
                    <a:pt x="0" y="9"/>
                    <a:pt x="13" y="0"/>
                    <a:pt x="28" y="9"/>
                  </a:cubicBezTo>
                  <a:cubicBezTo>
                    <a:pt x="116" y="59"/>
                    <a:pt x="116" y="59"/>
                    <a:pt x="116" y="59"/>
                  </a:cubicBezTo>
                  <a:cubicBezTo>
                    <a:pt x="132" y="68"/>
                    <a:pt x="144" y="92"/>
                    <a:pt x="144" y="113"/>
                  </a:cubicBezTo>
                  <a:cubicBezTo>
                    <a:pt x="144" y="204"/>
                    <a:pt x="144" y="204"/>
                    <a:pt x="144" y="204"/>
                  </a:cubicBezTo>
                  <a:cubicBezTo>
                    <a:pt x="144" y="225"/>
                    <a:pt x="132" y="234"/>
                    <a:pt x="116" y="225"/>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3" name="Freeform 362">
              <a:extLst>
                <a:ext uri="{FF2B5EF4-FFF2-40B4-BE49-F238E27FC236}">
                  <a16:creationId xmlns:a16="http://schemas.microsoft.com/office/drawing/2014/main" id="{8218ACC7-D1D6-4F1B-8ED5-91DFA6FA27AE}"/>
                </a:ext>
              </a:extLst>
            </p:cNvPr>
            <p:cNvSpPr>
              <a:spLocks noEditPoints="1"/>
            </p:cNvSpPr>
            <p:nvPr/>
          </p:nvSpPr>
          <p:spPr bwMode="auto">
            <a:xfrm>
              <a:off x="12442825" y="7096125"/>
              <a:ext cx="268288" cy="265113"/>
            </a:xfrm>
            <a:custGeom>
              <a:avLst/>
              <a:gdLst>
                <a:gd name="T0" fmla="*/ 5 w 97"/>
                <a:gd name="T1" fmla="*/ 95 h 96"/>
                <a:gd name="T2" fmla="*/ 3 w 97"/>
                <a:gd name="T3" fmla="*/ 94 h 96"/>
                <a:gd name="T4" fmla="*/ 0 w 97"/>
                <a:gd name="T5" fmla="*/ 87 h 96"/>
                <a:gd name="T6" fmla="*/ 0 w 97"/>
                <a:gd name="T7" fmla="*/ 49 h 96"/>
                <a:gd name="T8" fmla="*/ 1 w 97"/>
                <a:gd name="T9" fmla="*/ 48 h 96"/>
                <a:gd name="T10" fmla="*/ 3 w 97"/>
                <a:gd name="T11" fmla="*/ 51 h 96"/>
                <a:gd name="T12" fmla="*/ 3 w 97"/>
                <a:gd name="T13" fmla="*/ 89 h 96"/>
                <a:gd name="T14" fmla="*/ 4 w 97"/>
                <a:gd name="T15" fmla="*/ 91 h 96"/>
                <a:gd name="T16" fmla="*/ 6 w 97"/>
                <a:gd name="T17" fmla="*/ 92 h 96"/>
                <a:gd name="T18" fmla="*/ 7 w 97"/>
                <a:gd name="T19" fmla="*/ 94 h 96"/>
                <a:gd name="T20" fmla="*/ 7 w 97"/>
                <a:gd name="T21" fmla="*/ 96 h 96"/>
                <a:gd name="T22" fmla="*/ 5 w 97"/>
                <a:gd name="T23" fmla="*/ 95 h 96"/>
                <a:gd name="T24" fmla="*/ 1 w 97"/>
                <a:gd name="T25" fmla="*/ 47 h 96"/>
                <a:gd name="T26" fmla="*/ 0 w 97"/>
                <a:gd name="T27" fmla="*/ 45 h 96"/>
                <a:gd name="T28" fmla="*/ 1 w 97"/>
                <a:gd name="T29" fmla="*/ 44 h 96"/>
                <a:gd name="T30" fmla="*/ 3 w 97"/>
                <a:gd name="T31" fmla="*/ 46 h 96"/>
                <a:gd name="T32" fmla="*/ 1 w 97"/>
                <a:gd name="T33" fmla="*/ 47 h 96"/>
                <a:gd name="T34" fmla="*/ 1 w 97"/>
                <a:gd name="T35" fmla="*/ 42 h 96"/>
                <a:gd name="T36" fmla="*/ 0 w 97"/>
                <a:gd name="T37" fmla="*/ 40 h 96"/>
                <a:gd name="T38" fmla="*/ 0 w 97"/>
                <a:gd name="T39" fmla="*/ 12 h 96"/>
                <a:gd name="T40" fmla="*/ 13 w 97"/>
                <a:gd name="T41" fmla="*/ 4 h 96"/>
                <a:gd name="T42" fmla="*/ 19 w 97"/>
                <a:gd name="T43" fmla="*/ 7 h 96"/>
                <a:gd name="T44" fmla="*/ 30 w 97"/>
                <a:gd name="T45" fmla="*/ 20 h 96"/>
                <a:gd name="T46" fmla="*/ 36 w 97"/>
                <a:gd name="T47" fmla="*/ 33 h 96"/>
                <a:gd name="T48" fmla="*/ 57 w 97"/>
                <a:gd name="T49" fmla="*/ 46 h 96"/>
                <a:gd name="T50" fmla="*/ 59 w 97"/>
                <a:gd name="T51" fmla="*/ 48 h 96"/>
                <a:gd name="T52" fmla="*/ 57 w 97"/>
                <a:gd name="T53" fmla="*/ 49 h 96"/>
                <a:gd name="T54" fmla="*/ 35 w 97"/>
                <a:gd name="T55" fmla="*/ 36 h 96"/>
                <a:gd name="T56" fmla="*/ 34 w 97"/>
                <a:gd name="T57" fmla="*/ 34 h 96"/>
                <a:gd name="T58" fmla="*/ 28 w 97"/>
                <a:gd name="T59" fmla="*/ 21 h 96"/>
                <a:gd name="T60" fmla="*/ 19 w 97"/>
                <a:gd name="T61" fmla="*/ 11 h 96"/>
                <a:gd name="T62" fmla="*/ 13 w 97"/>
                <a:gd name="T63" fmla="*/ 7 h 96"/>
                <a:gd name="T64" fmla="*/ 3 w 97"/>
                <a:gd name="T65" fmla="*/ 13 h 96"/>
                <a:gd name="T66" fmla="*/ 3 w 97"/>
                <a:gd name="T67" fmla="*/ 41 h 96"/>
                <a:gd name="T68" fmla="*/ 1 w 97"/>
                <a:gd name="T69" fmla="*/ 42 h 96"/>
                <a:gd name="T70" fmla="*/ 96 w 97"/>
                <a:gd name="T71" fmla="*/ 82 h 96"/>
                <a:gd name="T72" fmla="*/ 95 w 97"/>
                <a:gd name="T73" fmla="*/ 80 h 96"/>
                <a:gd name="T74" fmla="*/ 95 w 97"/>
                <a:gd name="T75" fmla="*/ 80 h 96"/>
                <a:gd name="T76" fmla="*/ 86 w 97"/>
                <a:gd name="T77" fmla="*/ 65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1 h 96"/>
                <a:gd name="T90" fmla="*/ 97 w 97"/>
                <a:gd name="T91" fmla="*/ 81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5" y="95"/>
                  </a:moveTo>
                  <a:cubicBezTo>
                    <a:pt x="4" y="95"/>
                    <a:pt x="3" y="94"/>
                    <a:pt x="3" y="94"/>
                  </a:cubicBezTo>
                  <a:cubicBezTo>
                    <a:pt x="1" y="92"/>
                    <a:pt x="0" y="89"/>
                    <a:pt x="0" y="87"/>
                  </a:cubicBezTo>
                  <a:cubicBezTo>
                    <a:pt x="0" y="49"/>
                    <a:pt x="0" y="49"/>
                    <a:pt x="0" y="49"/>
                  </a:cubicBezTo>
                  <a:cubicBezTo>
                    <a:pt x="0" y="48"/>
                    <a:pt x="1" y="48"/>
                    <a:pt x="1" y="48"/>
                  </a:cubicBezTo>
                  <a:cubicBezTo>
                    <a:pt x="2" y="49"/>
                    <a:pt x="3" y="50"/>
                    <a:pt x="3" y="51"/>
                  </a:cubicBezTo>
                  <a:cubicBezTo>
                    <a:pt x="3" y="89"/>
                    <a:pt x="3" y="89"/>
                    <a:pt x="3" y="89"/>
                  </a:cubicBezTo>
                  <a:cubicBezTo>
                    <a:pt x="3" y="90"/>
                    <a:pt x="3" y="91"/>
                    <a:pt x="4" y="91"/>
                  </a:cubicBezTo>
                  <a:cubicBezTo>
                    <a:pt x="4" y="92"/>
                    <a:pt x="5" y="93"/>
                    <a:pt x="6" y="92"/>
                  </a:cubicBezTo>
                  <a:cubicBezTo>
                    <a:pt x="6" y="92"/>
                    <a:pt x="7" y="93"/>
                    <a:pt x="7" y="94"/>
                  </a:cubicBezTo>
                  <a:cubicBezTo>
                    <a:pt x="8" y="95"/>
                    <a:pt x="8" y="96"/>
                    <a:pt x="7" y="96"/>
                  </a:cubicBezTo>
                  <a:cubicBezTo>
                    <a:pt x="6" y="96"/>
                    <a:pt x="6" y="96"/>
                    <a:pt x="5" y="95"/>
                  </a:cubicBezTo>
                  <a:close/>
                  <a:moveTo>
                    <a:pt x="1" y="47"/>
                  </a:moveTo>
                  <a:cubicBezTo>
                    <a:pt x="1" y="46"/>
                    <a:pt x="0" y="45"/>
                    <a:pt x="0" y="45"/>
                  </a:cubicBezTo>
                  <a:cubicBezTo>
                    <a:pt x="0" y="44"/>
                    <a:pt x="1" y="43"/>
                    <a:pt x="1" y="44"/>
                  </a:cubicBezTo>
                  <a:cubicBezTo>
                    <a:pt x="2" y="44"/>
                    <a:pt x="3" y="45"/>
                    <a:pt x="3" y="46"/>
                  </a:cubicBezTo>
                  <a:cubicBezTo>
                    <a:pt x="3" y="47"/>
                    <a:pt x="2" y="47"/>
                    <a:pt x="1" y="47"/>
                  </a:cubicBezTo>
                  <a:close/>
                  <a:moveTo>
                    <a:pt x="1" y="42"/>
                  </a:moveTo>
                  <a:cubicBezTo>
                    <a:pt x="1" y="42"/>
                    <a:pt x="0" y="41"/>
                    <a:pt x="0" y="40"/>
                  </a:cubicBezTo>
                  <a:cubicBezTo>
                    <a:pt x="0" y="12"/>
                    <a:pt x="0" y="12"/>
                    <a:pt x="0" y="12"/>
                  </a:cubicBezTo>
                  <a:cubicBezTo>
                    <a:pt x="0" y="3"/>
                    <a:pt x="6" y="0"/>
                    <a:pt x="13" y="4"/>
                  </a:cubicBezTo>
                  <a:cubicBezTo>
                    <a:pt x="19" y="7"/>
                    <a:pt x="19" y="7"/>
                    <a:pt x="19" y="7"/>
                  </a:cubicBezTo>
                  <a:cubicBezTo>
                    <a:pt x="23" y="10"/>
                    <a:pt x="27" y="15"/>
                    <a:pt x="30" y="20"/>
                  </a:cubicBezTo>
                  <a:cubicBezTo>
                    <a:pt x="36" y="33"/>
                    <a:pt x="36" y="33"/>
                    <a:pt x="36" y="33"/>
                  </a:cubicBezTo>
                  <a:cubicBezTo>
                    <a:pt x="57" y="46"/>
                    <a:pt x="57" y="46"/>
                    <a:pt x="57" y="46"/>
                  </a:cubicBezTo>
                  <a:cubicBezTo>
                    <a:pt x="58" y="46"/>
                    <a:pt x="59" y="47"/>
                    <a:pt x="59" y="48"/>
                  </a:cubicBezTo>
                  <a:cubicBezTo>
                    <a:pt x="59" y="49"/>
                    <a:pt x="58" y="49"/>
                    <a:pt x="57" y="49"/>
                  </a:cubicBezTo>
                  <a:cubicBezTo>
                    <a:pt x="35" y="36"/>
                    <a:pt x="35" y="36"/>
                    <a:pt x="35" y="36"/>
                  </a:cubicBezTo>
                  <a:cubicBezTo>
                    <a:pt x="35" y="35"/>
                    <a:pt x="34" y="35"/>
                    <a:pt x="34" y="34"/>
                  </a:cubicBezTo>
                  <a:cubicBezTo>
                    <a:pt x="28" y="21"/>
                    <a:pt x="28" y="21"/>
                    <a:pt x="28" y="21"/>
                  </a:cubicBezTo>
                  <a:cubicBezTo>
                    <a:pt x="26" y="16"/>
                    <a:pt x="23" y="12"/>
                    <a:pt x="19" y="11"/>
                  </a:cubicBezTo>
                  <a:cubicBezTo>
                    <a:pt x="13" y="7"/>
                    <a:pt x="13" y="7"/>
                    <a:pt x="13" y="7"/>
                  </a:cubicBezTo>
                  <a:cubicBezTo>
                    <a:pt x="7" y="4"/>
                    <a:pt x="3" y="6"/>
                    <a:pt x="3" y="13"/>
                  </a:cubicBezTo>
                  <a:cubicBezTo>
                    <a:pt x="3" y="41"/>
                    <a:pt x="3" y="41"/>
                    <a:pt x="3" y="41"/>
                  </a:cubicBezTo>
                  <a:cubicBezTo>
                    <a:pt x="3" y="42"/>
                    <a:pt x="2" y="43"/>
                    <a:pt x="1" y="42"/>
                  </a:cubicBezTo>
                  <a:close/>
                  <a:moveTo>
                    <a:pt x="96" y="82"/>
                  </a:moveTo>
                  <a:cubicBezTo>
                    <a:pt x="95" y="82"/>
                    <a:pt x="95" y="81"/>
                    <a:pt x="95" y="80"/>
                  </a:cubicBezTo>
                  <a:cubicBezTo>
                    <a:pt x="95" y="80"/>
                    <a:pt x="95" y="80"/>
                    <a:pt x="95" y="80"/>
                  </a:cubicBezTo>
                  <a:cubicBezTo>
                    <a:pt x="95" y="74"/>
                    <a:pt x="91" y="68"/>
                    <a:pt x="86" y="65"/>
                  </a:cubicBezTo>
                  <a:cubicBezTo>
                    <a:pt x="61" y="51"/>
                    <a:pt x="61" y="51"/>
                    <a:pt x="61" y="51"/>
                  </a:cubicBezTo>
                  <a:cubicBezTo>
                    <a:pt x="61" y="50"/>
                    <a:pt x="60" y="49"/>
                    <a:pt x="60" y="49"/>
                  </a:cubicBezTo>
                  <a:cubicBezTo>
                    <a:pt x="60" y="48"/>
                    <a:pt x="61" y="47"/>
                    <a:pt x="61" y="48"/>
                  </a:cubicBezTo>
                  <a:cubicBezTo>
                    <a:pt x="86" y="62"/>
                    <a:pt x="86" y="62"/>
                    <a:pt x="86" y="62"/>
                  </a:cubicBezTo>
                  <a:cubicBezTo>
                    <a:pt x="92" y="66"/>
                    <a:pt x="97" y="74"/>
                    <a:pt x="97" y="81"/>
                  </a:cubicBezTo>
                  <a:cubicBezTo>
                    <a:pt x="97" y="81"/>
                    <a:pt x="97" y="81"/>
                    <a:pt x="97" y="81"/>
                  </a:cubicBezTo>
                  <a:cubicBezTo>
                    <a:pt x="97" y="81"/>
                    <a:pt x="97" y="81"/>
                    <a:pt x="97" y="81"/>
                  </a:cubicBezTo>
                  <a:cubicBezTo>
                    <a:pt x="97" y="82"/>
                    <a:pt x="97" y="83"/>
                    <a:pt x="96" y="8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4" name="Freeform 363">
              <a:extLst>
                <a:ext uri="{FF2B5EF4-FFF2-40B4-BE49-F238E27FC236}">
                  <a16:creationId xmlns:a16="http://schemas.microsoft.com/office/drawing/2014/main" id="{EB7E1C07-60A7-420B-9270-21963A59336B}"/>
                </a:ext>
              </a:extLst>
            </p:cNvPr>
            <p:cNvSpPr>
              <a:spLocks noEditPoints="1"/>
            </p:cNvSpPr>
            <p:nvPr/>
          </p:nvSpPr>
          <p:spPr bwMode="auto">
            <a:xfrm>
              <a:off x="12460288" y="7208838"/>
              <a:ext cx="287338" cy="295275"/>
            </a:xfrm>
            <a:custGeom>
              <a:avLst/>
              <a:gdLst>
                <a:gd name="T0" fmla="*/ 84 w 104"/>
                <a:gd name="T1" fmla="*/ 104 h 107"/>
                <a:gd name="T2" fmla="*/ 84 w 104"/>
                <a:gd name="T3" fmla="*/ 101 h 107"/>
                <a:gd name="T4" fmla="*/ 89 w 104"/>
                <a:gd name="T5" fmla="*/ 102 h 107"/>
                <a:gd name="T6" fmla="*/ 99 w 104"/>
                <a:gd name="T7" fmla="*/ 79 h 107"/>
                <a:gd name="T8" fmla="*/ 99 w 104"/>
                <a:gd name="T9" fmla="*/ 81 h 107"/>
                <a:gd name="T10" fmla="*/ 88 w 104"/>
                <a:gd name="T11" fmla="*/ 106 h 107"/>
                <a:gd name="T12" fmla="*/ 2 w 104"/>
                <a:gd name="T13" fmla="*/ 54 h 107"/>
                <a:gd name="T14" fmla="*/ 0 w 104"/>
                <a:gd name="T15" fmla="*/ 52 h 107"/>
                <a:gd name="T16" fmla="*/ 0 w 104"/>
                <a:gd name="T17" fmla="*/ 51 h 107"/>
                <a:gd name="T18" fmla="*/ 0 w 104"/>
                <a:gd name="T19" fmla="*/ 51 h 107"/>
                <a:gd name="T20" fmla="*/ 0 w 104"/>
                <a:gd name="T21" fmla="*/ 51 h 107"/>
                <a:gd name="T22" fmla="*/ 15 w 104"/>
                <a:gd name="T23" fmla="*/ 6 h 107"/>
                <a:gd name="T24" fmla="*/ 15 w 104"/>
                <a:gd name="T25" fmla="*/ 6 h 107"/>
                <a:gd name="T26" fmla="*/ 15 w 104"/>
                <a:gd name="T27" fmla="*/ 6 h 107"/>
                <a:gd name="T28" fmla="*/ 15 w 104"/>
                <a:gd name="T29" fmla="*/ 6 h 107"/>
                <a:gd name="T30" fmla="*/ 15 w 104"/>
                <a:gd name="T31" fmla="*/ 5 h 107"/>
                <a:gd name="T32" fmla="*/ 23 w 104"/>
                <a:gd name="T33" fmla="*/ 1 h 107"/>
                <a:gd name="T34" fmla="*/ 23 w 104"/>
                <a:gd name="T35" fmla="*/ 1 h 107"/>
                <a:gd name="T36" fmla="*/ 23 w 104"/>
                <a:gd name="T37" fmla="*/ 1 h 107"/>
                <a:gd name="T38" fmla="*/ 23 w 104"/>
                <a:gd name="T39" fmla="*/ 1 h 107"/>
                <a:gd name="T40" fmla="*/ 28 w 104"/>
                <a:gd name="T41" fmla="*/ 2 h 107"/>
                <a:gd name="T42" fmla="*/ 90 w 104"/>
                <a:gd name="T43" fmla="*/ 38 h 107"/>
                <a:gd name="T44" fmla="*/ 104 w 104"/>
                <a:gd name="T45" fmla="*/ 68 h 107"/>
                <a:gd name="T46" fmla="*/ 100 w 104"/>
                <a:gd name="T47" fmla="*/ 74 h 107"/>
                <a:gd name="T48" fmla="*/ 99 w 104"/>
                <a:gd name="T49" fmla="*/ 72 h 107"/>
                <a:gd name="T50" fmla="*/ 102 w 104"/>
                <a:gd name="T51" fmla="*/ 62 h 107"/>
                <a:gd name="T52" fmla="*/ 29 w 104"/>
                <a:gd name="T53" fmla="*/ 6 h 107"/>
                <a:gd name="T54" fmla="*/ 28 w 104"/>
                <a:gd name="T55" fmla="*/ 5 h 107"/>
                <a:gd name="T56" fmla="*/ 18 w 104"/>
                <a:gd name="T57" fmla="*/ 8 h 107"/>
                <a:gd name="T58" fmla="*/ 17 w 104"/>
                <a:gd name="T59" fmla="*/ 9 h 107"/>
                <a:gd name="T60" fmla="*/ 17 w 104"/>
                <a:gd name="T61" fmla="*/ 9 h 107"/>
                <a:gd name="T62" fmla="*/ 9 w 104"/>
                <a:gd name="T63" fmla="*/ 35 h 107"/>
                <a:gd name="T64" fmla="*/ 3 w 104"/>
                <a:gd name="T65" fmla="*/ 53 h 107"/>
                <a:gd name="T66" fmla="*/ 3 w 104"/>
                <a:gd name="T67" fmla="*/ 53 h 107"/>
                <a:gd name="T68" fmla="*/ 2 w 104"/>
                <a:gd name="T69" fmla="*/ 54 h 107"/>
                <a:gd name="T70" fmla="*/ 99 w 104"/>
                <a:gd name="T71" fmla="*/ 78 h 107"/>
                <a:gd name="T72" fmla="*/ 98 w 104"/>
                <a:gd name="T73" fmla="*/ 75 h 107"/>
                <a:gd name="T74" fmla="*/ 101 w 104"/>
                <a:gd name="T75" fmla="*/ 76 h 107"/>
                <a:gd name="T76" fmla="*/ 99 w 104"/>
                <a:gd name="T77" fmla="*/ 7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107">
                  <a:moveTo>
                    <a:pt x="84" y="104"/>
                  </a:moveTo>
                  <a:cubicBezTo>
                    <a:pt x="84" y="104"/>
                    <a:pt x="84" y="104"/>
                    <a:pt x="84" y="104"/>
                  </a:cubicBezTo>
                  <a:cubicBezTo>
                    <a:pt x="83" y="103"/>
                    <a:pt x="83" y="102"/>
                    <a:pt x="83" y="101"/>
                  </a:cubicBezTo>
                  <a:cubicBezTo>
                    <a:pt x="83" y="100"/>
                    <a:pt x="83" y="100"/>
                    <a:pt x="84" y="101"/>
                  </a:cubicBezTo>
                  <a:cubicBezTo>
                    <a:pt x="88" y="103"/>
                    <a:pt x="88" y="103"/>
                    <a:pt x="88" y="103"/>
                  </a:cubicBezTo>
                  <a:cubicBezTo>
                    <a:pt x="88" y="103"/>
                    <a:pt x="89" y="103"/>
                    <a:pt x="89" y="102"/>
                  </a:cubicBezTo>
                  <a:cubicBezTo>
                    <a:pt x="97" y="79"/>
                    <a:pt x="97" y="79"/>
                    <a:pt x="97" y="79"/>
                  </a:cubicBezTo>
                  <a:cubicBezTo>
                    <a:pt x="97" y="78"/>
                    <a:pt x="98" y="78"/>
                    <a:pt x="99" y="79"/>
                  </a:cubicBezTo>
                  <a:cubicBezTo>
                    <a:pt x="99" y="79"/>
                    <a:pt x="99" y="80"/>
                    <a:pt x="99" y="80"/>
                  </a:cubicBezTo>
                  <a:cubicBezTo>
                    <a:pt x="100" y="81"/>
                    <a:pt x="100" y="81"/>
                    <a:pt x="99" y="81"/>
                  </a:cubicBezTo>
                  <a:cubicBezTo>
                    <a:pt x="92" y="104"/>
                    <a:pt x="92" y="104"/>
                    <a:pt x="92" y="104"/>
                  </a:cubicBezTo>
                  <a:cubicBezTo>
                    <a:pt x="91" y="106"/>
                    <a:pt x="90" y="107"/>
                    <a:pt x="88" y="106"/>
                  </a:cubicBezTo>
                  <a:lnTo>
                    <a:pt x="84" y="104"/>
                  </a:lnTo>
                  <a:close/>
                  <a:moveTo>
                    <a:pt x="2" y="54"/>
                  </a:moveTo>
                  <a:cubicBezTo>
                    <a:pt x="1" y="54"/>
                    <a:pt x="1" y="53"/>
                    <a:pt x="1" y="53"/>
                  </a:cubicBezTo>
                  <a:cubicBezTo>
                    <a:pt x="1" y="53"/>
                    <a:pt x="0" y="53"/>
                    <a:pt x="0" y="52"/>
                  </a:cubicBezTo>
                  <a:cubicBezTo>
                    <a:pt x="0" y="52"/>
                    <a:pt x="0" y="52"/>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0" y="51"/>
                    <a:pt x="0" y="51"/>
                    <a:pt x="0" y="51"/>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5"/>
                    <a:pt x="15" y="5"/>
                    <a:pt x="15" y="5"/>
                  </a:cubicBezTo>
                  <a:cubicBezTo>
                    <a:pt x="15" y="5"/>
                    <a:pt x="15" y="5"/>
                    <a:pt x="15" y="5"/>
                  </a:cubicBezTo>
                  <a:cubicBezTo>
                    <a:pt x="15" y="5"/>
                    <a:pt x="15" y="5"/>
                    <a:pt x="15" y="5"/>
                  </a:cubicBezTo>
                  <a:cubicBezTo>
                    <a:pt x="17" y="2"/>
                    <a:pt x="19" y="0"/>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5" y="1"/>
                    <a:pt x="26" y="1"/>
                    <a:pt x="27" y="2"/>
                  </a:cubicBezTo>
                  <a:cubicBezTo>
                    <a:pt x="27" y="2"/>
                    <a:pt x="28" y="2"/>
                    <a:pt x="28" y="2"/>
                  </a:cubicBezTo>
                  <a:cubicBezTo>
                    <a:pt x="28" y="2"/>
                    <a:pt x="28" y="2"/>
                    <a:pt x="29" y="3"/>
                  </a:cubicBezTo>
                  <a:cubicBezTo>
                    <a:pt x="90" y="38"/>
                    <a:pt x="90" y="38"/>
                    <a:pt x="90" y="38"/>
                  </a:cubicBezTo>
                  <a:cubicBezTo>
                    <a:pt x="98" y="43"/>
                    <a:pt x="104" y="54"/>
                    <a:pt x="104" y="63"/>
                  </a:cubicBezTo>
                  <a:cubicBezTo>
                    <a:pt x="104" y="65"/>
                    <a:pt x="104" y="67"/>
                    <a:pt x="104" y="68"/>
                  </a:cubicBezTo>
                  <a:cubicBezTo>
                    <a:pt x="102" y="74"/>
                    <a:pt x="102" y="74"/>
                    <a:pt x="102" y="74"/>
                  </a:cubicBezTo>
                  <a:cubicBezTo>
                    <a:pt x="102" y="75"/>
                    <a:pt x="101" y="75"/>
                    <a:pt x="100" y="74"/>
                  </a:cubicBezTo>
                  <a:cubicBezTo>
                    <a:pt x="100" y="74"/>
                    <a:pt x="100" y="73"/>
                    <a:pt x="99" y="73"/>
                  </a:cubicBezTo>
                  <a:cubicBezTo>
                    <a:pt x="99" y="72"/>
                    <a:pt x="99" y="72"/>
                    <a:pt x="99" y="72"/>
                  </a:cubicBezTo>
                  <a:cubicBezTo>
                    <a:pt x="101" y="66"/>
                    <a:pt x="101" y="66"/>
                    <a:pt x="101" y="66"/>
                  </a:cubicBezTo>
                  <a:cubicBezTo>
                    <a:pt x="102" y="64"/>
                    <a:pt x="102" y="63"/>
                    <a:pt x="102" y="62"/>
                  </a:cubicBezTo>
                  <a:cubicBezTo>
                    <a:pt x="102" y="54"/>
                    <a:pt x="96" y="45"/>
                    <a:pt x="90" y="41"/>
                  </a:cubicBezTo>
                  <a:cubicBezTo>
                    <a:pt x="29" y="6"/>
                    <a:pt x="29" y="6"/>
                    <a:pt x="29" y="6"/>
                  </a:cubicBezTo>
                  <a:cubicBezTo>
                    <a:pt x="28" y="6"/>
                    <a:pt x="28" y="5"/>
                    <a:pt x="28" y="5"/>
                  </a:cubicBezTo>
                  <a:cubicBezTo>
                    <a:pt x="28" y="5"/>
                    <a:pt x="28" y="5"/>
                    <a:pt x="28" y="5"/>
                  </a:cubicBezTo>
                  <a:cubicBezTo>
                    <a:pt x="23" y="3"/>
                    <a:pt x="19" y="4"/>
                    <a:pt x="18" y="8"/>
                  </a:cubicBezTo>
                  <a:cubicBezTo>
                    <a:pt x="18" y="8"/>
                    <a:pt x="18" y="8"/>
                    <a:pt x="18" y="8"/>
                  </a:cubicBezTo>
                  <a:cubicBezTo>
                    <a:pt x="17" y="8"/>
                    <a:pt x="17" y="8"/>
                    <a:pt x="17" y="8"/>
                  </a:cubicBezTo>
                  <a:cubicBezTo>
                    <a:pt x="17" y="9"/>
                    <a:pt x="17" y="9"/>
                    <a:pt x="17" y="9"/>
                  </a:cubicBezTo>
                  <a:cubicBezTo>
                    <a:pt x="17" y="9"/>
                    <a:pt x="17" y="9"/>
                    <a:pt x="17" y="9"/>
                  </a:cubicBezTo>
                  <a:cubicBezTo>
                    <a:pt x="17" y="9"/>
                    <a:pt x="17" y="9"/>
                    <a:pt x="17" y="9"/>
                  </a:cubicBezTo>
                  <a:cubicBezTo>
                    <a:pt x="9" y="35"/>
                    <a:pt x="9" y="35"/>
                    <a:pt x="9" y="35"/>
                  </a:cubicBezTo>
                  <a:cubicBezTo>
                    <a:pt x="9" y="35"/>
                    <a:pt x="9" y="35"/>
                    <a:pt x="9" y="35"/>
                  </a:cubicBezTo>
                  <a:cubicBezTo>
                    <a:pt x="3" y="53"/>
                    <a:pt x="3" y="53"/>
                    <a:pt x="3" y="53"/>
                  </a:cubicBezTo>
                  <a:cubicBezTo>
                    <a:pt x="3" y="53"/>
                    <a:pt x="3" y="53"/>
                    <a:pt x="3" y="53"/>
                  </a:cubicBezTo>
                  <a:cubicBezTo>
                    <a:pt x="3" y="53"/>
                    <a:pt x="3" y="53"/>
                    <a:pt x="3" y="53"/>
                  </a:cubicBezTo>
                  <a:cubicBezTo>
                    <a:pt x="3" y="53"/>
                    <a:pt x="3" y="53"/>
                    <a:pt x="3" y="53"/>
                  </a:cubicBezTo>
                  <a:cubicBezTo>
                    <a:pt x="3" y="54"/>
                    <a:pt x="2" y="54"/>
                    <a:pt x="2" y="54"/>
                  </a:cubicBezTo>
                  <a:cubicBezTo>
                    <a:pt x="2" y="54"/>
                    <a:pt x="2" y="54"/>
                    <a:pt x="2" y="54"/>
                  </a:cubicBezTo>
                  <a:close/>
                  <a:moveTo>
                    <a:pt x="99" y="78"/>
                  </a:moveTo>
                  <a:cubicBezTo>
                    <a:pt x="99" y="78"/>
                    <a:pt x="99" y="78"/>
                    <a:pt x="99" y="78"/>
                  </a:cubicBezTo>
                  <a:cubicBezTo>
                    <a:pt x="99" y="77"/>
                    <a:pt x="98" y="77"/>
                    <a:pt x="98" y="76"/>
                  </a:cubicBezTo>
                  <a:cubicBezTo>
                    <a:pt x="98" y="76"/>
                    <a:pt x="98" y="76"/>
                    <a:pt x="98" y="75"/>
                  </a:cubicBezTo>
                  <a:cubicBezTo>
                    <a:pt x="98" y="75"/>
                    <a:pt x="99" y="75"/>
                    <a:pt x="100" y="75"/>
                  </a:cubicBezTo>
                  <a:cubicBezTo>
                    <a:pt x="100" y="76"/>
                    <a:pt x="100" y="76"/>
                    <a:pt x="101" y="76"/>
                  </a:cubicBezTo>
                  <a:cubicBezTo>
                    <a:pt x="101" y="77"/>
                    <a:pt x="101" y="77"/>
                    <a:pt x="101" y="78"/>
                  </a:cubicBezTo>
                  <a:cubicBezTo>
                    <a:pt x="100" y="78"/>
                    <a:pt x="100" y="78"/>
                    <a:pt x="99" y="78"/>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5" name="Freeform 364">
              <a:extLst>
                <a:ext uri="{FF2B5EF4-FFF2-40B4-BE49-F238E27FC236}">
                  <a16:creationId xmlns:a16="http://schemas.microsoft.com/office/drawing/2014/main" id="{0BA82F98-0575-42CB-A43D-D1F7ED69C6F8}"/>
                </a:ext>
              </a:extLst>
            </p:cNvPr>
            <p:cNvSpPr>
              <a:spLocks/>
            </p:cNvSpPr>
            <p:nvPr/>
          </p:nvSpPr>
          <p:spPr bwMode="auto">
            <a:xfrm>
              <a:off x="12452350" y="7350125"/>
              <a:ext cx="57150" cy="38100"/>
            </a:xfrm>
            <a:custGeom>
              <a:avLst/>
              <a:gdLst>
                <a:gd name="T0" fmla="*/ 19 w 21"/>
                <a:gd name="T1" fmla="*/ 13 h 14"/>
                <a:gd name="T2" fmla="*/ 2 w 21"/>
                <a:gd name="T3" fmla="*/ 3 h 14"/>
                <a:gd name="T4" fmla="*/ 0 w 21"/>
                <a:gd name="T5" fmla="*/ 1 h 14"/>
                <a:gd name="T6" fmla="*/ 2 w 21"/>
                <a:gd name="T7" fmla="*/ 0 h 14"/>
                <a:gd name="T8" fmla="*/ 19 w 21"/>
                <a:gd name="T9" fmla="*/ 10 h 14"/>
                <a:gd name="T10" fmla="*/ 19 w 21"/>
                <a:gd name="T11" fmla="*/ 10 h 14"/>
                <a:gd name="T12" fmla="*/ 21 w 21"/>
                <a:gd name="T13" fmla="*/ 13 h 14"/>
                <a:gd name="T14" fmla="*/ 19 w 21"/>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4">
                  <a:moveTo>
                    <a:pt x="19" y="13"/>
                  </a:moveTo>
                  <a:cubicBezTo>
                    <a:pt x="2" y="3"/>
                    <a:pt x="2" y="3"/>
                    <a:pt x="2" y="3"/>
                  </a:cubicBezTo>
                  <a:cubicBezTo>
                    <a:pt x="1" y="3"/>
                    <a:pt x="0" y="2"/>
                    <a:pt x="0" y="1"/>
                  </a:cubicBezTo>
                  <a:cubicBezTo>
                    <a:pt x="0" y="0"/>
                    <a:pt x="1" y="0"/>
                    <a:pt x="2" y="0"/>
                  </a:cubicBezTo>
                  <a:cubicBezTo>
                    <a:pt x="19" y="10"/>
                    <a:pt x="19" y="10"/>
                    <a:pt x="19" y="10"/>
                  </a:cubicBezTo>
                  <a:cubicBezTo>
                    <a:pt x="19" y="10"/>
                    <a:pt x="19" y="10"/>
                    <a:pt x="19" y="10"/>
                  </a:cubicBezTo>
                  <a:cubicBezTo>
                    <a:pt x="20" y="11"/>
                    <a:pt x="21" y="12"/>
                    <a:pt x="21" y="13"/>
                  </a:cubicBezTo>
                  <a:cubicBezTo>
                    <a:pt x="21" y="14"/>
                    <a:pt x="20" y="14"/>
                    <a:pt x="19" y="1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0" name="Freeform 369">
              <a:extLst>
                <a:ext uri="{FF2B5EF4-FFF2-40B4-BE49-F238E27FC236}">
                  <a16:creationId xmlns:a16="http://schemas.microsoft.com/office/drawing/2014/main" id="{CC82178A-0F60-4969-AD12-6E8860306CFE}"/>
                </a:ext>
              </a:extLst>
            </p:cNvPr>
            <p:cNvSpPr>
              <a:spLocks/>
            </p:cNvSpPr>
            <p:nvPr/>
          </p:nvSpPr>
          <p:spPr bwMode="auto">
            <a:xfrm>
              <a:off x="12609513" y="7172325"/>
              <a:ext cx="19050" cy="25400"/>
            </a:xfrm>
            <a:custGeom>
              <a:avLst/>
              <a:gdLst>
                <a:gd name="T0" fmla="*/ 7 w 7"/>
                <a:gd name="T1" fmla="*/ 6 h 9"/>
                <a:gd name="T2" fmla="*/ 4 w 7"/>
                <a:gd name="T3" fmla="*/ 8 h 9"/>
                <a:gd name="T4" fmla="*/ 0 w 7"/>
                <a:gd name="T5" fmla="*/ 3 h 9"/>
                <a:gd name="T6" fmla="*/ 4 w 7"/>
                <a:gd name="T7" fmla="*/ 1 h 9"/>
                <a:gd name="T8" fmla="*/ 7 w 7"/>
                <a:gd name="T9" fmla="*/ 6 h 9"/>
              </a:gdLst>
              <a:ahLst/>
              <a:cxnLst>
                <a:cxn ang="0">
                  <a:pos x="T0" y="T1"/>
                </a:cxn>
                <a:cxn ang="0">
                  <a:pos x="T2" y="T3"/>
                </a:cxn>
                <a:cxn ang="0">
                  <a:pos x="T4" y="T5"/>
                </a:cxn>
                <a:cxn ang="0">
                  <a:pos x="T6" y="T7"/>
                </a:cxn>
                <a:cxn ang="0">
                  <a:pos x="T8" y="T9"/>
                </a:cxn>
              </a:cxnLst>
              <a:rect l="0" t="0" r="r" b="b"/>
              <a:pathLst>
                <a:path w="7" h="9">
                  <a:moveTo>
                    <a:pt x="7" y="6"/>
                  </a:moveTo>
                  <a:cubicBezTo>
                    <a:pt x="7" y="9"/>
                    <a:pt x="6" y="9"/>
                    <a:pt x="4" y="8"/>
                  </a:cubicBezTo>
                  <a:cubicBezTo>
                    <a:pt x="2" y="7"/>
                    <a:pt x="0" y="5"/>
                    <a:pt x="0" y="3"/>
                  </a:cubicBezTo>
                  <a:cubicBezTo>
                    <a:pt x="0" y="1"/>
                    <a:pt x="2" y="0"/>
                    <a:pt x="4" y="1"/>
                  </a:cubicBezTo>
                  <a:cubicBezTo>
                    <a:pt x="6" y="2"/>
                    <a:pt x="7" y="4"/>
                    <a:pt x="7" y="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1" name="Freeform 370">
              <a:extLst>
                <a:ext uri="{FF2B5EF4-FFF2-40B4-BE49-F238E27FC236}">
                  <a16:creationId xmlns:a16="http://schemas.microsoft.com/office/drawing/2014/main" id="{EF642B65-66FF-49A2-BD60-717AEE2ADA1D}"/>
                </a:ext>
              </a:extLst>
            </p:cNvPr>
            <p:cNvSpPr>
              <a:spLocks/>
            </p:cNvSpPr>
            <p:nvPr/>
          </p:nvSpPr>
          <p:spPr bwMode="auto">
            <a:xfrm>
              <a:off x="12661900" y="7170738"/>
              <a:ext cx="30163" cy="41275"/>
            </a:xfrm>
            <a:custGeom>
              <a:avLst/>
              <a:gdLst>
                <a:gd name="T0" fmla="*/ 11 w 11"/>
                <a:gd name="T1" fmla="*/ 9 h 15"/>
                <a:gd name="T2" fmla="*/ 6 w 11"/>
                <a:gd name="T3" fmla="*/ 14 h 15"/>
                <a:gd name="T4" fmla="*/ 0 w 11"/>
                <a:gd name="T5" fmla="*/ 5 h 15"/>
                <a:gd name="T6" fmla="*/ 5 w 11"/>
                <a:gd name="T7" fmla="*/ 1 h 15"/>
                <a:gd name="T8" fmla="*/ 11 w 11"/>
                <a:gd name="T9" fmla="*/ 9 h 15"/>
              </a:gdLst>
              <a:ahLst/>
              <a:cxnLst>
                <a:cxn ang="0">
                  <a:pos x="T0" y="T1"/>
                </a:cxn>
                <a:cxn ang="0">
                  <a:pos x="T2" y="T3"/>
                </a:cxn>
                <a:cxn ang="0">
                  <a:pos x="T4" y="T5"/>
                </a:cxn>
                <a:cxn ang="0">
                  <a:pos x="T6" y="T7"/>
                </a:cxn>
                <a:cxn ang="0">
                  <a:pos x="T8" y="T9"/>
                </a:cxn>
              </a:cxnLst>
              <a:rect l="0" t="0" r="r" b="b"/>
              <a:pathLst>
                <a:path w="11" h="15">
                  <a:moveTo>
                    <a:pt x="11" y="9"/>
                  </a:moveTo>
                  <a:cubicBezTo>
                    <a:pt x="11" y="13"/>
                    <a:pt x="9" y="15"/>
                    <a:pt x="6" y="14"/>
                  </a:cubicBezTo>
                  <a:cubicBezTo>
                    <a:pt x="4" y="13"/>
                    <a:pt x="1" y="9"/>
                    <a:pt x="0" y="5"/>
                  </a:cubicBezTo>
                  <a:cubicBezTo>
                    <a:pt x="0" y="2"/>
                    <a:pt x="2" y="0"/>
                    <a:pt x="5" y="1"/>
                  </a:cubicBezTo>
                  <a:cubicBezTo>
                    <a:pt x="7" y="2"/>
                    <a:pt x="10" y="6"/>
                    <a:pt x="11"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2" name="Freeform 371">
              <a:extLst>
                <a:ext uri="{FF2B5EF4-FFF2-40B4-BE49-F238E27FC236}">
                  <a16:creationId xmlns:a16="http://schemas.microsoft.com/office/drawing/2014/main" id="{455B78BB-750E-4F13-95FC-5700A204BA3A}"/>
                </a:ext>
              </a:extLst>
            </p:cNvPr>
            <p:cNvSpPr>
              <a:spLocks noEditPoints="1"/>
            </p:cNvSpPr>
            <p:nvPr/>
          </p:nvSpPr>
          <p:spPr bwMode="auto">
            <a:xfrm>
              <a:off x="12515850" y="7331075"/>
              <a:ext cx="161925" cy="179388"/>
            </a:xfrm>
            <a:custGeom>
              <a:avLst/>
              <a:gdLst>
                <a:gd name="T0" fmla="*/ 48 w 59"/>
                <a:gd name="T1" fmla="*/ 61 h 65"/>
                <a:gd name="T2" fmla="*/ 11 w 59"/>
                <a:gd name="T3" fmla="*/ 41 h 65"/>
                <a:gd name="T4" fmla="*/ 0 w 59"/>
                <a:gd name="T5" fmla="*/ 20 h 65"/>
                <a:gd name="T6" fmla="*/ 10 w 59"/>
                <a:gd name="T7" fmla="*/ 13 h 65"/>
                <a:gd name="T8" fmla="*/ 10 w 59"/>
                <a:gd name="T9" fmla="*/ 10 h 65"/>
                <a:gd name="T10" fmla="*/ 22 w 59"/>
                <a:gd name="T11" fmla="*/ 3 h 65"/>
                <a:gd name="T12" fmla="*/ 31 w 59"/>
                <a:gd name="T13" fmla="*/ 13 h 65"/>
                <a:gd name="T14" fmla="*/ 35 w 59"/>
                <a:gd name="T15" fmla="*/ 15 h 65"/>
                <a:gd name="T16" fmla="*/ 46 w 59"/>
                <a:gd name="T17" fmla="*/ 34 h 65"/>
                <a:gd name="T18" fmla="*/ 48 w 59"/>
                <a:gd name="T19" fmla="*/ 34 h 65"/>
                <a:gd name="T20" fmla="*/ 59 w 59"/>
                <a:gd name="T21" fmla="*/ 55 h 65"/>
                <a:gd name="T22" fmla="*/ 48 w 59"/>
                <a:gd name="T23" fmla="*/ 62 h 65"/>
                <a:gd name="T24" fmla="*/ 48 w 59"/>
                <a:gd name="T25" fmla="*/ 61 h 65"/>
                <a:gd name="T26" fmla="*/ 11 w 59"/>
                <a:gd name="T27" fmla="*/ 17 h 65"/>
                <a:gd name="T28" fmla="*/ 2 w 59"/>
                <a:gd name="T29" fmla="*/ 22 h 65"/>
                <a:gd name="T30" fmla="*/ 11 w 59"/>
                <a:gd name="T31" fmla="*/ 37 h 65"/>
                <a:gd name="T32" fmla="*/ 48 w 59"/>
                <a:gd name="T33" fmla="*/ 58 h 65"/>
                <a:gd name="T34" fmla="*/ 48 w 59"/>
                <a:gd name="T35" fmla="*/ 58 h 65"/>
                <a:gd name="T36" fmla="*/ 57 w 59"/>
                <a:gd name="T37" fmla="*/ 53 h 65"/>
                <a:gd name="T38" fmla="*/ 48 w 59"/>
                <a:gd name="T39" fmla="*/ 37 h 65"/>
                <a:gd name="T40" fmla="*/ 45 w 59"/>
                <a:gd name="T41" fmla="*/ 36 h 65"/>
                <a:gd name="T42" fmla="*/ 44 w 59"/>
                <a:gd name="T43" fmla="*/ 35 h 65"/>
                <a:gd name="T44" fmla="*/ 44 w 59"/>
                <a:gd name="T45" fmla="*/ 34 h 65"/>
                <a:gd name="T46" fmla="*/ 44 w 59"/>
                <a:gd name="T47" fmla="*/ 34 h 65"/>
                <a:gd name="T48" fmla="*/ 35 w 59"/>
                <a:gd name="T49" fmla="*/ 18 h 65"/>
                <a:gd name="T50" fmla="*/ 31 w 59"/>
                <a:gd name="T51" fmla="*/ 17 h 65"/>
                <a:gd name="T52" fmla="*/ 29 w 59"/>
                <a:gd name="T53" fmla="*/ 15 h 65"/>
                <a:gd name="T54" fmla="*/ 22 w 59"/>
                <a:gd name="T55" fmla="*/ 6 h 65"/>
                <a:gd name="T56" fmla="*/ 12 w 59"/>
                <a:gd name="T57" fmla="*/ 12 h 65"/>
                <a:gd name="T58" fmla="*/ 13 w 59"/>
                <a:gd name="T59" fmla="*/ 15 h 65"/>
                <a:gd name="T60" fmla="*/ 13 w 59"/>
                <a:gd name="T61" fmla="*/ 17 h 65"/>
                <a:gd name="T62" fmla="*/ 12 w 59"/>
                <a:gd name="T63" fmla="*/ 17 h 65"/>
                <a:gd name="T64" fmla="*/ 11 w 59"/>
                <a:gd name="T65"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65">
                  <a:moveTo>
                    <a:pt x="48" y="61"/>
                  </a:moveTo>
                  <a:cubicBezTo>
                    <a:pt x="11" y="41"/>
                    <a:pt x="11" y="41"/>
                    <a:pt x="11" y="41"/>
                  </a:cubicBezTo>
                  <a:cubicBezTo>
                    <a:pt x="5" y="37"/>
                    <a:pt x="0" y="28"/>
                    <a:pt x="0" y="20"/>
                  </a:cubicBezTo>
                  <a:cubicBezTo>
                    <a:pt x="0" y="13"/>
                    <a:pt x="4" y="10"/>
                    <a:pt x="10" y="13"/>
                  </a:cubicBezTo>
                  <a:cubicBezTo>
                    <a:pt x="10" y="12"/>
                    <a:pt x="10" y="11"/>
                    <a:pt x="10" y="10"/>
                  </a:cubicBezTo>
                  <a:cubicBezTo>
                    <a:pt x="10" y="3"/>
                    <a:pt x="15" y="0"/>
                    <a:pt x="22" y="3"/>
                  </a:cubicBezTo>
                  <a:cubicBezTo>
                    <a:pt x="25" y="5"/>
                    <a:pt x="28" y="9"/>
                    <a:pt x="31" y="13"/>
                  </a:cubicBezTo>
                  <a:cubicBezTo>
                    <a:pt x="32" y="14"/>
                    <a:pt x="33" y="14"/>
                    <a:pt x="35" y="15"/>
                  </a:cubicBezTo>
                  <a:cubicBezTo>
                    <a:pt x="41" y="18"/>
                    <a:pt x="46" y="27"/>
                    <a:pt x="46" y="34"/>
                  </a:cubicBezTo>
                  <a:cubicBezTo>
                    <a:pt x="47" y="34"/>
                    <a:pt x="47" y="34"/>
                    <a:pt x="48" y="34"/>
                  </a:cubicBezTo>
                  <a:cubicBezTo>
                    <a:pt x="54" y="38"/>
                    <a:pt x="59" y="47"/>
                    <a:pt x="59" y="55"/>
                  </a:cubicBezTo>
                  <a:cubicBezTo>
                    <a:pt x="59" y="62"/>
                    <a:pt x="54" y="65"/>
                    <a:pt x="48" y="62"/>
                  </a:cubicBezTo>
                  <a:cubicBezTo>
                    <a:pt x="48" y="62"/>
                    <a:pt x="48" y="62"/>
                    <a:pt x="48" y="61"/>
                  </a:cubicBezTo>
                  <a:close/>
                  <a:moveTo>
                    <a:pt x="11" y="17"/>
                  </a:moveTo>
                  <a:cubicBezTo>
                    <a:pt x="6" y="14"/>
                    <a:pt x="2" y="16"/>
                    <a:pt x="2" y="22"/>
                  </a:cubicBezTo>
                  <a:cubicBezTo>
                    <a:pt x="2" y="28"/>
                    <a:pt x="6" y="35"/>
                    <a:pt x="11" y="37"/>
                  </a:cubicBezTo>
                  <a:cubicBezTo>
                    <a:pt x="48" y="58"/>
                    <a:pt x="48" y="58"/>
                    <a:pt x="48" y="58"/>
                  </a:cubicBezTo>
                  <a:cubicBezTo>
                    <a:pt x="48" y="58"/>
                    <a:pt x="48" y="58"/>
                    <a:pt x="48" y="58"/>
                  </a:cubicBezTo>
                  <a:cubicBezTo>
                    <a:pt x="53" y="61"/>
                    <a:pt x="57" y="59"/>
                    <a:pt x="57" y="53"/>
                  </a:cubicBezTo>
                  <a:cubicBezTo>
                    <a:pt x="57" y="47"/>
                    <a:pt x="53" y="40"/>
                    <a:pt x="48" y="37"/>
                  </a:cubicBezTo>
                  <a:cubicBezTo>
                    <a:pt x="47" y="37"/>
                    <a:pt x="46" y="37"/>
                    <a:pt x="45" y="36"/>
                  </a:cubicBezTo>
                  <a:cubicBezTo>
                    <a:pt x="45" y="36"/>
                    <a:pt x="44" y="36"/>
                    <a:pt x="44" y="35"/>
                  </a:cubicBezTo>
                  <a:cubicBezTo>
                    <a:pt x="44" y="35"/>
                    <a:pt x="44" y="34"/>
                    <a:pt x="44" y="34"/>
                  </a:cubicBezTo>
                  <a:cubicBezTo>
                    <a:pt x="44" y="34"/>
                    <a:pt x="44" y="34"/>
                    <a:pt x="44" y="34"/>
                  </a:cubicBezTo>
                  <a:cubicBezTo>
                    <a:pt x="44" y="28"/>
                    <a:pt x="40" y="21"/>
                    <a:pt x="35" y="18"/>
                  </a:cubicBezTo>
                  <a:cubicBezTo>
                    <a:pt x="33" y="17"/>
                    <a:pt x="32" y="17"/>
                    <a:pt x="31" y="17"/>
                  </a:cubicBezTo>
                  <a:cubicBezTo>
                    <a:pt x="30" y="17"/>
                    <a:pt x="29" y="16"/>
                    <a:pt x="29" y="15"/>
                  </a:cubicBezTo>
                  <a:cubicBezTo>
                    <a:pt x="27" y="11"/>
                    <a:pt x="25" y="8"/>
                    <a:pt x="22" y="6"/>
                  </a:cubicBezTo>
                  <a:cubicBezTo>
                    <a:pt x="17" y="3"/>
                    <a:pt x="12" y="6"/>
                    <a:pt x="12" y="12"/>
                  </a:cubicBezTo>
                  <a:cubicBezTo>
                    <a:pt x="12" y="13"/>
                    <a:pt x="13" y="14"/>
                    <a:pt x="13" y="15"/>
                  </a:cubicBezTo>
                  <a:cubicBezTo>
                    <a:pt x="13" y="16"/>
                    <a:pt x="13" y="17"/>
                    <a:pt x="13" y="17"/>
                  </a:cubicBezTo>
                  <a:cubicBezTo>
                    <a:pt x="13" y="17"/>
                    <a:pt x="12" y="17"/>
                    <a:pt x="12" y="17"/>
                  </a:cubicBezTo>
                  <a:cubicBezTo>
                    <a:pt x="12" y="17"/>
                    <a:pt x="12" y="17"/>
                    <a:pt x="11" y="1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sp>
        <p:nvSpPr>
          <p:cNvPr id="395" name="TextBox 394">
            <a:extLst>
              <a:ext uri="{FF2B5EF4-FFF2-40B4-BE49-F238E27FC236}">
                <a16:creationId xmlns:a16="http://schemas.microsoft.com/office/drawing/2014/main" id="{FC23CBFC-9DF3-411F-BEBC-95492937A008}"/>
              </a:ext>
            </a:extLst>
          </p:cNvPr>
          <p:cNvSpPr txBox="1"/>
          <p:nvPr/>
        </p:nvSpPr>
        <p:spPr>
          <a:xfrm>
            <a:off x="8429981" y="40051"/>
            <a:ext cx="3482419" cy="2400657"/>
          </a:xfrm>
          <a:prstGeom prst="rect">
            <a:avLst/>
          </a:prstGeom>
          <a:noFill/>
        </p:spPr>
        <p:txBody>
          <a:bodyPr wrap="square" rtlCol="0">
            <a:spAutoFit/>
          </a:bodyPr>
          <a:lstStyle/>
          <a:p>
            <a:pPr defTabSz="228554">
              <a:defRPr/>
            </a:pPr>
            <a:r>
              <a:rPr lang="en-US" sz="5000" b="1" dirty="0">
                <a:solidFill>
                  <a:srgbClr val="FFFFFF"/>
                </a:solidFill>
                <a:latin typeface="Century Gothic" panose="020B0502020202020204" pitchFamily="34" charset="0"/>
              </a:rPr>
              <a:t>Realtime </a:t>
            </a:r>
            <a:r>
              <a:rPr lang="en-US" sz="5000" b="1" dirty="0" err="1">
                <a:solidFill>
                  <a:srgbClr val="377DFF"/>
                </a:solidFill>
                <a:latin typeface="Century Gothic" panose="020B0502020202020204" pitchFamily="34" charset="0"/>
              </a:rPr>
              <a:t>FaceMask</a:t>
            </a:r>
            <a:r>
              <a:rPr lang="en-US" sz="5000" b="1" dirty="0">
                <a:solidFill>
                  <a:srgbClr val="377DFF"/>
                </a:solidFill>
                <a:latin typeface="Century Gothic" panose="020B0502020202020204" pitchFamily="34" charset="0"/>
              </a:rPr>
              <a:t> </a:t>
            </a:r>
            <a:r>
              <a:rPr lang="en-US" sz="5000" b="1" dirty="0">
                <a:solidFill>
                  <a:srgbClr val="FFFFFF"/>
                </a:solidFill>
                <a:latin typeface="Century Gothic" panose="020B0502020202020204" pitchFamily="34" charset="0"/>
              </a:rPr>
              <a:t>Detection</a:t>
            </a:r>
            <a:endParaRPr lang="en-US" sz="5000" b="1" dirty="0">
              <a:solidFill>
                <a:srgbClr val="377DFF"/>
              </a:solidFill>
              <a:latin typeface="Century Gothic" panose="020B0502020202020204" pitchFamily="34" charset="0"/>
            </a:endParaRPr>
          </a:p>
        </p:txBody>
      </p:sp>
      <p:grpSp>
        <p:nvGrpSpPr>
          <p:cNvPr id="399" name="Group 398">
            <a:extLst>
              <a:ext uri="{FF2B5EF4-FFF2-40B4-BE49-F238E27FC236}">
                <a16:creationId xmlns:a16="http://schemas.microsoft.com/office/drawing/2014/main" id="{A3DF81EA-A68F-4C21-85A6-E6895BE9E61F}"/>
              </a:ext>
            </a:extLst>
          </p:cNvPr>
          <p:cNvGrpSpPr/>
          <p:nvPr/>
        </p:nvGrpSpPr>
        <p:grpSpPr>
          <a:xfrm>
            <a:off x="8486524" y="2544788"/>
            <a:ext cx="3633860" cy="182449"/>
            <a:chOff x="2709949" y="6263320"/>
            <a:chExt cx="4605251" cy="661575"/>
          </a:xfrm>
        </p:grpSpPr>
        <p:sp>
          <p:nvSpPr>
            <p:cNvPr id="400" name="TextBox 399">
              <a:extLst>
                <a:ext uri="{FF2B5EF4-FFF2-40B4-BE49-F238E27FC236}">
                  <a16:creationId xmlns:a16="http://schemas.microsoft.com/office/drawing/2014/main" id="{11882725-9F3F-453B-8654-B176B310939C}"/>
                </a:ext>
              </a:extLst>
            </p:cNvPr>
            <p:cNvSpPr txBox="1"/>
            <p:nvPr/>
          </p:nvSpPr>
          <p:spPr>
            <a:xfrm>
              <a:off x="2709949" y="6463170"/>
              <a:ext cx="4605251" cy="461725"/>
            </a:xfrm>
            <a:prstGeom prst="rect">
              <a:avLst/>
            </a:prstGeom>
            <a:noFill/>
          </p:spPr>
          <p:txBody>
            <a:bodyPr wrap="square" rtlCol="0">
              <a:spAutoFit/>
            </a:bodyPr>
            <a:lstStyle/>
            <a:p>
              <a:pPr defTabSz="228554">
                <a:defRPr/>
              </a:pPr>
              <a:endParaRPr lang="en-US" sz="900" dirty="0">
                <a:solidFill>
                  <a:srgbClr val="FFFFFF"/>
                </a:solidFill>
                <a:latin typeface="Open Sans Light"/>
              </a:endParaRPr>
            </a:p>
          </p:txBody>
        </p:sp>
        <p:cxnSp>
          <p:nvCxnSpPr>
            <p:cNvPr id="401" name="Straight Connector 400">
              <a:extLst>
                <a:ext uri="{FF2B5EF4-FFF2-40B4-BE49-F238E27FC236}">
                  <a16:creationId xmlns:a16="http://schemas.microsoft.com/office/drawing/2014/main" id="{BE107290-AC9E-4871-ACAC-A114A065D5C8}"/>
                </a:ext>
              </a:extLst>
            </p:cNvPr>
            <p:cNvCxnSpPr>
              <a:cxnSpLocks/>
            </p:cNvCxnSpPr>
            <p:nvPr/>
          </p:nvCxnSpPr>
          <p:spPr>
            <a:xfrm>
              <a:off x="2849649" y="6263320"/>
              <a:ext cx="1905231" cy="0"/>
            </a:xfrm>
            <a:prstGeom prst="line">
              <a:avLst/>
            </a:prstGeom>
            <a:ln w="85725" cap="rnd">
              <a:round/>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1942E491-44C2-39E8-3DF6-E600DA7905FC}"/>
              </a:ext>
            </a:extLst>
          </p:cNvPr>
          <p:cNvSpPr>
            <a:spLocks noGrp="1"/>
          </p:cNvSpPr>
          <p:nvPr>
            <p:ph type="sldNum" sz="quarter" idx="12"/>
          </p:nvPr>
        </p:nvSpPr>
        <p:spPr/>
        <p:txBody>
          <a:bodyPr/>
          <a:lstStyle/>
          <a:p>
            <a:fld id="{139CAB82-1D9E-49F4-BB2D-91C16DEC60C0}" type="slidenum">
              <a:rPr lang="en-US" smtClean="0"/>
              <a:t>1</a:t>
            </a:fld>
            <a:endParaRPr lang="en-US"/>
          </a:p>
        </p:txBody>
      </p:sp>
      <p:grpSp>
        <p:nvGrpSpPr>
          <p:cNvPr id="392" name="Group 391">
            <a:extLst>
              <a:ext uri="{FF2B5EF4-FFF2-40B4-BE49-F238E27FC236}">
                <a16:creationId xmlns:a16="http://schemas.microsoft.com/office/drawing/2014/main" id="{887A75C1-2E99-9F5F-CCA2-B8465BCE5198}"/>
              </a:ext>
            </a:extLst>
          </p:cNvPr>
          <p:cNvGrpSpPr/>
          <p:nvPr/>
        </p:nvGrpSpPr>
        <p:grpSpPr>
          <a:xfrm>
            <a:off x="5944653" y="2883356"/>
            <a:ext cx="6031703" cy="3785754"/>
            <a:chOff x="4624065" y="2729807"/>
            <a:chExt cx="6031703" cy="3785754"/>
          </a:xfrm>
        </p:grpSpPr>
        <p:sp>
          <p:nvSpPr>
            <p:cNvPr id="3" name="Google Shape;380;p14">
              <a:extLst>
                <a:ext uri="{FF2B5EF4-FFF2-40B4-BE49-F238E27FC236}">
                  <a16:creationId xmlns:a16="http://schemas.microsoft.com/office/drawing/2014/main" id="{BDB34590-DE42-ED35-2EF2-A50273B3C04E}"/>
                </a:ext>
              </a:extLst>
            </p:cNvPr>
            <p:cNvSpPr txBox="1">
              <a:spLocks/>
            </p:cNvSpPr>
            <p:nvPr/>
          </p:nvSpPr>
          <p:spPr>
            <a:xfrm>
              <a:off x="4630751" y="2729807"/>
              <a:ext cx="6020628" cy="829056"/>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ts val="600"/>
                </a:spcBef>
                <a:buNone/>
                <a:defRPr/>
              </a:pPr>
              <a:r>
                <a:rPr lang="en-GB" sz="25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NOORJAHAN</a:t>
              </a:r>
              <a:endParaRPr kumimoji="0" lang="en-GB" sz="25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endParaRPr>
            </a:p>
            <a:p>
              <a:pPr marL="0" lvl="0" indent="0" algn="r">
                <a:spcBef>
                  <a:spcPts val="600"/>
                </a:spcBef>
                <a:buNone/>
                <a:defRPr/>
              </a:pPr>
              <a:r>
                <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rPr>
                <a:t>ID: </a:t>
              </a:r>
              <a:r>
                <a:rPr lang="en-GB"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20-42894-1</a:t>
              </a:r>
              <a:endPar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endParaRPr>
            </a:p>
            <a:p>
              <a:pPr marL="0" marR="0" lvl="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4" name="Google Shape;380;p14">
              <a:extLst>
                <a:ext uri="{FF2B5EF4-FFF2-40B4-BE49-F238E27FC236}">
                  <a16:creationId xmlns:a16="http://schemas.microsoft.com/office/drawing/2014/main" id="{9577FC38-2BD8-FEEA-9D72-31C48A68CD95}"/>
                </a:ext>
              </a:extLst>
            </p:cNvPr>
            <p:cNvSpPr txBox="1">
              <a:spLocks/>
            </p:cNvSpPr>
            <p:nvPr/>
          </p:nvSpPr>
          <p:spPr>
            <a:xfrm>
              <a:off x="4624065" y="3519945"/>
              <a:ext cx="6020628" cy="829056"/>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ts val="600"/>
                </a:spcBef>
                <a:buNone/>
                <a:defRPr/>
              </a:pPr>
              <a:r>
                <a:rPr lang="fi-FI" sz="25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MD. IFAJ HOSSAN OMI</a:t>
              </a:r>
              <a:endParaRPr kumimoji="0" lang="en-GB" sz="25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endParaRPr>
            </a:p>
            <a:p>
              <a:pPr marL="0" marR="0" lvl="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rPr>
                <a:t>ID: 20-423874-1</a:t>
              </a:r>
            </a:p>
            <a:p>
              <a:pPr marL="0" marR="0" lvl="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5" name="Google Shape;380;p14">
              <a:extLst>
                <a:ext uri="{FF2B5EF4-FFF2-40B4-BE49-F238E27FC236}">
                  <a16:creationId xmlns:a16="http://schemas.microsoft.com/office/drawing/2014/main" id="{43BD4569-15FE-4C69-1409-D7A540D3CDBE}"/>
                </a:ext>
              </a:extLst>
            </p:cNvPr>
            <p:cNvSpPr txBox="1">
              <a:spLocks/>
            </p:cNvSpPr>
            <p:nvPr/>
          </p:nvSpPr>
          <p:spPr>
            <a:xfrm>
              <a:off x="4627630" y="4244426"/>
              <a:ext cx="6020628" cy="829056"/>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ts val="600"/>
                </a:spcBef>
                <a:buNone/>
                <a:defRPr/>
              </a:pPr>
              <a:r>
                <a:rPr lang="fi-FI" sz="25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ASHIKUR RAHAMAN JOY</a:t>
              </a:r>
            </a:p>
            <a:p>
              <a:pPr marL="0" lvl="0" indent="0" algn="r">
                <a:spcBef>
                  <a:spcPts val="600"/>
                </a:spcBef>
                <a:buNone/>
                <a:defRPr/>
              </a:pPr>
              <a:r>
                <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rPr>
                <a:t>ID: </a:t>
              </a:r>
              <a:r>
                <a:rPr lang="en-GB"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19-41174-2</a:t>
              </a:r>
              <a:endPar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endParaRPr>
            </a:p>
            <a:p>
              <a:pPr marL="0" marR="0" lvl="0" indent="0" algn="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endPar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6" name="Google Shape;380;p14">
              <a:extLst>
                <a:ext uri="{FF2B5EF4-FFF2-40B4-BE49-F238E27FC236}">
                  <a16:creationId xmlns:a16="http://schemas.microsoft.com/office/drawing/2014/main" id="{B8D34D31-7B11-5020-419E-E3A04A76D3AA}"/>
                </a:ext>
              </a:extLst>
            </p:cNvPr>
            <p:cNvSpPr txBox="1">
              <a:spLocks/>
            </p:cNvSpPr>
            <p:nvPr/>
          </p:nvSpPr>
          <p:spPr>
            <a:xfrm>
              <a:off x="4635140" y="4992593"/>
              <a:ext cx="6020628" cy="829056"/>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ts val="600"/>
                </a:spcBef>
                <a:buNone/>
                <a:defRPr/>
              </a:pPr>
              <a:r>
                <a:rPr lang="fi-FI" sz="25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NAHIDA AKTHER ASHA</a:t>
              </a:r>
            </a:p>
            <a:p>
              <a:pPr marL="0" lvl="0" indent="0" algn="r">
                <a:spcBef>
                  <a:spcPts val="600"/>
                </a:spcBef>
                <a:buNone/>
                <a:defRPr/>
              </a:pPr>
              <a:r>
                <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rPr>
                <a:t>ID: </a:t>
              </a:r>
              <a:r>
                <a:rPr lang="en-GB"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19-41190-2</a:t>
              </a:r>
              <a:endPar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173" name="Google Shape;380;p14">
              <a:extLst>
                <a:ext uri="{FF2B5EF4-FFF2-40B4-BE49-F238E27FC236}">
                  <a16:creationId xmlns:a16="http://schemas.microsoft.com/office/drawing/2014/main" id="{C546210A-71DB-75B0-B28A-0156539FB045}"/>
                </a:ext>
              </a:extLst>
            </p:cNvPr>
            <p:cNvSpPr txBox="1">
              <a:spLocks/>
            </p:cNvSpPr>
            <p:nvPr/>
          </p:nvSpPr>
          <p:spPr>
            <a:xfrm>
              <a:off x="4630751" y="5686505"/>
              <a:ext cx="6020628" cy="829056"/>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ts val="600"/>
                </a:spcBef>
                <a:buNone/>
                <a:defRPr/>
              </a:pPr>
              <a:r>
                <a:rPr lang="fi-FI" sz="2500" b="1"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SYED FAHIM SHAHARIAR</a:t>
              </a:r>
            </a:p>
            <a:p>
              <a:pPr marL="0" lvl="0" indent="0" algn="r">
                <a:spcBef>
                  <a:spcPts val="600"/>
                </a:spcBef>
                <a:buNone/>
                <a:defRPr/>
              </a:pPr>
              <a:r>
                <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rPr>
                <a:t>ID: </a:t>
              </a:r>
              <a:r>
                <a:rPr lang="en-GB" sz="2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Barlow"/>
                </a:rPr>
                <a:t>19-41236-2</a:t>
              </a:r>
              <a:endParaRPr kumimoji="0" lang="en-GB"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Barlow"/>
              </a:endParaRPr>
            </a:p>
          </p:txBody>
        </p:sp>
      </p:grpSp>
      <p:sp>
        <p:nvSpPr>
          <p:cNvPr id="397" name="TextBox 396">
            <a:extLst>
              <a:ext uri="{FF2B5EF4-FFF2-40B4-BE49-F238E27FC236}">
                <a16:creationId xmlns:a16="http://schemas.microsoft.com/office/drawing/2014/main" id="{7CFDE3A2-A4C2-5E52-6C04-77D8AED5B7A5}"/>
              </a:ext>
            </a:extLst>
          </p:cNvPr>
          <p:cNvSpPr txBox="1"/>
          <p:nvPr/>
        </p:nvSpPr>
        <p:spPr>
          <a:xfrm>
            <a:off x="711097" y="5806048"/>
            <a:ext cx="6094206" cy="707886"/>
          </a:xfrm>
          <a:prstGeom prst="rect">
            <a:avLst/>
          </a:prstGeom>
          <a:noFill/>
        </p:spPr>
        <p:txBody>
          <a:bodyPr wrap="square">
            <a:sp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Century Gothic"/>
                <a:ea typeface="+mn-ea"/>
                <a:cs typeface="+mn-cs"/>
              </a:rPr>
              <a:t>Group–E </a:t>
            </a:r>
          </a:p>
        </p:txBody>
      </p:sp>
    </p:spTree>
    <p:extLst>
      <p:ext uri="{BB962C8B-B14F-4D97-AF65-F5344CB8AC3E}">
        <p14:creationId xmlns:p14="http://schemas.microsoft.com/office/powerpoint/2010/main" val="37843422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395"/>
                                        </p:tgtEl>
                                        <p:attrNameLst>
                                          <p:attrName>style.visibility</p:attrName>
                                        </p:attrNameLst>
                                      </p:cBhvr>
                                      <p:to>
                                        <p:strVal val="visible"/>
                                      </p:to>
                                    </p:set>
                                    <p:animEffect transition="in" filter="fade">
                                      <p:cBhvr>
                                        <p:cTn id="7" dur="500"/>
                                        <p:tgtEl>
                                          <p:spTgt spid="395"/>
                                        </p:tgtEl>
                                      </p:cBhvr>
                                    </p:animEffect>
                                  </p:childTnLst>
                                </p:cTn>
                              </p:par>
                              <p:par>
                                <p:cTn id="8" presetID="10" presetClass="entr" presetSubtype="0" fill="hold" nodeType="withEffect">
                                  <p:stCondLst>
                                    <p:cond delay="800"/>
                                  </p:stCondLst>
                                  <p:childTnLst>
                                    <p:set>
                                      <p:cBhvr>
                                        <p:cTn id="9" dur="1" fill="hold">
                                          <p:stCondLst>
                                            <p:cond delay="0"/>
                                          </p:stCondLst>
                                        </p:cTn>
                                        <p:tgtEl>
                                          <p:spTgt spid="399"/>
                                        </p:tgtEl>
                                        <p:attrNameLst>
                                          <p:attrName>style.visibility</p:attrName>
                                        </p:attrNameLst>
                                      </p:cBhvr>
                                      <p:to>
                                        <p:strVal val="visible"/>
                                      </p:to>
                                    </p:set>
                                    <p:animEffect transition="in" filter="fade">
                                      <p:cBhvr>
                                        <p:cTn id="10" dur="300"/>
                                        <p:tgtEl>
                                          <p:spTgt spid="399"/>
                                        </p:tgtEl>
                                      </p:cBhvr>
                                    </p:animEffect>
                                  </p:childTnLst>
                                </p:cTn>
                              </p:par>
                              <p:par>
                                <p:cTn id="11" presetID="2" presetClass="entr" presetSubtype="1" decel="100000" fill="hold" nodeType="withEffect">
                                  <p:stCondLst>
                                    <p:cond delay="0"/>
                                  </p:stCondLst>
                                  <p:childTnLst>
                                    <p:set>
                                      <p:cBhvr>
                                        <p:cTn id="12" dur="1" fill="hold">
                                          <p:stCondLst>
                                            <p:cond delay="0"/>
                                          </p:stCondLst>
                                        </p:cTn>
                                        <p:tgtEl>
                                          <p:spTgt spid="394"/>
                                        </p:tgtEl>
                                        <p:attrNameLst>
                                          <p:attrName>style.visibility</p:attrName>
                                        </p:attrNameLst>
                                      </p:cBhvr>
                                      <p:to>
                                        <p:strVal val="visible"/>
                                      </p:to>
                                    </p:set>
                                    <p:anim calcmode="lin" valueType="num">
                                      <p:cBhvr additive="base">
                                        <p:cTn id="13" dur="1000" fill="hold"/>
                                        <p:tgtEl>
                                          <p:spTgt spid="394"/>
                                        </p:tgtEl>
                                        <p:attrNameLst>
                                          <p:attrName>ppt_x</p:attrName>
                                        </p:attrNameLst>
                                      </p:cBhvr>
                                      <p:tavLst>
                                        <p:tav tm="0">
                                          <p:val>
                                            <p:strVal val="#ppt_x"/>
                                          </p:val>
                                        </p:tav>
                                        <p:tav tm="100000">
                                          <p:val>
                                            <p:strVal val="#ppt_x"/>
                                          </p:val>
                                        </p:tav>
                                      </p:tavLst>
                                    </p:anim>
                                    <p:anim calcmode="lin" valueType="num">
                                      <p:cBhvr additive="base">
                                        <p:cTn id="14" dur="1000" fill="hold"/>
                                        <p:tgtEl>
                                          <p:spTgt spid="394"/>
                                        </p:tgtEl>
                                        <p:attrNameLst>
                                          <p:attrName>ppt_y</p:attrName>
                                        </p:attrNameLst>
                                      </p:cBhvr>
                                      <p:tavLst>
                                        <p:tav tm="0">
                                          <p:val>
                                            <p:strVal val="0-#ppt_h/2"/>
                                          </p:val>
                                        </p:tav>
                                        <p:tav tm="100000">
                                          <p:val>
                                            <p:strVal val="#ppt_y"/>
                                          </p:val>
                                        </p:tav>
                                      </p:tavLst>
                                    </p:anim>
                                  </p:childTnLst>
                                </p:cTn>
                              </p:par>
                              <p:par>
                                <p:cTn id="15" presetID="2" presetClass="entr" presetSubtype="1" decel="100000" fill="hold" nodeType="withEffect">
                                  <p:stCondLst>
                                    <p:cond delay="100"/>
                                  </p:stCondLst>
                                  <p:childTnLst>
                                    <p:set>
                                      <p:cBhvr>
                                        <p:cTn id="16" dur="1" fill="hold">
                                          <p:stCondLst>
                                            <p:cond delay="0"/>
                                          </p:stCondLst>
                                        </p:cTn>
                                        <p:tgtEl>
                                          <p:spTgt spid="373"/>
                                        </p:tgtEl>
                                        <p:attrNameLst>
                                          <p:attrName>style.visibility</p:attrName>
                                        </p:attrNameLst>
                                      </p:cBhvr>
                                      <p:to>
                                        <p:strVal val="visible"/>
                                      </p:to>
                                    </p:set>
                                    <p:anim calcmode="lin" valueType="num">
                                      <p:cBhvr additive="base">
                                        <p:cTn id="17" dur="1000" fill="hold"/>
                                        <p:tgtEl>
                                          <p:spTgt spid="373"/>
                                        </p:tgtEl>
                                        <p:attrNameLst>
                                          <p:attrName>ppt_x</p:attrName>
                                        </p:attrNameLst>
                                      </p:cBhvr>
                                      <p:tavLst>
                                        <p:tav tm="0">
                                          <p:val>
                                            <p:strVal val="#ppt_x"/>
                                          </p:val>
                                        </p:tav>
                                        <p:tav tm="100000">
                                          <p:val>
                                            <p:strVal val="#ppt_x"/>
                                          </p:val>
                                        </p:tav>
                                      </p:tavLst>
                                    </p:anim>
                                    <p:anim calcmode="lin" valueType="num">
                                      <p:cBhvr additive="base">
                                        <p:cTn id="18" dur="1000" fill="hold"/>
                                        <p:tgtEl>
                                          <p:spTgt spid="373"/>
                                        </p:tgtEl>
                                        <p:attrNameLst>
                                          <p:attrName>ppt_y</p:attrName>
                                        </p:attrNameLst>
                                      </p:cBhvr>
                                      <p:tavLst>
                                        <p:tav tm="0">
                                          <p:val>
                                            <p:strVal val="0-#ppt_h/2"/>
                                          </p:val>
                                        </p:tav>
                                        <p:tav tm="100000">
                                          <p:val>
                                            <p:strVal val="#ppt_y"/>
                                          </p:val>
                                        </p:tav>
                                      </p:tavLst>
                                    </p:anim>
                                  </p:childTnLst>
                                </p:cTn>
                              </p:par>
                              <p:par>
                                <p:cTn id="19" presetID="2" presetClass="entr" presetSubtype="1" decel="100000" fill="hold" nodeType="withEffect">
                                  <p:stCondLst>
                                    <p:cond delay="200"/>
                                  </p:stCondLst>
                                  <p:childTnLst>
                                    <p:set>
                                      <p:cBhvr>
                                        <p:cTn id="20" dur="1" fill="hold">
                                          <p:stCondLst>
                                            <p:cond delay="0"/>
                                          </p:stCondLst>
                                        </p:cTn>
                                        <p:tgtEl>
                                          <p:spTgt spid="391"/>
                                        </p:tgtEl>
                                        <p:attrNameLst>
                                          <p:attrName>style.visibility</p:attrName>
                                        </p:attrNameLst>
                                      </p:cBhvr>
                                      <p:to>
                                        <p:strVal val="visible"/>
                                      </p:to>
                                    </p:set>
                                    <p:anim calcmode="lin" valueType="num">
                                      <p:cBhvr additive="base">
                                        <p:cTn id="21" dur="1000" fill="hold"/>
                                        <p:tgtEl>
                                          <p:spTgt spid="391"/>
                                        </p:tgtEl>
                                        <p:attrNameLst>
                                          <p:attrName>ppt_x</p:attrName>
                                        </p:attrNameLst>
                                      </p:cBhvr>
                                      <p:tavLst>
                                        <p:tav tm="0">
                                          <p:val>
                                            <p:strVal val="#ppt_x"/>
                                          </p:val>
                                        </p:tav>
                                        <p:tav tm="100000">
                                          <p:val>
                                            <p:strVal val="#ppt_x"/>
                                          </p:val>
                                        </p:tav>
                                      </p:tavLst>
                                    </p:anim>
                                    <p:anim calcmode="lin" valueType="num">
                                      <p:cBhvr additive="base">
                                        <p:cTn id="22" dur="1000" fill="hold"/>
                                        <p:tgtEl>
                                          <p:spTgt spid="391"/>
                                        </p:tgtEl>
                                        <p:attrNameLst>
                                          <p:attrName>ppt_y</p:attrName>
                                        </p:attrNameLst>
                                      </p:cBhvr>
                                      <p:tavLst>
                                        <p:tav tm="0">
                                          <p:val>
                                            <p:strVal val="0-#ppt_h/2"/>
                                          </p:val>
                                        </p:tav>
                                        <p:tav tm="100000">
                                          <p:val>
                                            <p:strVal val="#ppt_y"/>
                                          </p:val>
                                        </p:tav>
                                      </p:tavLst>
                                    </p:anim>
                                  </p:childTnLst>
                                </p:cTn>
                              </p:par>
                              <p:par>
                                <p:cTn id="23" presetID="2" presetClass="entr" presetSubtype="1" decel="100000" fill="hold" nodeType="withEffect">
                                  <p:stCondLst>
                                    <p:cond delay="300"/>
                                  </p:stCondLst>
                                  <p:childTnLst>
                                    <p:set>
                                      <p:cBhvr>
                                        <p:cTn id="24" dur="1" fill="hold">
                                          <p:stCondLst>
                                            <p:cond delay="0"/>
                                          </p:stCondLst>
                                        </p:cTn>
                                        <p:tgtEl>
                                          <p:spTgt spid="393"/>
                                        </p:tgtEl>
                                        <p:attrNameLst>
                                          <p:attrName>style.visibility</p:attrName>
                                        </p:attrNameLst>
                                      </p:cBhvr>
                                      <p:to>
                                        <p:strVal val="visible"/>
                                      </p:to>
                                    </p:set>
                                    <p:anim calcmode="lin" valueType="num">
                                      <p:cBhvr additive="base">
                                        <p:cTn id="25" dur="1000" fill="hold"/>
                                        <p:tgtEl>
                                          <p:spTgt spid="393"/>
                                        </p:tgtEl>
                                        <p:attrNameLst>
                                          <p:attrName>ppt_x</p:attrName>
                                        </p:attrNameLst>
                                      </p:cBhvr>
                                      <p:tavLst>
                                        <p:tav tm="0">
                                          <p:val>
                                            <p:strVal val="#ppt_x"/>
                                          </p:val>
                                        </p:tav>
                                        <p:tav tm="100000">
                                          <p:val>
                                            <p:strVal val="#ppt_x"/>
                                          </p:val>
                                        </p:tav>
                                      </p:tavLst>
                                    </p:anim>
                                    <p:anim calcmode="lin" valueType="num">
                                      <p:cBhvr additive="base">
                                        <p:cTn id="26" dur="1000" fill="hold"/>
                                        <p:tgtEl>
                                          <p:spTgt spid="393"/>
                                        </p:tgtEl>
                                        <p:attrNameLst>
                                          <p:attrName>ppt_y</p:attrName>
                                        </p:attrNameLst>
                                      </p:cBhvr>
                                      <p:tavLst>
                                        <p:tav tm="0">
                                          <p:val>
                                            <p:strVal val="0-#ppt_h/2"/>
                                          </p:val>
                                        </p:tav>
                                        <p:tav tm="100000">
                                          <p:val>
                                            <p:strVal val="#ppt_y"/>
                                          </p:val>
                                        </p:tav>
                                      </p:tavLst>
                                    </p:anim>
                                  </p:childTnLst>
                                </p:cTn>
                              </p:par>
                              <p:par>
                                <p:cTn id="27" presetID="2" presetClass="entr" presetSubtype="1" decel="100000" fill="hold" nodeType="withEffect">
                                  <p:stCondLst>
                                    <p:cond delay="400"/>
                                  </p:stCondLst>
                                  <p:childTnLst>
                                    <p:set>
                                      <p:cBhvr>
                                        <p:cTn id="28" dur="1" fill="hold">
                                          <p:stCondLst>
                                            <p:cond delay="0"/>
                                          </p:stCondLst>
                                        </p:cTn>
                                        <p:tgtEl>
                                          <p:spTgt spid="390"/>
                                        </p:tgtEl>
                                        <p:attrNameLst>
                                          <p:attrName>style.visibility</p:attrName>
                                        </p:attrNameLst>
                                      </p:cBhvr>
                                      <p:to>
                                        <p:strVal val="visible"/>
                                      </p:to>
                                    </p:set>
                                    <p:anim calcmode="lin" valueType="num">
                                      <p:cBhvr additive="base">
                                        <p:cTn id="29" dur="1000" fill="hold"/>
                                        <p:tgtEl>
                                          <p:spTgt spid="390"/>
                                        </p:tgtEl>
                                        <p:attrNameLst>
                                          <p:attrName>ppt_x</p:attrName>
                                        </p:attrNameLst>
                                      </p:cBhvr>
                                      <p:tavLst>
                                        <p:tav tm="0">
                                          <p:val>
                                            <p:strVal val="#ppt_x"/>
                                          </p:val>
                                        </p:tav>
                                        <p:tav tm="100000">
                                          <p:val>
                                            <p:strVal val="#ppt_x"/>
                                          </p:val>
                                        </p:tav>
                                      </p:tavLst>
                                    </p:anim>
                                    <p:anim calcmode="lin" valueType="num">
                                      <p:cBhvr additive="base">
                                        <p:cTn id="30" dur="1000" fill="hold"/>
                                        <p:tgtEl>
                                          <p:spTgt spid="390"/>
                                        </p:tgtEl>
                                        <p:attrNameLst>
                                          <p:attrName>ppt_y</p:attrName>
                                        </p:attrNameLst>
                                      </p:cBhvr>
                                      <p:tavLst>
                                        <p:tav tm="0">
                                          <p:val>
                                            <p:strVal val="0-#ppt_h/2"/>
                                          </p:val>
                                        </p:tav>
                                        <p:tav tm="100000">
                                          <p:val>
                                            <p:strVal val="#ppt_y"/>
                                          </p:val>
                                        </p:tav>
                                      </p:tavLst>
                                    </p:anim>
                                  </p:childTnLst>
                                </p:cTn>
                              </p:par>
                              <p:par>
                                <p:cTn id="31" presetID="22" presetClass="entr" presetSubtype="8" fill="hold" grpId="0" nodeType="withEffect">
                                  <p:stCondLst>
                                    <p:cond delay="800"/>
                                  </p:stCondLst>
                                  <p:childTnLst>
                                    <p:set>
                                      <p:cBhvr>
                                        <p:cTn id="32" dur="1" fill="hold">
                                          <p:stCondLst>
                                            <p:cond delay="0"/>
                                          </p:stCondLst>
                                        </p:cTn>
                                        <p:tgtEl>
                                          <p:spTgt spid="178"/>
                                        </p:tgtEl>
                                        <p:attrNameLst>
                                          <p:attrName>style.visibility</p:attrName>
                                        </p:attrNameLst>
                                      </p:cBhvr>
                                      <p:to>
                                        <p:strVal val="visible"/>
                                      </p:to>
                                    </p:set>
                                    <p:animEffect transition="in" filter="wipe(left)">
                                      <p:cBhvr>
                                        <p:cTn id="33" dur="500"/>
                                        <p:tgtEl>
                                          <p:spTgt spid="178"/>
                                        </p:tgtEl>
                                      </p:cBhvr>
                                    </p:animEffect>
                                  </p:childTnLst>
                                </p:cTn>
                              </p:par>
                              <p:par>
                                <p:cTn id="34" presetID="22" presetClass="entr" presetSubtype="8" fill="hold" grpId="0" nodeType="withEffect">
                                  <p:stCondLst>
                                    <p:cond delay="900"/>
                                  </p:stCondLst>
                                  <p:childTnLst>
                                    <p:set>
                                      <p:cBhvr>
                                        <p:cTn id="35" dur="1" fill="hold">
                                          <p:stCondLst>
                                            <p:cond delay="0"/>
                                          </p:stCondLst>
                                        </p:cTn>
                                        <p:tgtEl>
                                          <p:spTgt spid="176"/>
                                        </p:tgtEl>
                                        <p:attrNameLst>
                                          <p:attrName>style.visibility</p:attrName>
                                        </p:attrNameLst>
                                      </p:cBhvr>
                                      <p:to>
                                        <p:strVal val="visible"/>
                                      </p:to>
                                    </p:set>
                                    <p:animEffect transition="in" filter="wipe(left)">
                                      <p:cBhvr>
                                        <p:cTn id="36" dur="500"/>
                                        <p:tgtEl>
                                          <p:spTgt spid="176"/>
                                        </p:tgtEl>
                                      </p:cBhvr>
                                    </p:animEffect>
                                  </p:childTnLst>
                                </p:cTn>
                              </p:par>
                              <p:par>
                                <p:cTn id="37" presetID="22" presetClass="entr" presetSubtype="8" fill="hold" grpId="0" nodeType="withEffect">
                                  <p:stCondLst>
                                    <p:cond delay="1000"/>
                                  </p:stCondLst>
                                  <p:childTnLst>
                                    <p:set>
                                      <p:cBhvr>
                                        <p:cTn id="38" dur="1" fill="hold">
                                          <p:stCondLst>
                                            <p:cond delay="0"/>
                                          </p:stCondLst>
                                        </p:cTn>
                                        <p:tgtEl>
                                          <p:spTgt spid="174"/>
                                        </p:tgtEl>
                                        <p:attrNameLst>
                                          <p:attrName>style.visibility</p:attrName>
                                        </p:attrNameLst>
                                      </p:cBhvr>
                                      <p:to>
                                        <p:strVal val="visible"/>
                                      </p:to>
                                    </p:set>
                                    <p:animEffect transition="in" filter="wipe(left)">
                                      <p:cBhvr>
                                        <p:cTn id="39" dur="500"/>
                                        <p:tgtEl>
                                          <p:spTgt spid="174"/>
                                        </p:tgtEl>
                                      </p:cBhvr>
                                    </p:animEffect>
                                  </p:childTnLst>
                                </p:cTn>
                              </p:par>
                              <p:par>
                                <p:cTn id="40" presetID="22" presetClass="entr" presetSubtype="1" fill="hold" grpId="0" nodeType="withEffect">
                                  <p:stCondLst>
                                    <p:cond delay="1100"/>
                                  </p:stCondLst>
                                  <p:childTnLst>
                                    <p:set>
                                      <p:cBhvr>
                                        <p:cTn id="41" dur="1" fill="hold">
                                          <p:stCondLst>
                                            <p:cond delay="0"/>
                                          </p:stCondLst>
                                        </p:cTn>
                                        <p:tgtEl>
                                          <p:spTgt spid="179"/>
                                        </p:tgtEl>
                                        <p:attrNameLst>
                                          <p:attrName>style.visibility</p:attrName>
                                        </p:attrNameLst>
                                      </p:cBhvr>
                                      <p:to>
                                        <p:strVal val="visible"/>
                                      </p:to>
                                    </p:set>
                                    <p:animEffect transition="in" filter="wipe(up)">
                                      <p:cBhvr>
                                        <p:cTn id="42" dur="500"/>
                                        <p:tgtEl>
                                          <p:spTgt spid="179"/>
                                        </p:tgtEl>
                                      </p:cBhvr>
                                    </p:animEffect>
                                  </p:childTnLst>
                                </p:cTn>
                              </p:par>
                              <p:par>
                                <p:cTn id="43" presetID="22" presetClass="entr" presetSubtype="2" fill="hold" grpId="0" nodeType="withEffect">
                                  <p:stCondLst>
                                    <p:cond delay="1200"/>
                                  </p:stCondLst>
                                  <p:childTnLst>
                                    <p:set>
                                      <p:cBhvr>
                                        <p:cTn id="44" dur="1" fill="hold">
                                          <p:stCondLst>
                                            <p:cond delay="0"/>
                                          </p:stCondLst>
                                        </p:cTn>
                                        <p:tgtEl>
                                          <p:spTgt spid="175"/>
                                        </p:tgtEl>
                                        <p:attrNameLst>
                                          <p:attrName>style.visibility</p:attrName>
                                        </p:attrNameLst>
                                      </p:cBhvr>
                                      <p:to>
                                        <p:strVal val="visible"/>
                                      </p:to>
                                    </p:set>
                                    <p:animEffect transition="in" filter="wipe(right)">
                                      <p:cBhvr>
                                        <p:cTn id="45" dur="500"/>
                                        <p:tgtEl>
                                          <p:spTgt spid="175"/>
                                        </p:tgtEl>
                                      </p:cBhvr>
                                    </p:animEffect>
                                  </p:childTnLst>
                                </p:cTn>
                              </p:par>
                              <p:par>
                                <p:cTn id="46" presetID="22" presetClass="entr" presetSubtype="2" fill="hold" grpId="0" nodeType="withEffect">
                                  <p:stCondLst>
                                    <p:cond delay="1300"/>
                                  </p:stCondLst>
                                  <p:childTnLst>
                                    <p:set>
                                      <p:cBhvr>
                                        <p:cTn id="47" dur="1" fill="hold">
                                          <p:stCondLst>
                                            <p:cond delay="0"/>
                                          </p:stCondLst>
                                        </p:cTn>
                                        <p:tgtEl>
                                          <p:spTgt spid="177"/>
                                        </p:tgtEl>
                                        <p:attrNameLst>
                                          <p:attrName>style.visibility</p:attrName>
                                        </p:attrNameLst>
                                      </p:cBhvr>
                                      <p:to>
                                        <p:strVal val="visible"/>
                                      </p:to>
                                    </p:set>
                                    <p:animEffect transition="in" filter="wipe(right)">
                                      <p:cBhvr>
                                        <p:cTn id="48" dur="500"/>
                                        <p:tgtEl>
                                          <p:spTgt spid="177"/>
                                        </p:tgtEl>
                                      </p:cBhvr>
                                    </p:animEffect>
                                  </p:childTnLst>
                                </p:cTn>
                              </p:par>
                              <p:par>
                                <p:cTn id="49" presetID="22" presetClass="entr" presetSubtype="2" fill="hold" grpId="0" nodeType="withEffect">
                                  <p:stCondLst>
                                    <p:cond delay="1400"/>
                                  </p:stCondLst>
                                  <p:childTnLst>
                                    <p:set>
                                      <p:cBhvr>
                                        <p:cTn id="50" dur="1" fill="hold">
                                          <p:stCondLst>
                                            <p:cond delay="0"/>
                                          </p:stCondLst>
                                        </p:cTn>
                                        <p:tgtEl>
                                          <p:spTgt spid="181"/>
                                        </p:tgtEl>
                                        <p:attrNameLst>
                                          <p:attrName>style.visibility</p:attrName>
                                        </p:attrNameLst>
                                      </p:cBhvr>
                                      <p:to>
                                        <p:strVal val="visible"/>
                                      </p:to>
                                    </p:set>
                                    <p:animEffect transition="in" filter="wipe(right)">
                                      <p:cBhvr>
                                        <p:cTn id="51" dur="500"/>
                                        <p:tgtEl>
                                          <p:spTgt spid="181"/>
                                        </p:tgtEl>
                                      </p:cBhvr>
                                    </p:animEffect>
                                  </p:childTnLst>
                                </p:cTn>
                              </p:par>
                              <p:par>
                                <p:cTn id="52" presetID="2" presetClass="entr" presetSubtype="1" decel="100000" fill="hold" nodeType="withEffect">
                                  <p:stCondLst>
                                    <p:cond delay="0"/>
                                  </p:stCondLst>
                                  <p:childTnLst>
                                    <p:set>
                                      <p:cBhvr>
                                        <p:cTn id="53" dur="1" fill="hold">
                                          <p:stCondLst>
                                            <p:cond delay="0"/>
                                          </p:stCondLst>
                                        </p:cTn>
                                        <p:tgtEl>
                                          <p:spTgt spid="389"/>
                                        </p:tgtEl>
                                        <p:attrNameLst>
                                          <p:attrName>style.visibility</p:attrName>
                                        </p:attrNameLst>
                                      </p:cBhvr>
                                      <p:to>
                                        <p:strVal val="visible"/>
                                      </p:to>
                                    </p:set>
                                    <p:anim calcmode="lin" valueType="num">
                                      <p:cBhvr additive="base">
                                        <p:cTn id="54" dur="1000" fill="hold"/>
                                        <p:tgtEl>
                                          <p:spTgt spid="389"/>
                                        </p:tgtEl>
                                        <p:attrNameLst>
                                          <p:attrName>ppt_x</p:attrName>
                                        </p:attrNameLst>
                                      </p:cBhvr>
                                      <p:tavLst>
                                        <p:tav tm="0">
                                          <p:val>
                                            <p:strVal val="#ppt_x"/>
                                          </p:val>
                                        </p:tav>
                                        <p:tav tm="100000">
                                          <p:val>
                                            <p:strVal val="#ppt_x"/>
                                          </p:val>
                                        </p:tav>
                                      </p:tavLst>
                                    </p:anim>
                                    <p:anim calcmode="lin" valueType="num">
                                      <p:cBhvr additive="base">
                                        <p:cTn id="55" dur="1000" fill="hold"/>
                                        <p:tgtEl>
                                          <p:spTgt spid="389"/>
                                        </p:tgtEl>
                                        <p:attrNameLst>
                                          <p:attrName>ppt_y</p:attrName>
                                        </p:attrNameLst>
                                      </p:cBhvr>
                                      <p:tavLst>
                                        <p:tav tm="0">
                                          <p:val>
                                            <p:strVal val="0-#ppt_h/2"/>
                                          </p:val>
                                        </p:tav>
                                        <p:tav tm="100000">
                                          <p:val>
                                            <p:strVal val="#ppt_y"/>
                                          </p:val>
                                        </p:tav>
                                      </p:tavLst>
                                    </p:anim>
                                  </p:childTnLst>
                                </p:cTn>
                              </p:par>
                              <p:par>
                                <p:cTn id="56" presetID="2" presetClass="entr" presetSubtype="1" decel="100000" fill="hold" nodeType="withEffect">
                                  <p:stCondLst>
                                    <p:cond delay="100"/>
                                  </p:stCondLst>
                                  <p:childTnLst>
                                    <p:set>
                                      <p:cBhvr>
                                        <p:cTn id="57" dur="1" fill="hold">
                                          <p:stCondLst>
                                            <p:cond delay="0"/>
                                          </p:stCondLst>
                                        </p:cTn>
                                        <p:tgtEl>
                                          <p:spTgt spid="382"/>
                                        </p:tgtEl>
                                        <p:attrNameLst>
                                          <p:attrName>style.visibility</p:attrName>
                                        </p:attrNameLst>
                                      </p:cBhvr>
                                      <p:to>
                                        <p:strVal val="visible"/>
                                      </p:to>
                                    </p:set>
                                    <p:anim calcmode="lin" valueType="num">
                                      <p:cBhvr additive="base">
                                        <p:cTn id="58" dur="1000" fill="hold"/>
                                        <p:tgtEl>
                                          <p:spTgt spid="382"/>
                                        </p:tgtEl>
                                        <p:attrNameLst>
                                          <p:attrName>ppt_x</p:attrName>
                                        </p:attrNameLst>
                                      </p:cBhvr>
                                      <p:tavLst>
                                        <p:tav tm="0">
                                          <p:val>
                                            <p:strVal val="#ppt_x"/>
                                          </p:val>
                                        </p:tav>
                                        <p:tav tm="100000">
                                          <p:val>
                                            <p:strVal val="#ppt_x"/>
                                          </p:val>
                                        </p:tav>
                                      </p:tavLst>
                                    </p:anim>
                                    <p:anim calcmode="lin" valueType="num">
                                      <p:cBhvr additive="base">
                                        <p:cTn id="59" dur="1000" fill="hold"/>
                                        <p:tgtEl>
                                          <p:spTgt spid="382"/>
                                        </p:tgtEl>
                                        <p:attrNameLst>
                                          <p:attrName>ppt_y</p:attrName>
                                        </p:attrNameLst>
                                      </p:cBhvr>
                                      <p:tavLst>
                                        <p:tav tm="0">
                                          <p:val>
                                            <p:strVal val="0-#ppt_h/2"/>
                                          </p:val>
                                        </p:tav>
                                        <p:tav tm="100000">
                                          <p:val>
                                            <p:strVal val="#ppt_y"/>
                                          </p:val>
                                        </p:tav>
                                      </p:tavLst>
                                    </p:anim>
                                  </p:childTnLst>
                                </p:cTn>
                              </p:par>
                              <p:par>
                                <p:cTn id="60" presetID="2" presetClass="entr" presetSubtype="1" decel="100000" fill="hold" nodeType="withEffect">
                                  <p:stCondLst>
                                    <p:cond delay="200"/>
                                  </p:stCondLst>
                                  <p:childTnLst>
                                    <p:set>
                                      <p:cBhvr>
                                        <p:cTn id="61" dur="1" fill="hold">
                                          <p:stCondLst>
                                            <p:cond delay="0"/>
                                          </p:stCondLst>
                                        </p:cTn>
                                        <p:tgtEl>
                                          <p:spTgt spid="383"/>
                                        </p:tgtEl>
                                        <p:attrNameLst>
                                          <p:attrName>style.visibility</p:attrName>
                                        </p:attrNameLst>
                                      </p:cBhvr>
                                      <p:to>
                                        <p:strVal val="visible"/>
                                      </p:to>
                                    </p:set>
                                    <p:anim calcmode="lin" valueType="num">
                                      <p:cBhvr additive="base">
                                        <p:cTn id="62" dur="1000" fill="hold"/>
                                        <p:tgtEl>
                                          <p:spTgt spid="383"/>
                                        </p:tgtEl>
                                        <p:attrNameLst>
                                          <p:attrName>ppt_x</p:attrName>
                                        </p:attrNameLst>
                                      </p:cBhvr>
                                      <p:tavLst>
                                        <p:tav tm="0">
                                          <p:val>
                                            <p:strVal val="#ppt_x"/>
                                          </p:val>
                                        </p:tav>
                                        <p:tav tm="100000">
                                          <p:val>
                                            <p:strVal val="#ppt_x"/>
                                          </p:val>
                                        </p:tav>
                                      </p:tavLst>
                                    </p:anim>
                                    <p:anim calcmode="lin" valueType="num">
                                      <p:cBhvr additive="base">
                                        <p:cTn id="63" dur="1000" fill="hold"/>
                                        <p:tgtEl>
                                          <p:spTgt spid="383"/>
                                        </p:tgtEl>
                                        <p:attrNameLst>
                                          <p:attrName>ppt_y</p:attrName>
                                        </p:attrNameLst>
                                      </p:cBhvr>
                                      <p:tavLst>
                                        <p:tav tm="0">
                                          <p:val>
                                            <p:strVal val="0-#ppt_h/2"/>
                                          </p:val>
                                        </p:tav>
                                        <p:tav tm="100000">
                                          <p:val>
                                            <p:strVal val="#ppt_y"/>
                                          </p:val>
                                        </p:tav>
                                      </p:tavLst>
                                    </p:anim>
                                  </p:childTnLst>
                                </p:cTn>
                              </p:par>
                              <p:par>
                                <p:cTn id="64" presetID="2" presetClass="entr" presetSubtype="1" decel="100000" fill="hold" nodeType="withEffect">
                                  <p:stCondLst>
                                    <p:cond delay="300"/>
                                  </p:stCondLst>
                                  <p:childTnLst>
                                    <p:set>
                                      <p:cBhvr>
                                        <p:cTn id="65" dur="1" fill="hold">
                                          <p:stCondLst>
                                            <p:cond delay="0"/>
                                          </p:stCondLst>
                                        </p:cTn>
                                        <p:tgtEl>
                                          <p:spTgt spid="384"/>
                                        </p:tgtEl>
                                        <p:attrNameLst>
                                          <p:attrName>style.visibility</p:attrName>
                                        </p:attrNameLst>
                                      </p:cBhvr>
                                      <p:to>
                                        <p:strVal val="visible"/>
                                      </p:to>
                                    </p:set>
                                    <p:anim calcmode="lin" valueType="num">
                                      <p:cBhvr additive="base">
                                        <p:cTn id="66" dur="1000" fill="hold"/>
                                        <p:tgtEl>
                                          <p:spTgt spid="384"/>
                                        </p:tgtEl>
                                        <p:attrNameLst>
                                          <p:attrName>ppt_x</p:attrName>
                                        </p:attrNameLst>
                                      </p:cBhvr>
                                      <p:tavLst>
                                        <p:tav tm="0">
                                          <p:val>
                                            <p:strVal val="#ppt_x"/>
                                          </p:val>
                                        </p:tav>
                                        <p:tav tm="100000">
                                          <p:val>
                                            <p:strVal val="#ppt_x"/>
                                          </p:val>
                                        </p:tav>
                                      </p:tavLst>
                                    </p:anim>
                                    <p:anim calcmode="lin" valueType="num">
                                      <p:cBhvr additive="base">
                                        <p:cTn id="67" dur="1000" fill="hold"/>
                                        <p:tgtEl>
                                          <p:spTgt spid="384"/>
                                        </p:tgtEl>
                                        <p:attrNameLst>
                                          <p:attrName>ppt_y</p:attrName>
                                        </p:attrNameLst>
                                      </p:cBhvr>
                                      <p:tavLst>
                                        <p:tav tm="0">
                                          <p:val>
                                            <p:strVal val="0-#ppt_h/2"/>
                                          </p:val>
                                        </p:tav>
                                        <p:tav tm="100000">
                                          <p:val>
                                            <p:strVal val="#ppt_y"/>
                                          </p:val>
                                        </p:tav>
                                      </p:tavLst>
                                    </p:anim>
                                  </p:childTnLst>
                                </p:cTn>
                              </p:par>
                              <p:par>
                                <p:cTn id="68" presetID="2" presetClass="entr" presetSubtype="1" decel="100000" fill="hold" nodeType="withEffect">
                                  <p:stCondLst>
                                    <p:cond delay="400"/>
                                  </p:stCondLst>
                                  <p:childTnLst>
                                    <p:set>
                                      <p:cBhvr>
                                        <p:cTn id="69" dur="1" fill="hold">
                                          <p:stCondLst>
                                            <p:cond delay="0"/>
                                          </p:stCondLst>
                                        </p:cTn>
                                        <p:tgtEl>
                                          <p:spTgt spid="385"/>
                                        </p:tgtEl>
                                        <p:attrNameLst>
                                          <p:attrName>style.visibility</p:attrName>
                                        </p:attrNameLst>
                                      </p:cBhvr>
                                      <p:to>
                                        <p:strVal val="visible"/>
                                      </p:to>
                                    </p:set>
                                    <p:anim calcmode="lin" valueType="num">
                                      <p:cBhvr additive="base">
                                        <p:cTn id="70" dur="1000" fill="hold"/>
                                        <p:tgtEl>
                                          <p:spTgt spid="385"/>
                                        </p:tgtEl>
                                        <p:attrNameLst>
                                          <p:attrName>ppt_x</p:attrName>
                                        </p:attrNameLst>
                                      </p:cBhvr>
                                      <p:tavLst>
                                        <p:tav tm="0">
                                          <p:val>
                                            <p:strVal val="#ppt_x"/>
                                          </p:val>
                                        </p:tav>
                                        <p:tav tm="100000">
                                          <p:val>
                                            <p:strVal val="#ppt_x"/>
                                          </p:val>
                                        </p:tav>
                                      </p:tavLst>
                                    </p:anim>
                                    <p:anim calcmode="lin" valueType="num">
                                      <p:cBhvr additive="base">
                                        <p:cTn id="71" dur="1000" fill="hold"/>
                                        <p:tgtEl>
                                          <p:spTgt spid="385"/>
                                        </p:tgtEl>
                                        <p:attrNameLst>
                                          <p:attrName>ppt_y</p:attrName>
                                        </p:attrNameLst>
                                      </p:cBhvr>
                                      <p:tavLst>
                                        <p:tav tm="0">
                                          <p:val>
                                            <p:strVal val="0-#ppt_h/2"/>
                                          </p:val>
                                        </p:tav>
                                        <p:tav tm="100000">
                                          <p:val>
                                            <p:strVal val="#ppt_y"/>
                                          </p:val>
                                        </p:tav>
                                      </p:tavLst>
                                    </p:anim>
                                  </p:childTnLst>
                                </p:cTn>
                              </p:par>
                              <p:par>
                                <p:cTn id="72" presetID="2" presetClass="entr" presetSubtype="1" decel="100000" fill="hold" nodeType="withEffect">
                                  <p:stCondLst>
                                    <p:cond delay="500"/>
                                  </p:stCondLst>
                                  <p:childTnLst>
                                    <p:set>
                                      <p:cBhvr>
                                        <p:cTn id="73" dur="1" fill="hold">
                                          <p:stCondLst>
                                            <p:cond delay="0"/>
                                          </p:stCondLst>
                                        </p:cTn>
                                        <p:tgtEl>
                                          <p:spTgt spid="386"/>
                                        </p:tgtEl>
                                        <p:attrNameLst>
                                          <p:attrName>style.visibility</p:attrName>
                                        </p:attrNameLst>
                                      </p:cBhvr>
                                      <p:to>
                                        <p:strVal val="visible"/>
                                      </p:to>
                                    </p:set>
                                    <p:anim calcmode="lin" valueType="num">
                                      <p:cBhvr additive="base">
                                        <p:cTn id="74" dur="1000" fill="hold"/>
                                        <p:tgtEl>
                                          <p:spTgt spid="386"/>
                                        </p:tgtEl>
                                        <p:attrNameLst>
                                          <p:attrName>ppt_x</p:attrName>
                                        </p:attrNameLst>
                                      </p:cBhvr>
                                      <p:tavLst>
                                        <p:tav tm="0">
                                          <p:val>
                                            <p:strVal val="#ppt_x"/>
                                          </p:val>
                                        </p:tav>
                                        <p:tav tm="100000">
                                          <p:val>
                                            <p:strVal val="#ppt_x"/>
                                          </p:val>
                                        </p:tav>
                                      </p:tavLst>
                                    </p:anim>
                                    <p:anim calcmode="lin" valueType="num">
                                      <p:cBhvr additive="base">
                                        <p:cTn id="75" dur="1000" fill="hold"/>
                                        <p:tgtEl>
                                          <p:spTgt spid="386"/>
                                        </p:tgtEl>
                                        <p:attrNameLst>
                                          <p:attrName>ppt_y</p:attrName>
                                        </p:attrNameLst>
                                      </p:cBhvr>
                                      <p:tavLst>
                                        <p:tav tm="0">
                                          <p:val>
                                            <p:strVal val="0-#ppt_h/2"/>
                                          </p:val>
                                        </p:tav>
                                        <p:tav tm="100000">
                                          <p:val>
                                            <p:strVal val="#ppt_y"/>
                                          </p:val>
                                        </p:tav>
                                      </p:tavLst>
                                    </p:anim>
                                  </p:childTnLst>
                                </p:cTn>
                              </p:par>
                              <p:par>
                                <p:cTn id="76" presetID="2" presetClass="entr" presetSubtype="1" decel="100000" fill="hold" nodeType="withEffect">
                                  <p:stCondLst>
                                    <p:cond delay="600"/>
                                  </p:stCondLst>
                                  <p:childTnLst>
                                    <p:set>
                                      <p:cBhvr>
                                        <p:cTn id="77" dur="1" fill="hold">
                                          <p:stCondLst>
                                            <p:cond delay="0"/>
                                          </p:stCondLst>
                                        </p:cTn>
                                        <p:tgtEl>
                                          <p:spTgt spid="387"/>
                                        </p:tgtEl>
                                        <p:attrNameLst>
                                          <p:attrName>style.visibility</p:attrName>
                                        </p:attrNameLst>
                                      </p:cBhvr>
                                      <p:to>
                                        <p:strVal val="visible"/>
                                      </p:to>
                                    </p:set>
                                    <p:anim calcmode="lin" valueType="num">
                                      <p:cBhvr additive="base">
                                        <p:cTn id="78" dur="1000" fill="hold"/>
                                        <p:tgtEl>
                                          <p:spTgt spid="387"/>
                                        </p:tgtEl>
                                        <p:attrNameLst>
                                          <p:attrName>ppt_x</p:attrName>
                                        </p:attrNameLst>
                                      </p:cBhvr>
                                      <p:tavLst>
                                        <p:tav tm="0">
                                          <p:val>
                                            <p:strVal val="#ppt_x"/>
                                          </p:val>
                                        </p:tav>
                                        <p:tav tm="100000">
                                          <p:val>
                                            <p:strVal val="#ppt_x"/>
                                          </p:val>
                                        </p:tav>
                                      </p:tavLst>
                                    </p:anim>
                                    <p:anim calcmode="lin" valueType="num">
                                      <p:cBhvr additive="base">
                                        <p:cTn id="79" dur="1000" fill="hold"/>
                                        <p:tgtEl>
                                          <p:spTgt spid="387"/>
                                        </p:tgtEl>
                                        <p:attrNameLst>
                                          <p:attrName>ppt_y</p:attrName>
                                        </p:attrNameLst>
                                      </p:cBhvr>
                                      <p:tavLst>
                                        <p:tav tm="0">
                                          <p:val>
                                            <p:strVal val="0-#ppt_h/2"/>
                                          </p:val>
                                        </p:tav>
                                        <p:tav tm="100000">
                                          <p:val>
                                            <p:strVal val="#ppt_y"/>
                                          </p:val>
                                        </p:tav>
                                      </p:tavLst>
                                    </p:anim>
                                  </p:childTnLst>
                                </p:cTn>
                              </p:par>
                              <p:par>
                                <p:cTn id="80" presetID="2" presetClass="entr" presetSubtype="1" decel="100000" fill="hold" nodeType="withEffect">
                                  <p:stCondLst>
                                    <p:cond delay="700"/>
                                  </p:stCondLst>
                                  <p:childTnLst>
                                    <p:set>
                                      <p:cBhvr>
                                        <p:cTn id="81" dur="1" fill="hold">
                                          <p:stCondLst>
                                            <p:cond delay="0"/>
                                          </p:stCondLst>
                                        </p:cTn>
                                        <p:tgtEl>
                                          <p:spTgt spid="388"/>
                                        </p:tgtEl>
                                        <p:attrNameLst>
                                          <p:attrName>style.visibility</p:attrName>
                                        </p:attrNameLst>
                                      </p:cBhvr>
                                      <p:to>
                                        <p:strVal val="visible"/>
                                      </p:to>
                                    </p:set>
                                    <p:anim calcmode="lin" valueType="num">
                                      <p:cBhvr additive="base">
                                        <p:cTn id="82" dur="1000" fill="hold"/>
                                        <p:tgtEl>
                                          <p:spTgt spid="388"/>
                                        </p:tgtEl>
                                        <p:attrNameLst>
                                          <p:attrName>ppt_x</p:attrName>
                                        </p:attrNameLst>
                                      </p:cBhvr>
                                      <p:tavLst>
                                        <p:tav tm="0">
                                          <p:val>
                                            <p:strVal val="#ppt_x"/>
                                          </p:val>
                                        </p:tav>
                                        <p:tav tm="100000">
                                          <p:val>
                                            <p:strVal val="#ppt_x"/>
                                          </p:val>
                                        </p:tav>
                                      </p:tavLst>
                                    </p:anim>
                                    <p:anim calcmode="lin" valueType="num">
                                      <p:cBhvr additive="base">
                                        <p:cTn id="83" dur="1000" fill="hold"/>
                                        <p:tgtEl>
                                          <p:spTgt spid="388"/>
                                        </p:tgtEl>
                                        <p:attrNameLst>
                                          <p:attrName>ppt_y</p:attrName>
                                        </p:attrNameLst>
                                      </p:cBhvr>
                                      <p:tavLst>
                                        <p:tav tm="0">
                                          <p:val>
                                            <p:strVal val="0-#ppt_h/2"/>
                                          </p:val>
                                        </p:tav>
                                        <p:tav tm="100000">
                                          <p:val>
                                            <p:strVal val="#ppt_y"/>
                                          </p:val>
                                        </p:tav>
                                      </p:tavLst>
                                    </p:anim>
                                  </p:childTnLst>
                                </p:cTn>
                              </p:par>
                              <p:par>
                                <p:cTn id="84" presetID="2" presetClass="entr" presetSubtype="1" decel="100000" fill="hold" nodeType="withEffect">
                                  <p:stCondLst>
                                    <p:cond delay="800"/>
                                  </p:stCondLst>
                                  <p:childTnLst>
                                    <p:set>
                                      <p:cBhvr>
                                        <p:cTn id="85" dur="1" fill="hold">
                                          <p:stCondLst>
                                            <p:cond delay="0"/>
                                          </p:stCondLst>
                                        </p:cTn>
                                        <p:tgtEl>
                                          <p:spTgt spid="375"/>
                                        </p:tgtEl>
                                        <p:attrNameLst>
                                          <p:attrName>style.visibility</p:attrName>
                                        </p:attrNameLst>
                                      </p:cBhvr>
                                      <p:to>
                                        <p:strVal val="visible"/>
                                      </p:to>
                                    </p:set>
                                    <p:anim calcmode="lin" valueType="num">
                                      <p:cBhvr additive="base">
                                        <p:cTn id="86" dur="1000" fill="hold"/>
                                        <p:tgtEl>
                                          <p:spTgt spid="375"/>
                                        </p:tgtEl>
                                        <p:attrNameLst>
                                          <p:attrName>ppt_x</p:attrName>
                                        </p:attrNameLst>
                                      </p:cBhvr>
                                      <p:tavLst>
                                        <p:tav tm="0">
                                          <p:val>
                                            <p:strVal val="#ppt_x"/>
                                          </p:val>
                                        </p:tav>
                                        <p:tav tm="100000">
                                          <p:val>
                                            <p:strVal val="#ppt_x"/>
                                          </p:val>
                                        </p:tav>
                                      </p:tavLst>
                                    </p:anim>
                                    <p:anim calcmode="lin" valueType="num">
                                      <p:cBhvr additive="base">
                                        <p:cTn id="87" dur="1000" fill="hold"/>
                                        <p:tgtEl>
                                          <p:spTgt spid="375"/>
                                        </p:tgtEl>
                                        <p:attrNameLst>
                                          <p:attrName>ppt_y</p:attrName>
                                        </p:attrNameLst>
                                      </p:cBhvr>
                                      <p:tavLst>
                                        <p:tav tm="0">
                                          <p:val>
                                            <p:strVal val="0-#ppt_h/2"/>
                                          </p:val>
                                        </p:tav>
                                        <p:tav tm="100000">
                                          <p:val>
                                            <p:strVal val="#ppt_y"/>
                                          </p:val>
                                        </p:tav>
                                      </p:tavLst>
                                    </p:anim>
                                  </p:childTnLst>
                                </p:cTn>
                              </p:par>
                              <p:par>
                                <p:cTn id="88" presetID="2" presetClass="entr" presetSubtype="1" decel="100000" fill="hold" nodeType="withEffect">
                                  <p:stCondLst>
                                    <p:cond delay="900"/>
                                  </p:stCondLst>
                                  <p:childTnLst>
                                    <p:set>
                                      <p:cBhvr>
                                        <p:cTn id="89" dur="1" fill="hold">
                                          <p:stCondLst>
                                            <p:cond delay="0"/>
                                          </p:stCondLst>
                                        </p:cTn>
                                        <p:tgtEl>
                                          <p:spTgt spid="374"/>
                                        </p:tgtEl>
                                        <p:attrNameLst>
                                          <p:attrName>style.visibility</p:attrName>
                                        </p:attrNameLst>
                                      </p:cBhvr>
                                      <p:to>
                                        <p:strVal val="visible"/>
                                      </p:to>
                                    </p:set>
                                    <p:anim calcmode="lin" valueType="num">
                                      <p:cBhvr additive="base">
                                        <p:cTn id="90" dur="1000" fill="hold"/>
                                        <p:tgtEl>
                                          <p:spTgt spid="374"/>
                                        </p:tgtEl>
                                        <p:attrNameLst>
                                          <p:attrName>ppt_x</p:attrName>
                                        </p:attrNameLst>
                                      </p:cBhvr>
                                      <p:tavLst>
                                        <p:tav tm="0">
                                          <p:val>
                                            <p:strVal val="#ppt_x"/>
                                          </p:val>
                                        </p:tav>
                                        <p:tav tm="100000">
                                          <p:val>
                                            <p:strVal val="#ppt_x"/>
                                          </p:val>
                                        </p:tav>
                                      </p:tavLst>
                                    </p:anim>
                                    <p:anim calcmode="lin" valueType="num">
                                      <p:cBhvr additive="base">
                                        <p:cTn id="91" dur="1000" fill="hold"/>
                                        <p:tgtEl>
                                          <p:spTgt spid="374"/>
                                        </p:tgtEl>
                                        <p:attrNameLst>
                                          <p:attrName>ppt_y</p:attrName>
                                        </p:attrNameLst>
                                      </p:cBhvr>
                                      <p:tavLst>
                                        <p:tav tm="0">
                                          <p:val>
                                            <p:strVal val="0-#ppt_h/2"/>
                                          </p:val>
                                        </p:tav>
                                        <p:tav tm="100000">
                                          <p:val>
                                            <p:strVal val="#ppt_y"/>
                                          </p:val>
                                        </p:tav>
                                      </p:tavLst>
                                    </p:anim>
                                  </p:childTnLst>
                                </p:cTn>
                              </p:par>
                              <p:par>
                                <p:cTn id="92" presetID="2" presetClass="entr" presetSubtype="1" decel="100000" fill="hold" nodeType="withEffect">
                                  <p:stCondLst>
                                    <p:cond delay="1000"/>
                                  </p:stCondLst>
                                  <p:childTnLst>
                                    <p:set>
                                      <p:cBhvr>
                                        <p:cTn id="93" dur="1" fill="hold">
                                          <p:stCondLst>
                                            <p:cond delay="0"/>
                                          </p:stCondLst>
                                        </p:cTn>
                                        <p:tgtEl>
                                          <p:spTgt spid="376"/>
                                        </p:tgtEl>
                                        <p:attrNameLst>
                                          <p:attrName>style.visibility</p:attrName>
                                        </p:attrNameLst>
                                      </p:cBhvr>
                                      <p:to>
                                        <p:strVal val="visible"/>
                                      </p:to>
                                    </p:set>
                                    <p:anim calcmode="lin" valueType="num">
                                      <p:cBhvr additive="base">
                                        <p:cTn id="94" dur="1000" fill="hold"/>
                                        <p:tgtEl>
                                          <p:spTgt spid="376"/>
                                        </p:tgtEl>
                                        <p:attrNameLst>
                                          <p:attrName>ppt_x</p:attrName>
                                        </p:attrNameLst>
                                      </p:cBhvr>
                                      <p:tavLst>
                                        <p:tav tm="0">
                                          <p:val>
                                            <p:strVal val="#ppt_x"/>
                                          </p:val>
                                        </p:tav>
                                        <p:tav tm="100000">
                                          <p:val>
                                            <p:strVal val="#ppt_x"/>
                                          </p:val>
                                        </p:tav>
                                      </p:tavLst>
                                    </p:anim>
                                    <p:anim calcmode="lin" valueType="num">
                                      <p:cBhvr additive="base">
                                        <p:cTn id="95" dur="1000" fill="hold"/>
                                        <p:tgtEl>
                                          <p:spTgt spid="376"/>
                                        </p:tgtEl>
                                        <p:attrNameLst>
                                          <p:attrName>ppt_y</p:attrName>
                                        </p:attrNameLst>
                                      </p:cBhvr>
                                      <p:tavLst>
                                        <p:tav tm="0">
                                          <p:val>
                                            <p:strVal val="0-#ppt_h/2"/>
                                          </p:val>
                                        </p:tav>
                                        <p:tav tm="100000">
                                          <p:val>
                                            <p:strVal val="#ppt_y"/>
                                          </p:val>
                                        </p:tav>
                                      </p:tavLst>
                                    </p:anim>
                                  </p:childTnLst>
                                </p:cTn>
                              </p:par>
                              <p:par>
                                <p:cTn id="96" presetID="2" presetClass="entr" presetSubtype="1" decel="100000" fill="hold" nodeType="withEffect">
                                  <p:stCondLst>
                                    <p:cond delay="1100"/>
                                  </p:stCondLst>
                                  <p:childTnLst>
                                    <p:set>
                                      <p:cBhvr>
                                        <p:cTn id="97" dur="1" fill="hold">
                                          <p:stCondLst>
                                            <p:cond delay="0"/>
                                          </p:stCondLst>
                                        </p:cTn>
                                        <p:tgtEl>
                                          <p:spTgt spid="381"/>
                                        </p:tgtEl>
                                        <p:attrNameLst>
                                          <p:attrName>style.visibility</p:attrName>
                                        </p:attrNameLst>
                                      </p:cBhvr>
                                      <p:to>
                                        <p:strVal val="visible"/>
                                      </p:to>
                                    </p:set>
                                    <p:anim calcmode="lin" valueType="num">
                                      <p:cBhvr additive="base">
                                        <p:cTn id="98" dur="1000" fill="hold"/>
                                        <p:tgtEl>
                                          <p:spTgt spid="381"/>
                                        </p:tgtEl>
                                        <p:attrNameLst>
                                          <p:attrName>ppt_x</p:attrName>
                                        </p:attrNameLst>
                                      </p:cBhvr>
                                      <p:tavLst>
                                        <p:tav tm="0">
                                          <p:val>
                                            <p:strVal val="#ppt_x"/>
                                          </p:val>
                                        </p:tav>
                                        <p:tav tm="100000">
                                          <p:val>
                                            <p:strVal val="#ppt_x"/>
                                          </p:val>
                                        </p:tav>
                                      </p:tavLst>
                                    </p:anim>
                                    <p:anim calcmode="lin" valueType="num">
                                      <p:cBhvr additive="base">
                                        <p:cTn id="99" dur="1000" fill="hold"/>
                                        <p:tgtEl>
                                          <p:spTgt spid="381"/>
                                        </p:tgtEl>
                                        <p:attrNameLst>
                                          <p:attrName>ppt_y</p:attrName>
                                        </p:attrNameLst>
                                      </p:cBhvr>
                                      <p:tavLst>
                                        <p:tav tm="0">
                                          <p:val>
                                            <p:strVal val="0-#ppt_h/2"/>
                                          </p:val>
                                        </p:tav>
                                        <p:tav tm="100000">
                                          <p:val>
                                            <p:strVal val="#ppt_y"/>
                                          </p:val>
                                        </p:tav>
                                      </p:tavLst>
                                    </p:anim>
                                  </p:childTnLst>
                                </p:cTn>
                              </p:par>
                              <p:par>
                                <p:cTn id="100" presetID="2" presetClass="entr" presetSubtype="1" decel="100000" fill="hold" nodeType="withEffect">
                                  <p:stCondLst>
                                    <p:cond delay="1200"/>
                                  </p:stCondLst>
                                  <p:childTnLst>
                                    <p:set>
                                      <p:cBhvr>
                                        <p:cTn id="101" dur="1" fill="hold">
                                          <p:stCondLst>
                                            <p:cond delay="0"/>
                                          </p:stCondLst>
                                        </p:cTn>
                                        <p:tgtEl>
                                          <p:spTgt spid="380"/>
                                        </p:tgtEl>
                                        <p:attrNameLst>
                                          <p:attrName>style.visibility</p:attrName>
                                        </p:attrNameLst>
                                      </p:cBhvr>
                                      <p:to>
                                        <p:strVal val="visible"/>
                                      </p:to>
                                    </p:set>
                                    <p:anim calcmode="lin" valueType="num">
                                      <p:cBhvr additive="base">
                                        <p:cTn id="102" dur="1000" fill="hold"/>
                                        <p:tgtEl>
                                          <p:spTgt spid="380"/>
                                        </p:tgtEl>
                                        <p:attrNameLst>
                                          <p:attrName>ppt_x</p:attrName>
                                        </p:attrNameLst>
                                      </p:cBhvr>
                                      <p:tavLst>
                                        <p:tav tm="0">
                                          <p:val>
                                            <p:strVal val="#ppt_x"/>
                                          </p:val>
                                        </p:tav>
                                        <p:tav tm="100000">
                                          <p:val>
                                            <p:strVal val="#ppt_x"/>
                                          </p:val>
                                        </p:tav>
                                      </p:tavLst>
                                    </p:anim>
                                    <p:anim calcmode="lin" valueType="num">
                                      <p:cBhvr additive="base">
                                        <p:cTn id="103" dur="1000" fill="hold"/>
                                        <p:tgtEl>
                                          <p:spTgt spid="380"/>
                                        </p:tgtEl>
                                        <p:attrNameLst>
                                          <p:attrName>ppt_y</p:attrName>
                                        </p:attrNameLst>
                                      </p:cBhvr>
                                      <p:tavLst>
                                        <p:tav tm="0">
                                          <p:val>
                                            <p:strVal val="0-#ppt_h/2"/>
                                          </p:val>
                                        </p:tav>
                                        <p:tav tm="100000">
                                          <p:val>
                                            <p:strVal val="#ppt_y"/>
                                          </p:val>
                                        </p:tav>
                                      </p:tavLst>
                                    </p:anim>
                                  </p:childTnLst>
                                </p:cTn>
                              </p:par>
                              <p:par>
                                <p:cTn id="104" presetID="2" presetClass="entr" presetSubtype="1" decel="100000" fill="hold" nodeType="withEffect">
                                  <p:stCondLst>
                                    <p:cond delay="1300"/>
                                  </p:stCondLst>
                                  <p:childTnLst>
                                    <p:set>
                                      <p:cBhvr>
                                        <p:cTn id="105" dur="1" fill="hold">
                                          <p:stCondLst>
                                            <p:cond delay="0"/>
                                          </p:stCondLst>
                                        </p:cTn>
                                        <p:tgtEl>
                                          <p:spTgt spid="379"/>
                                        </p:tgtEl>
                                        <p:attrNameLst>
                                          <p:attrName>style.visibility</p:attrName>
                                        </p:attrNameLst>
                                      </p:cBhvr>
                                      <p:to>
                                        <p:strVal val="visible"/>
                                      </p:to>
                                    </p:set>
                                    <p:anim calcmode="lin" valueType="num">
                                      <p:cBhvr additive="base">
                                        <p:cTn id="106" dur="1000" fill="hold"/>
                                        <p:tgtEl>
                                          <p:spTgt spid="379"/>
                                        </p:tgtEl>
                                        <p:attrNameLst>
                                          <p:attrName>ppt_x</p:attrName>
                                        </p:attrNameLst>
                                      </p:cBhvr>
                                      <p:tavLst>
                                        <p:tav tm="0">
                                          <p:val>
                                            <p:strVal val="#ppt_x"/>
                                          </p:val>
                                        </p:tav>
                                        <p:tav tm="100000">
                                          <p:val>
                                            <p:strVal val="#ppt_x"/>
                                          </p:val>
                                        </p:tav>
                                      </p:tavLst>
                                    </p:anim>
                                    <p:anim calcmode="lin" valueType="num">
                                      <p:cBhvr additive="base">
                                        <p:cTn id="107" dur="1000" fill="hold"/>
                                        <p:tgtEl>
                                          <p:spTgt spid="379"/>
                                        </p:tgtEl>
                                        <p:attrNameLst>
                                          <p:attrName>ppt_y</p:attrName>
                                        </p:attrNameLst>
                                      </p:cBhvr>
                                      <p:tavLst>
                                        <p:tav tm="0">
                                          <p:val>
                                            <p:strVal val="0-#ppt_h/2"/>
                                          </p:val>
                                        </p:tav>
                                        <p:tav tm="100000">
                                          <p:val>
                                            <p:strVal val="#ppt_y"/>
                                          </p:val>
                                        </p:tav>
                                      </p:tavLst>
                                    </p:anim>
                                  </p:childTnLst>
                                </p:cTn>
                              </p:par>
                              <p:par>
                                <p:cTn id="108" presetID="2" presetClass="entr" presetSubtype="1" decel="100000" fill="hold" nodeType="withEffect">
                                  <p:stCondLst>
                                    <p:cond delay="1400"/>
                                  </p:stCondLst>
                                  <p:childTnLst>
                                    <p:set>
                                      <p:cBhvr>
                                        <p:cTn id="109" dur="1" fill="hold">
                                          <p:stCondLst>
                                            <p:cond delay="0"/>
                                          </p:stCondLst>
                                        </p:cTn>
                                        <p:tgtEl>
                                          <p:spTgt spid="378"/>
                                        </p:tgtEl>
                                        <p:attrNameLst>
                                          <p:attrName>style.visibility</p:attrName>
                                        </p:attrNameLst>
                                      </p:cBhvr>
                                      <p:to>
                                        <p:strVal val="visible"/>
                                      </p:to>
                                    </p:set>
                                    <p:anim calcmode="lin" valueType="num">
                                      <p:cBhvr additive="base">
                                        <p:cTn id="110" dur="1000" fill="hold"/>
                                        <p:tgtEl>
                                          <p:spTgt spid="378"/>
                                        </p:tgtEl>
                                        <p:attrNameLst>
                                          <p:attrName>ppt_x</p:attrName>
                                        </p:attrNameLst>
                                      </p:cBhvr>
                                      <p:tavLst>
                                        <p:tav tm="0">
                                          <p:val>
                                            <p:strVal val="#ppt_x"/>
                                          </p:val>
                                        </p:tav>
                                        <p:tav tm="100000">
                                          <p:val>
                                            <p:strVal val="#ppt_x"/>
                                          </p:val>
                                        </p:tav>
                                      </p:tavLst>
                                    </p:anim>
                                    <p:anim calcmode="lin" valueType="num">
                                      <p:cBhvr additive="base">
                                        <p:cTn id="111" dur="1000" fill="hold"/>
                                        <p:tgtEl>
                                          <p:spTgt spid="378"/>
                                        </p:tgtEl>
                                        <p:attrNameLst>
                                          <p:attrName>ppt_y</p:attrName>
                                        </p:attrNameLst>
                                      </p:cBhvr>
                                      <p:tavLst>
                                        <p:tav tm="0">
                                          <p:val>
                                            <p:strVal val="0-#ppt_h/2"/>
                                          </p:val>
                                        </p:tav>
                                        <p:tav tm="100000">
                                          <p:val>
                                            <p:strVal val="#ppt_y"/>
                                          </p:val>
                                        </p:tav>
                                      </p:tavLst>
                                    </p:anim>
                                  </p:childTnLst>
                                </p:cTn>
                              </p:par>
                              <p:par>
                                <p:cTn id="112" presetID="2" presetClass="entr" presetSubtype="1" decel="100000" fill="hold" nodeType="withEffect">
                                  <p:stCondLst>
                                    <p:cond delay="1500"/>
                                  </p:stCondLst>
                                  <p:childTnLst>
                                    <p:set>
                                      <p:cBhvr>
                                        <p:cTn id="113" dur="1" fill="hold">
                                          <p:stCondLst>
                                            <p:cond delay="0"/>
                                          </p:stCondLst>
                                        </p:cTn>
                                        <p:tgtEl>
                                          <p:spTgt spid="377"/>
                                        </p:tgtEl>
                                        <p:attrNameLst>
                                          <p:attrName>style.visibility</p:attrName>
                                        </p:attrNameLst>
                                      </p:cBhvr>
                                      <p:to>
                                        <p:strVal val="visible"/>
                                      </p:to>
                                    </p:set>
                                    <p:anim calcmode="lin" valueType="num">
                                      <p:cBhvr additive="base">
                                        <p:cTn id="114" dur="1000" fill="hold"/>
                                        <p:tgtEl>
                                          <p:spTgt spid="377"/>
                                        </p:tgtEl>
                                        <p:attrNameLst>
                                          <p:attrName>ppt_x</p:attrName>
                                        </p:attrNameLst>
                                      </p:cBhvr>
                                      <p:tavLst>
                                        <p:tav tm="0">
                                          <p:val>
                                            <p:strVal val="#ppt_x"/>
                                          </p:val>
                                        </p:tav>
                                        <p:tav tm="100000">
                                          <p:val>
                                            <p:strVal val="#ppt_x"/>
                                          </p:val>
                                        </p:tav>
                                      </p:tavLst>
                                    </p:anim>
                                    <p:anim calcmode="lin" valueType="num">
                                      <p:cBhvr additive="base">
                                        <p:cTn id="115" dur="1000" fill="hold"/>
                                        <p:tgtEl>
                                          <p:spTgt spid="377"/>
                                        </p:tgtEl>
                                        <p:attrNameLst>
                                          <p:attrName>ppt_y</p:attrName>
                                        </p:attrNameLst>
                                      </p:cBhvr>
                                      <p:tavLst>
                                        <p:tav tm="0">
                                          <p:val>
                                            <p:strVal val="0-#ppt_h/2"/>
                                          </p:val>
                                        </p:tav>
                                        <p:tav tm="100000">
                                          <p:val>
                                            <p:strVal val="#ppt_y"/>
                                          </p:val>
                                        </p:tav>
                                      </p:tavLst>
                                    </p:anim>
                                  </p:childTnLst>
                                </p:cTn>
                              </p:par>
                              <p:par>
                                <p:cTn id="116" presetID="10" presetClass="entr" presetSubtype="0" fill="hold" grpId="0" nodeType="withEffect">
                                  <p:stCondLst>
                                    <p:cond delay="1500"/>
                                  </p:stCondLst>
                                  <p:childTnLst>
                                    <p:set>
                                      <p:cBhvr>
                                        <p:cTn id="117" dur="1" fill="hold">
                                          <p:stCondLst>
                                            <p:cond delay="0"/>
                                          </p:stCondLst>
                                        </p:cTn>
                                        <p:tgtEl>
                                          <p:spTgt spid="182"/>
                                        </p:tgtEl>
                                        <p:attrNameLst>
                                          <p:attrName>style.visibility</p:attrName>
                                        </p:attrNameLst>
                                      </p:cBhvr>
                                      <p:to>
                                        <p:strVal val="visible"/>
                                      </p:to>
                                    </p:set>
                                    <p:animEffect transition="in" filter="fade">
                                      <p:cBhvr>
                                        <p:cTn id="118" dur="9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74" grpId="0" animBg="1"/>
      <p:bldP spid="175" grpId="0" animBg="1"/>
      <p:bldP spid="176" grpId="0" animBg="1"/>
      <p:bldP spid="177" grpId="0" animBg="1"/>
      <p:bldP spid="178" grpId="0" animBg="1"/>
      <p:bldP spid="179" grpId="0" animBg="1"/>
      <p:bldP spid="181" grpId="0" animBg="1"/>
      <p:bldP spid="39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5DBC2B4-DDF6-4EFD-B147-1F3D689B8595}"/>
              </a:ext>
            </a:extLst>
          </p:cNvPr>
          <p:cNvSpPr>
            <a:spLocks noGrp="1"/>
          </p:cNvSpPr>
          <p:nvPr>
            <p:ph type="pic" sz="quarter" idx="11"/>
          </p:nvPr>
        </p:nvSpPr>
        <p:spPr/>
      </p:sp>
      <p:sp>
        <p:nvSpPr>
          <p:cNvPr id="32" name="Freeform: Shape 31">
            <a:extLst>
              <a:ext uri="{FF2B5EF4-FFF2-40B4-BE49-F238E27FC236}">
                <a16:creationId xmlns:a16="http://schemas.microsoft.com/office/drawing/2014/main" id="{C71B7230-1626-4C4F-B7BA-696EDC5C46E6}"/>
              </a:ext>
            </a:extLst>
          </p:cNvPr>
          <p:cNvSpPr/>
          <p:nvPr/>
        </p:nvSpPr>
        <p:spPr>
          <a:xfrm>
            <a:off x="-3577896" y="1254956"/>
            <a:ext cx="14067064" cy="4168680"/>
          </a:xfrm>
          <a:custGeom>
            <a:avLst/>
            <a:gdLst>
              <a:gd name="connsiteX0" fmla="*/ 18339064 w 28137791"/>
              <a:gd name="connsiteY0" fmla="*/ 439918 h 8338445"/>
              <a:gd name="connsiteX1" fmla="*/ 16739307 w 28137791"/>
              <a:gd name="connsiteY1" fmla="*/ 2029288 h 8338445"/>
              <a:gd name="connsiteX2" fmla="*/ 17746948 w 28137791"/>
              <a:gd name="connsiteY2" fmla="*/ 3036928 h 8338445"/>
              <a:gd name="connsiteX3" fmla="*/ 18879244 w 28137791"/>
              <a:gd name="connsiteY3" fmla="*/ 4169225 h 8338445"/>
              <a:gd name="connsiteX4" fmla="*/ 16739307 w 28137791"/>
              <a:gd name="connsiteY4" fmla="*/ 6309161 h 8338445"/>
              <a:gd name="connsiteX5" fmla="*/ 18339064 w 28137791"/>
              <a:gd name="connsiteY5" fmla="*/ 7898531 h 8338445"/>
              <a:gd name="connsiteX6" fmla="*/ 20479002 w 28137791"/>
              <a:gd name="connsiteY6" fmla="*/ 5758594 h 8338445"/>
              <a:gd name="connsiteX7" fmla="*/ 22078760 w 28137791"/>
              <a:gd name="connsiteY7" fmla="*/ 4169225 h 8338445"/>
              <a:gd name="connsiteX8" fmla="*/ 20479002 w 28137791"/>
              <a:gd name="connsiteY8" fmla="*/ 2579854 h 8338445"/>
              <a:gd name="connsiteX9" fmla="*/ 22520761 w 28137791"/>
              <a:gd name="connsiteY9" fmla="*/ 0 h 8338445"/>
              <a:gd name="connsiteX10" fmla="*/ 28137791 w 28137791"/>
              <a:gd name="connsiteY10" fmla="*/ 0 h 8338445"/>
              <a:gd name="connsiteX11" fmla="*/ 28137791 w 28137791"/>
              <a:gd name="connsiteY11" fmla="*/ 8338445 h 8338445"/>
              <a:gd name="connsiteX12" fmla="*/ 22520761 w 28137791"/>
              <a:gd name="connsiteY12" fmla="*/ 8338445 h 8338445"/>
              <a:gd name="connsiteX13" fmla="*/ 22520761 w 28137791"/>
              <a:gd name="connsiteY13" fmla="*/ 8338276 h 8338445"/>
              <a:gd name="connsiteX14" fmla="*/ 0 w 28137791"/>
              <a:gd name="connsiteY14" fmla="*/ 8338276 h 8338445"/>
              <a:gd name="connsiteX15" fmla="*/ 0 w 28137791"/>
              <a:gd name="connsiteY15" fmla="*/ 171 h 8338445"/>
              <a:gd name="connsiteX16" fmla="*/ 22520761 w 28137791"/>
              <a:gd name="connsiteY16" fmla="*/ 171 h 833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7791" h="8338445">
                <a:moveTo>
                  <a:pt x="18339064" y="439918"/>
                </a:moveTo>
                <a:lnTo>
                  <a:pt x="16739307" y="2029288"/>
                </a:lnTo>
                <a:lnTo>
                  <a:pt x="17746948" y="3036928"/>
                </a:lnTo>
                <a:lnTo>
                  <a:pt x="18879244" y="4169225"/>
                </a:lnTo>
                <a:lnTo>
                  <a:pt x="16739307" y="6309161"/>
                </a:lnTo>
                <a:lnTo>
                  <a:pt x="18339064" y="7898531"/>
                </a:lnTo>
                <a:lnTo>
                  <a:pt x="20479002" y="5758594"/>
                </a:lnTo>
                <a:lnTo>
                  <a:pt x="22078760" y="4169225"/>
                </a:lnTo>
                <a:lnTo>
                  <a:pt x="20479002" y="2579854"/>
                </a:lnTo>
                <a:close/>
                <a:moveTo>
                  <a:pt x="22520761" y="0"/>
                </a:moveTo>
                <a:lnTo>
                  <a:pt x="28137791" y="0"/>
                </a:lnTo>
                <a:lnTo>
                  <a:pt x="28137791" y="8338445"/>
                </a:lnTo>
                <a:lnTo>
                  <a:pt x="22520761" y="8338445"/>
                </a:lnTo>
                <a:lnTo>
                  <a:pt x="22520761" y="8338276"/>
                </a:lnTo>
                <a:lnTo>
                  <a:pt x="0" y="8338276"/>
                </a:lnTo>
                <a:lnTo>
                  <a:pt x="0" y="171"/>
                </a:lnTo>
                <a:lnTo>
                  <a:pt x="22520761" y="1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dirty="0">
              <a:solidFill>
                <a:srgbClr val="FFFFFF"/>
              </a:solidFill>
              <a:latin typeface="Calibri"/>
            </a:endParaRPr>
          </a:p>
        </p:txBody>
      </p:sp>
      <p:cxnSp>
        <p:nvCxnSpPr>
          <p:cNvPr id="13" name="Straight Connector 12">
            <a:extLst>
              <a:ext uri="{FF2B5EF4-FFF2-40B4-BE49-F238E27FC236}">
                <a16:creationId xmlns:a16="http://schemas.microsoft.com/office/drawing/2014/main" id="{1488811F-1335-4864-9E0B-5959950EA67F}"/>
              </a:ext>
            </a:extLst>
          </p:cNvPr>
          <p:cNvCxnSpPr>
            <a:cxnSpLocks/>
          </p:cNvCxnSpPr>
          <p:nvPr/>
        </p:nvCxnSpPr>
        <p:spPr>
          <a:xfrm>
            <a:off x="342419" y="3279500"/>
            <a:ext cx="5308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0CAE8E-334A-4BD9-B23B-534A4BBF2DF1}"/>
              </a:ext>
            </a:extLst>
          </p:cNvPr>
          <p:cNvCxnSpPr>
            <a:cxnSpLocks/>
          </p:cNvCxnSpPr>
          <p:nvPr/>
        </p:nvCxnSpPr>
        <p:spPr>
          <a:xfrm flipV="1">
            <a:off x="342418" y="2980501"/>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C143F9-7924-4DB8-B5D1-C047C53B94BE}"/>
              </a:ext>
            </a:extLst>
          </p:cNvPr>
          <p:cNvCxnSpPr>
            <a:cxnSpLocks/>
          </p:cNvCxnSpPr>
          <p:nvPr/>
        </p:nvCxnSpPr>
        <p:spPr>
          <a:xfrm flipV="1">
            <a:off x="342418" y="3130000"/>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ADF44C-E351-407B-B01B-A9CD64EE0280}"/>
              </a:ext>
            </a:extLst>
          </p:cNvPr>
          <p:cNvCxnSpPr>
            <a:cxnSpLocks/>
          </p:cNvCxnSpPr>
          <p:nvPr/>
        </p:nvCxnSpPr>
        <p:spPr>
          <a:xfrm flipV="1">
            <a:off x="342418" y="3429000"/>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096B97-74DD-4A98-A4B5-6A4F35D42F97}"/>
              </a:ext>
            </a:extLst>
          </p:cNvPr>
          <p:cNvCxnSpPr>
            <a:cxnSpLocks/>
          </p:cNvCxnSpPr>
          <p:nvPr/>
        </p:nvCxnSpPr>
        <p:spPr>
          <a:xfrm flipV="1">
            <a:off x="342418" y="3578499"/>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09AB5F-DAEF-4DB3-AC4E-821C7B5C3020}"/>
              </a:ext>
            </a:extLst>
          </p:cNvPr>
          <p:cNvCxnSpPr>
            <a:cxnSpLocks/>
          </p:cNvCxnSpPr>
          <p:nvPr/>
        </p:nvCxnSpPr>
        <p:spPr>
          <a:xfrm flipV="1">
            <a:off x="342418" y="3727999"/>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B0F2D9-1F7E-4155-B4DD-484ECC572CBC}"/>
              </a:ext>
            </a:extLst>
          </p:cNvPr>
          <p:cNvCxnSpPr>
            <a:cxnSpLocks/>
          </p:cNvCxnSpPr>
          <p:nvPr/>
        </p:nvCxnSpPr>
        <p:spPr>
          <a:xfrm flipV="1">
            <a:off x="342418" y="3877499"/>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6110B4A-0069-468B-B0B5-CFC8B7023FBB}"/>
              </a:ext>
            </a:extLst>
          </p:cNvPr>
          <p:cNvCxnSpPr/>
          <p:nvPr/>
        </p:nvCxnSpPr>
        <p:spPr>
          <a:xfrm>
            <a:off x="1551459" y="4014393"/>
            <a:ext cx="100570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EF5B2DC-04AC-4F1D-BEE3-41535D71E4AC}"/>
              </a:ext>
            </a:extLst>
          </p:cNvPr>
          <p:cNvSpPr txBox="1"/>
          <p:nvPr/>
        </p:nvSpPr>
        <p:spPr>
          <a:xfrm>
            <a:off x="1443591" y="3002995"/>
            <a:ext cx="2287806" cy="861774"/>
          </a:xfrm>
          <a:prstGeom prst="rect">
            <a:avLst/>
          </a:prstGeom>
          <a:noFill/>
        </p:spPr>
        <p:txBody>
          <a:bodyPr wrap="none" rtlCol="0" anchor="ctr">
            <a:spAutoFit/>
          </a:bodyPr>
          <a:lstStyle/>
          <a:p>
            <a:pPr algn="r" defTabSz="228554"/>
            <a:r>
              <a:rPr lang="en-US" sz="50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Result</a:t>
            </a:r>
          </a:p>
        </p:txBody>
      </p:sp>
      <p:sp>
        <p:nvSpPr>
          <p:cNvPr id="33" name="Freeform 5">
            <a:extLst>
              <a:ext uri="{FF2B5EF4-FFF2-40B4-BE49-F238E27FC236}">
                <a16:creationId xmlns:a16="http://schemas.microsoft.com/office/drawing/2014/main" id="{1EBE9F81-AD8F-4F74-879D-8AAD944B9FBD}"/>
              </a:ext>
            </a:extLst>
          </p:cNvPr>
          <p:cNvSpPr>
            <a:spLocks/>
          </p:cNvSpPr>
          <p:nvPr/>
        </p:nvSpPr>
        <p:spPr bwMode="auto">
          <a:xfrm>
            <a:off x="476131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chemeClr val="accent1">
              <a:alpha val="72000"/>
            </a:scheme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34" name="Freeform 5">
            <a:extLst>
              <a:ext uri="{FF2B5EF4-FFF2-40B4-BE49-F238E27FC236}">
                <a16:creationId xmlns:a16="http://schemas.microsoft.com/office/drawing/2014/main" id="{B08CE886-A473-4278-B92F-BF10A7F86885}"/>
              </a:ext>
            </a:extLst>
          </p:cNvPr>
          <p:cNvSpPr>
            <a:spLocks/>
          </p:cNvSpPr>
          <p:nvPr/>
        </p:nvSpPr>
        <p:spPr bwMode="auto">
          <a:xfrm>
            <a:off x="5959042"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chemeClr val="accent1">
              <a:lumMod val="75000"/>
              <a:alpha val="42000"/>
            </a:scheme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35" name="Freeform 5">
            <a:extLst>
              <a:ext uri="{FF2B5EF4-FFF2-40B4-BE49-F238E27FC236}">
                <a16:creationId xmlns:a16="http://schemas.microsoft.com/office/drawing/2014/main" id="{0D54B368-D274-4174-B8F9-A2863DDA33AA}"/>
              </a:ext>
            </a:extLst>
          </p:cNvPr>
          <p:cNvSpPr>
            <a:spLocks/>
          </p:cNvSpPr>
          <p:nvPr/>
        </p:nvSpPr>
        <p:spPr bwMode="auto">
          <a:xfrm>
            <a:off x="7104662"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chemeClr val="accent1">
              <a:lumMod val="75000"/>
              <a:alpha val="6000"/>
            </a:scheme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FFFFFF"/>
              </a:solidFill>
              <a:latin typeface="Calibri"/>
            </a:endParaRPr>
          </a:p>
        </p:txBody>
      </p:sp>
      <p:sp>
        <p:nvSpPr>
          <p:cNvPr id="2" name="Rectangle: Rounded Corners 1">
            <a:extLst>
              <a:ext uri="{FF2B5EF4-FFF2-40B4-BE49-F238E27FC236}">
                <a16:creationId xmlns:a16="http://schemas.microsoft.com/office/drawing/2014/main" id="{6D690EF3-89F4-6D91-979A-B804338C77DB}"/>
              </a:ext>
            </a:extLst>
          </p:cNvPr>
          <p:cNvSpPr/>
          <p:nvPr/>
        </p:nvSpPr>
        <p:spPr>
          <a:xfrm>
            <a:off x="11204294" y="-601884"/>
            <a:ext cx="1226916" cy="7882360"/>
          </a:xfrm>
          <a:prstGeom prst="roundRect">
            <a:avLst/>
          </a:prstGeom>
          <a:solidFill>
            <a:srgbClr val="172144"/>
          </a:solidFill>
          <a:ln>
            <a:solidFill>
              <a:srgbClr val="172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a:extLst>
              <a:ext uri="{FF2B5EF4-FFF2-40B4-BE49-F238E27FC236}">
                <a16:creationId xmlns:a16="http://schemas.microsoft.com/office/drawing/2014/main" id="{DE2DE61A-2BA3-F9D0-F07C-BBECD0F3FAE7}"/>
              </a:ext>
            </a:extLst>
          </p:cNvPr>
          <p:cNvSpPr>
            <a:spLocks noEditPoints="1"/>
          </p:cNvSpPr>
          <p:nvPr/>
        </p:nvSpPr>
        <p:spPr bwMode="auto">
          <a:xfrm>
            <a:off x="8769929" y="1715897"/>
            <a:ext cx="3298396" cy="3299983"/>
          </a:xfrm>
          <a:custGeom>
            <a:avLst/>
            <a:gdLst>
              <a:gd name="T0" fmla="*/ 1101 w 2076"/>
              <a:gd name="T1" fmla="*/ 2066 h 2076"/>
              <a:gd name="T2" fmla="*/ 1121 w 2076"/>
              <a:gd name="T3" fmla="*/ 2073 h 2076"/>
              <a:gd name="T4" fmla="*/ 1351 w 2076"/>
              <a:gd name="T5" fmla="*/ 2010 h 2076"/>
              <a:gd name="T6" fmla="*/ 856 w 2076"/>
              <a:gd name="T7" fmla="*/ 2060 h 2076"/>
              <a:gd name="T8" fmla="*/ 733 w 2076"/>
              <a:gd name="T9" fmla="*/ 2030 h 2076"/>
              <a:gd name="T10" fmla="*/ 738 w 2076"/>
              <a:gd name="T11" fmla="*/ 2014 h 2076"/>
              <a:gd name="T12" fmla="*/ 1377 w 2076"/>
              <a:gd name="T13" fmla="*/ 2001 h 2076"/>
              <a:gd name="T14" fmla="*/ 1505 w 2076"/>
              <a:gd name="T15" fmla="*/ 1946 h 2076"/>
              <a:gd name="T16" fmla="*/ 1513 w 2076"/>
              <a:gd name="T17" fmla="*/ 1961 h 2076"/>
              <a:gd name="T18" fmla="*/ 611 w 2076"/>
              <a:gd name="T19" fmla="*/ 1975 h 2076"/>
              <a:gd name="T20" fmla="*/ 406 w 2076"/>
              <a:gd name="T21" fmla="*/ 1841 h 2076"/>
              <a:gd name="T22" fmla="*/ 1624 w 2076"/>
              <a:gd name="T23" fmla="*/ 1885 h 2076"/>
              <a:gd name="T24" fmla="*/ 1802 w 2076"/>
              <a:gd name="T25" fmla="*/ 1728 h 2076"/>
              <a:gd name="T26" fmla="*/ 374 w 2076"/>
              <a:gd name="T27" fmla="*/ 1837 h 2076"/>
              <a:gd name="T28" fmla="*/ 358 w 2076"/>
              <a:gd name="T29" fmla="*/ 1820 h 2076"/>
              <a:gd name="T30" fmla="*/ 295 w 2076"/>
              <a:gd name="T31" fmla="*/ 1739 h 2076"/>
              <a:gd name="T32" fmla="*/ 1807 w 2076"/>
              <a:gd name="T33" fmla="*/ 1714 h 2076"/>
              <a:gd name="T34" fmla="*/ 1825 w 2076"/>
              <a:gd name="T35" fmla="*/ 1693 h 2076"/>
              <a:gd name="T36" fmla="*/ 1833 w 2076"/>
              <a:gd name="T37" fmla="*/ 1700 h 2076"/>
              <a:gd name="T38" fmla="*/ 183 w 2076"/>
              <a:gd name="T39" fmla="*/ 1621 h 2076"/>
              <a:gd name="T40" fmla="*/ 183 w 2076"/>
              <a:gd name="T41" fmla="*/ 1621 h 2076"/>
              <a:gd name="T42" fmla="*/ 1969 w 2076"/>
              <a:gd name="T43" fmla="*/ 1496 h 2076"/>
              <a:gd name="T44" fmla="*/ 2033 w 2076"/>
              <a:gd name="T45" fmla="*/ 1267 h 2076"/>
              <a:gd name="T46" fmla="*/ 1981 w 2076"/>
              <a:gd name="T47" fmla="*/ 1471 h 2076"/>
              <a:gd name="T48" fmla="*/ 52 w 2076"/>
              <a:gd name="T49" fmla="*/ 1336 h 2076"/>
              <a:gd name="T50" fmla="*/ 39 w 2076"/>
              <a:gd name="T51" fmla="*/ 1313 h 2076"/>
              <a:gd name="T52" fmla="*/ 12 w 2076"/>
              <a:gd name="T53" fmla="*/ 1197 h 2076"/>
              <a:gd name="T54" fmla="*/ 41 w 2076"/>
              <a:gd name="T55" fmla="*/ 1298 h 2076"/>
              <a:gd name="T56" fmla="*/ 2047 w 2076"/>
              <a:gd name="T57" fmla="*/ 1250 h 2076"/>
              <a:gd name="T58" fmla="*/ 2067 w 2076"/>
              <a:gd name="T59" fmla="*/ 997 h 2076"/>
              <a:gd name="T60" fmla="*/ 8 w 2076"/>
              <a:gd name="T61" fmla="*/ 1064 h 2076"/>
              <a:gd name="T62" fmla="*/ 8 w 2076"/>
              <a:gd name="T63" fmla="*/ 1035 h 2076"/>
              <a:gd name="T64" fmla="*/ 40 w 2076"/>
              <a:gd name="T65" fmla="*/ 821 h 2076"/>
              <a:gd name="T66" fmla="*/ 2074 w 2076"/>
              <a:gd name="T67" fmla="*/ 976 h 2076"/>
              <a:gd name="T68" fmla="*/ 2017 w 2076"/>
              <a:gd name="T69" fmla="*/ 740 h 2076"/>
              <a:gd name="T70" fmla="*/ 36 w 2076"/>
              <a:gd name="T71" fmla="*/ 800 h 2076"/>
              <a:gd name="T72" fmla="*/ 45 w 2076"/>
              <a:gd name="T73" fmla="*/ 773 h 2076"/>
              <a:gd name="T74" fmla="*/ 69 w 2076"/>
              <a:gd name="T75" fmla="*/ 666 h 2076"/>
              <a:gd name="T76" fmla="*/ 45 w 2076"/>
              <a:gd name="T77" fmla="*/ 773 h 2076"/>
              <a:gd name="T78" fmla="*/ 2007 w 2076"/>
              <a:gd name="T79" fmla="*/ 698 h 2076"/>
              <a:gd name="T80" fmla="*/ 1970 w 2076"/>
              <a:gd name="T81" fmla="*/ 582 h 2076"/>
              <a:gd name="T82" fmla="*/ 134 w 2076"/>
              <a:gd name="T83" fmla="*/ 553 h 2076"/>
              <a:gd name="T84" fmla="*/ 144 w 2076"/>
              <a:gd name="T85" fmla="*/ 527 h 2076"/>
              <a:gd name="T86" fmla="*/ 148 w 2076"/>
              <a:gd name="T87" fmla="*/ 528 h 2076"/>
              <a:gd name="T88" fmla="*/ 1901 w 2076"/>
              <a:gd name="T89" fmla="*/ 486 h 2076"/>
              <a:gd name="T90" fmla="*/ 1823 w 2076"/>
              <a:gd name="T91" fmla="*/ 359 h 2076"/>
              <a:gd name="T92" fmla="*/ 299 w 2076"/>
              <a:gd name="T93" fmla="*/ 330 h 2076"/>
              <a:gd name="T94" fmla="*/ 468 w 2076"/>
              <a:gd name="T95" fmla="*/ 171 h 2076"/>
              <a:gd name="T96" fmla="*/ 1724 w 2076"/>
              <a:gd name="T97" fmla="*/ 282 h 2076"/>
              <a:gd name="T98" fmla="*/ 1703 w 2076"/>
              <a:gd name="T99" fmla="*/ 263 h 2076"/>
              <a:gd name="T100" fmla="*/ 1714 w 2076"/>
              <a:gd name="T101" fmla="*/ 250 h 2076"/>
              <a:gd name="T102" fmla="*/ 503 w 2076"/>
              <a:gd name="T103" fmla="*/ 158 h 2076"/>
              <a:gd name="T104" fmla="*/ 602 w 2076"/>
              <a:gd name="T105" fmla="*/ 96 h 2076"/>
              <a:gd name="T106" fmla="*/ 609 w 2076"/>
              <a:gd name="T107" fmla="*/ 112 h 2076"/>
              <a:gd name="T108" fmla="*/ 1504 w 2076"/>
              <a:gd name="T109" fmla="*/ 120 h 2076"/>
              <a:gd name="T110" fmla="*/ 1288 w 2076"/>
              <a:gd name="T111" fmla="*/ 48 h 2076"/>
              <a:gd name="T112" fmla="*/ 1494 w 2076"/>
              <a:gd name="T113" fmla="*/ 115 h 2076"/>
              <a:gd name="T114" fmla="*/ 764 w 2076"/>
              <a:gd name="T115" fmla="*/ 54 h 2076"/>
              <a:gd name="T116" fmla="*/ 767 w 2076"/>
              <a:gd name="T117" fmla="*/ 54 h 2076"/>
              <a:gd name="T118" fmla="*/ 1263 w 2076"/>
              <a:gd name="T119" fmla="*/ 42 h 2076"/>
              <a:gd name="T120" fmla="*/ 1019 w 2076"/>
              <a:gd name="T121" fmla="*/ 9 h 2076"/>
              <a:gd name="T122" fmla="*/ 990 w 2076"/>
              <a:gd name="T123" fmla="*/ 10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6" h="2076">
                <a:moveTo>
                  <a:pt x="1038" y="2076"/>
                </a:moveTo>
                <a:cubicBezTo>
                  <a:pt x="1024" y="2076"/>
                  <a:pt x="1010" y="2076"/>
                  <a:pt x="996" y="2076"/>
                </a:cubicBezTo>
                <a:cubicBezTo>
                  <a:pt x="958" y="2074"/>
                  <a:pt x="920" y="2070"/>
                  <a:pt x="883" y="2065"/>
                </a:cubicBezTo>
                <a:cubicBezTo>
                  <a:pt x="878" y="2064"/>
                  <a:pt x="875" y="2060"/>
                  <a:pt x="876" y="2055"/>
                </a:cubicBezTo>
                <a:cubicBezTo>
                  <a:pt x="876" y="2051"/>
                  <a:pt x="881" y="2047"/>
                  <a:pt x="885" y="2048"/>
                </a:cubicBezTo>
                <a:cubicBezTo>
                  <a:pt x="922" y="2054"/>
                  <a:pt x="960" y="2057"/>
                  <a:pt x="997" y="2059"/>
                </a:cubicBezTo>
                <a:cubicBezTo>
                  <a:pt x="1028" y="2060"/>
                  <a:pt x="1060" y="2060"/>
                  <a:pt x="1092" y="2058"/>
                </a:cubicBezTo>
                <a:cubicBezTo>
                  <a:pt x="1097" y="2058"/>
                  <a:pt x="1101" y="2061"/>
                  <a:pt x="1101" y="2066"/>
                </a:cubicBezTo>
                <a:cubicBezTo>
                  <a:pt x="1101" y="2071"/>
                  <a:pt x="1098" y="2075"/>
                  <a:pt x="1093" y="2075"/>
                </a:cubicBezTo>
                <a:cubicBezTo>
                  <a:pt x="1075" y="2076"/>
                  <a:pt x="1057" y="2076"/>
                  <a:pt x="1038" y="2076"/>
                </a:cubicBezTo>
                <a:close/>
                <a:moveTo>
                  <a:pt x="1121" y="2073"/>
                </a:moveTo>
                <a:cubicBezTo>
                  <a:pt x="1116" y="2073"/>
                  <a:pt x="1113" y="2070"/>
                  <a:pt x="1112" y="2065"/>
                </a:cubicBezTo>
                <a:cubicBezTo>
                  <a:pt x="1112" y="2061"/>
                  <a:pt x="1116" y="2057"/>
                  <a:pt x="1120" y="2056"/>
                </a:cubicBezTo>
                <a:cubicBezTo>
                  <a:pt x="1125" y="2056"/>
                  <a:pt x="1129" y="2059"/>
                  <a:pt x="1129" y="2064"/>
                </a:cubicBezTo>
                <a:cubicBezTo>
                  <a:pt x="1130" y="2069"/>
                  <a:pt x="1126" y="2073"/>
                  <a:pt x="1122" y="2073"/>
                </a:cubicBezTo>
                <a:cubicBezTo>
                  <a:pt x="1121" y="2073"/>
                  <a:pt x="1121" y="2073"/>
                  <a:pt x="1121" y="2073"/>
                </a:cubicBezTo>
                <a:close/>
                <a:moveTo>
                  <a:pt x="1149" y="2070"/>
                </a:moveTo>
                <a:cubicBezTo>
                  <a:pt x="1145" y="2070"/>
                  <a:pt x="1141" y="2067"/>
                  <a:pt x="1141" y="2063"/>
                </a:cubicBezTo>
                <a:cubicBezTo>
                  <a:pt x="1140" y="2061"/>
                  <a:pt x="1141" y="2058"/>
                  <a:pt x="1142" y="2057"/>
                </a:cubicBezTo>
                <a:cubicBezTo>
                  <a:pt x="1144" y="2055"/>
                  <a:pt x="1146" y="2054"/>
                  <a:pt x="1148" y="2054"/>
                </a:cubicBezTo>
                <a:cubicBezTo>
                  <a:pt x="1185" y="2050"/>
                  <a:pt x="1222" y="2043"/>
                  <a:pt x="1259" y="2035"/>
                </a:cubicBezTo>
                <a:cubicBezTo>
                  <a:pt x="1259" y="2035"/>
                  <a:pt x="1259" y="2035"/>
                  <a:pt x="1259" y="2035"/>
                </a:cubicBezTo>
                <a:cubicBezTo>
                  <a:pt x="1259" y="2035"/>
                  <a:pt x="1259" y="2035"/>
                  <a:pt x="1259" y="2035"/>
                </a:cubicBezTo>
                <a:cubicBezTo>
                  <a:pt x="1290" y="2028"/>
                  <a:pt x="1321" y="2020"/>
                  <a:pt x="1351" y="2010"/>
                </a:cubicBezTo>
                <a:cubicBezTo>
                  <a:pt x="1355" y="2009"/>
                  <a:pt x="1360" y="2011"/>
                  <a:pt x="1361" y="2016"/>
                </a:cubicBezTo>
                <a:cubicBezTo>
                  <a:pt x="1362" y="2018"/>
                  <a:pt x="1362" y="2020"/>
                  <a:pt x="1361" y="2022"/>
                </a:cubicBezTo>
                <a:cubicBezTo>
                  <a:pt x="1360" y="2024"/>
                  <a:pt x="1358" y="2026"/>
                  <a:pt x="1356" y="2026"/>
                </a:cubicBezTo>
                <a:cubicBezTo>
                  <a:pt x="1325" y="2036"/>
                  <a:pt x="1294" y="2045"/>
                  <a:pt x="1262" y="2052"/>
                </a:cubicBezTo>
                <a:cubicBezTo>
                  <a:pt x="1225" y="2060"/>
                  <a:pt x="1187" y="2066"/>
                  <a:pt x="1150" y="2070"/>
                </a:cubicBezTo>
                <a:cubicBezTo>
                  <a:pt x="1150" y="2070"/>
                  <a:pt x="1149" y="2070"/>
                  <a:pt x="1149" y="2070"/>
                </a:cubicBezTo>
                <a:close/>
                <a:moveTo>
                  <a:pt x="856" y="2060"/>
                </a:moveTo>
                <a:cubicBezTo>
                  <a:pt x="856" y="2060"/>
                  <a:pt x="856" y="2060"/>
                  <a:pt x="856" y="2060"/>
                </a:cubicBezTo>
                <a:cubicBezTo>
                  <a:pt x="856" y="2060"/>
                  <a:pt x="855" y="2060"/>
                  <a:pt x="855" y="2060"/>
                </a:cubicBezTo>
                <a:cubicBezTo>
                  <a:pt x="850" y="2059"/>
                  <a:pt x="847" y="2055"/>
                  <a:pt x="848" y="2050"/>
                </a:cubicBezTo>
                <a:cubicBezTo>
                  <a:pt x="849" y="2046"/>
                  <a:pt x="853" y="2043"/>
                  <a:pt x="858" y="2043"/>
                </a:cubicBezTo>
                <a:cubicBezTo>
                  <a:pt x="862" y="2044"/>
                  <a:pt x="865" y="2049"/>
                  <a:pt x="864" y="2053"/>
                </a:cubicBezTo>
                <a:cubicBezTo>
                  <a:pt x="864" y="2057"/>
                  <a:pt x="860" y="2060"/>
                  <a:pt x="856" y="2060"/>
                </a:cubicBezTo>
                <a:close/>
                <a:moveTo>
                  <a:pt x="828" y="2055"/>
                </a:moveTo>
                <a:cubicBezTo>
                  <a:pt x="828" y="2055"/>
                  <a:pt x="827" y="2055"/>
                  <a:pt x="827" y="2055"/>
                </a:cubicBezTo>
                <a:cubicBezTo>
                  <a:pt x="795" y="2048"/>
                  <a:pt x="763" y="2040"/>
                  <a:pt x="733" y="2030"/>
                </a:cubicBezTo>
                <a:cubicBezTo>
                  <a:pt x="732" y="2030"/>
                  <a:pt x="732" y="2030"/>
                  <a:pt x="732" y="2030"/>
                </a:cubicBezTo>
                <a:cubicBezTo>
                  <a:pt x="732" y="2030"/>
                  <a:pt x="732" y="2030"/>
                  <a:pt x="732" y="2030"/>
                </a:cubicBezTo>
                <a:cubicBezTo>
                  <a:pt x="696" y="2019"/>
                  <a:pt x="660" y="2006"/>
                  <a:pt x="626" y="1991"/>
                </a:cubicBezTo>
                <a:cubicBezTo>
                  <a:pt x="624" y="1990"/>
                  <a:pt x="622" y="1988"/>
                  <a:pt x="621" y="1986"/>
                </a:cubicBezTo>
                <a:cubicBezTo>
                  <a:pt x="620" y="1984"/>
                  <a:pt x="620" y="1982"/>
                  <a:pt x="621" y="1980"/>
                </a:cubicBezTo>
                <a:cubicBezTo>
                  <a:pt x="623" y="1976"/>
                  <a:pt x="628" y="1974"/>
                  <a:pt x="632" y="1975"/>
                </a:cubicBezTo>
                <a:cubicBezTo>
                  <a:pt x="667" y="1990"/>
                  <a:pt x="702" y="2003"/>
                  <a:pt x="737" y="2014"/>
                </a:cubicBezTo>
                <a:cubicBezTo>
                  <a:pt x="738" y="2014"/>
                  <a:pt x="738" y="2014"/>
                  <a:pt x="738" y="2014"/>
                </a:cubicBezTo>
                <a:cubicBezTo>
                  <a:pt x="738" y="2014"/>
                  <a:pt x="738" y="2014"/>
                  <a:pt x="738" y="2014"/>
                </a:cubicBezTo>
                <a:cubicBezTo>
                  <a:pt x="768" y="2024"/>
                  <a:pt x="799" y="2032"/>
                  <a:pt x="830" y="2038"/>
                </a:cubicBezTo>
                <a:cubicBezTo>
                  <a:pt x="835" y="2039"/>
                  <a:pt x="838" y="2043"/>
                  <a:pt x="837" y="2048"/>
                </a:cubicBezTo>
                <a:cubicBezTo>
                  <a:pt x="836" y="2052"/>
                  <a:pt x="832" y="2055"/>
                  <a:pt x="828" y="2055"/>
                </a:cubicBezTo>
                <a:close/>
                <a:moveTo>
                  <a:pt x="1380" y="2018"/>
                </a:moveTo>
                <a:cubicBezTo>
                  <a:pt x="1377" y="2018"/>
                  <a:pt x="1373" y="2015"/>
                  <a:pt x="1372" y="2012"/>
                </a:cubicBezTo>
                <a:cubicBezTo>
                  <a:pt x="1371" y="2008"/>
                  <a:pt x="1373" y="2003"/>
                  <a:pt x="1377" y="2001"/>
                </a:cubicBezTo>
                <a:cubicBezTo>
                  <a:pt x="1377" y="2001"/>
                  <a:pt x="1377" y="2001"/>
                  <a:pt x="1377" y="2001"/>
                </a:cubicBezTo>
                <a:cubicBezTo>
                  <a:pt x="1382" y="2000"/>
                  <a:pt x="1387" y="2002"/>
                  <a:pt x="1388" y="2006"/>
                </a:cubicBezTo>
                <a:cubicBezTo>
                  <a:pt x="1390" y="2011"/>
                  <a:pt x="1387" y="2016"/>
                  <a:pt x="1383" y="2017"/>
                </a:cubicBezTo>
                <a:cubicBezTo>
                  <a:pt x="1382" y="2017"/>
                  <a:pt x="1381" y="2018"/>
                  <a:pt x="1380" y="2018"/>
                </a:cubicBezTo>
                <a:close/>
                <a:moveTo>
                  <a:pt x="1407" y="2008"/>
                </a:moveTo>
                <a:cubicBezTo>
                  <a:pt x="1403" y="2008"/>
                  <a:pt x="1400" y="2006"/>
                  <a:pt x="1399" y="2002"/>
                </a:cubicBezTo>
                <a:cubicBezTo>
                  <a:pt x="1398" y="2000"/>
                  <a:pt x="1398" y="1998"/>
                  <a:pt x="1399" y="1996"/>
                </a:cubicBezTo>
                <a:cubicBezTo>
                  <a:pt x="1400" y="1994"/>
                  <a:pt x="1401" y="1992"/>
                  <a:pt x="1404" y="1991"/>
                </a:cubicBezTo>
                <a:cubicBezTo>
                  <a:pt x="1438" y="1978"/>
                  <a:pt x="1472" y="1963"/>
                  <a:pt x="1505" y="1946"/>
                </a:cubicBezTo>
                <a:cubicBezTo>
                  <a:pt x="1505" y="1946"/>
                  <a:pt x="1505" y="1946"/>
                  <a:pt x="1505" y="1946"/>
                </a:cubicBezTo>
                <a:cubicBezTo>
                  <a:pt x="1506" y="1946"/>
                  <a:pt x="1506" y="1946"/>
                  <a:pt x="1506" y="1946"/>
                </a:cubicBezTo>
                <a:cubicBezTo>
                  <a:pt x="1534" y="1931"/>
                  <a:pt x="1562" y="1915"/>
                  <a:pt x="1589" y="1898"/>
                </a:cubicBezTo>
                <a:cubicBezTo>
                  <a:pt x="1592" y="1896"/>
                  <a:pt x="1598" y="1897"/>
                  <a:pt x="1600" y="1901"/>
                </a:cubicBezTo>
                <a:cubicBezTo>
                  <a:pt x="1603" y="1905"/>
                  <a:pt x="1602" y="1910"/>
                  <a:pt x="1598" y="1912"/>
                </a:cubicBezTo>
                <a:cubicBezTo>
                  <a:pt x="1571" y="1930"/>
                  <a:pt x="1542" y="1946"/>
                  <a:pt x="1514" y="1961"/>
                </a:cubicBezTo>
                <a:cubicBezTo>
                  <a:pt x="1513" y="1961"/>
                  <a:pt x="1513" y="1961"/>
                  <a:pt x="1513" y="1961"/>
                </a:cubicBezTo>
                <a:cubicBezTo>
                  <a:pt x="1513" y="1961"/>
                  <a:pt x="1513" y="1961"/>
                  <a:pt x="1513" y="1961"/>
                </a:cubicBezTo>
                <a:cubicBezTo>
                  <a:pt x="1479" y="1978"/>
                  <a:pt x="1445" y="1994"/>
                  <a:pt x="1410" y="2007"/>
                </a:cubicBezTo>
                <a:cubicBezTo>
                  <a:pt x="1409" y="2008"/>
                  <a:pt x="1408" y="2008"/>
                  <a:pt x="1407" y="2008"/>
                </a:cubicBezTo>
                <a:close/>
                <a:moveTo>
                  <a:pt x="603" y="1980"/>
                </a:moveTo>
                <a:cubicBezTo>
                  <a:pt x="602" y="1980"/>
                  <a:pt x="601" y="1980"/>
                  <a:pt x="600" y="1979"/>
                </a:cubicBezTo>
                <a:cubicBezTo>
                  <a:pt x="595" y="1977"/>
                  <a:pt x="594" y="1972"/>
                  <a:pt x="596" y="1968"/>
                </a:cubicBezTo>
                <a:cubicBezTo>
                  <a:pt x="597" y="1964"/>
                  <a:pt x="603" y="1962"/>
                  <a:pt x="607" y="1964"/>
                </a:cubicBezTo>
                <a:cubicBezTo>
                  <a:pt x="607" y="1964"/>
                  <a:pt x="607" y="1964"/>
                  <a:pt x="607" y="1964"/>
                </a:cubicBezTo>
                <a:cubicBezTo>
                  <a:pt x="611" y="1966"/>
                  <a:pt x="613" y="1971"/>
                  <a:pt x="611" y="1975"/>
                </a:cubicBezTo>
                <a:cubicBezTo>
                  <a:pt x="610" y="1978"/>
                  <a:pt x="607" y="1980"/>
                  <a:pt x="603" y="1980"/>
                </a:cubicBezTo>
                <a:close/>
                <a:moveTo>
                  <a:pt x="578" y="1968"/>
                </a:moveTo>
                <a:cubicBezTo>
                  <a:pt x="576" y="1968"/>
                  <a:pt x="575" y="1968"/>
                  <a:pt x="574" y="1967"/>
                </a:cubicBezTo>
                <a:cubicBezTo>
                  <a:pt x="545" y="1953"/>
                  <a:pt x="517" y="1937"/>
                  <a:pt x="489" y="1920"/>
                </a:cubicBezTo>
                <a:cubicBezTo>
                  <a:pt x="457" y="1900"/>
                  <a:pt x="426" y="1878"/>
                  <a:pt x="396" y="1854"/>
                </a:cubicBezTo>
                <a:cubicBezTo>
                  <a:pt x="394" y="1853"/>
                  <a:pt x="393" y="1851"/>
                  <a:pt x="393" y="1849"/>
                </a:cubicBezTo>
                <a:cubicBezTo>
                  <a:pt x="393" y="1846"/>
                  <a:pt x="393" y="1844"/>
                  <a:pt x="395" y="1842"/>
                </a:cubicBezTo>
                <a:cubicBezTo>
                  <a:pt x="397" y="1839"/>
                  <a:pt x="403" y="1838"/>
                  <a:pt x="406" y="1841"/>
                </a:cubicBezTo>
                <a:cubicBezTo>
                  <a:pt x="436" y="1864"/>
                  <a:pt x="467" y="1886"/>
                  <a:pt x="498" y="1905"/>
                </a:cubicBezTo>
                <a:cubicBezTo>
                  <a:pt x="525" y="1922"/>
                  <a:pt x="553" y="1938"/>
                  <a:pt x="582" y="1952"/>
                </a:cubicBezTo>
                <a:cubicBezTo>
                  <a:pt x="586" y="1954"/>
                  <a:pt x="587" y="1959"/>
                  <a:pt x="585" y="1963"/>
                </a:cubicBezTo>
                <a:cubicBezTo>
                  <a:pt x="584" y="1966"/>
                  <a:pt x="581" y="1968"/>
                  <a:pt x="578" y="1968"/>
                </a:cubicBezTo>
                <a:close/>
                <a:moveTo>
                  <a:pt x="1617" y="1898"/>
                </a:moveTo>
                <a:cubicBezTo>
                  <a:pt x="1614" y="1898"/>
                  <a:pt x="1611" y="1897"/>
                  <a:pt x="1610" y="1894"/>
                </a:cubicBezTo>
                <a:cubicBezTo>
                  <a:pt x="1607" y="1890"/>
                  <a:pt x="1608" y="1885"/>
                  <a:pt x="1612" y="1883"/>
                </a:cubicBezTo>
                <a:cubicBezTo>
                  <a:pt x="1616" y="1880"/>
                  <a:pt x="1621" y="1881"/>
                  <a:pt x="1624" y="1885"/>
                </a:cubicBezTo>
                <a:cubicBezTo>
                  <a:pt x="1626" y="1889"/>
                  <a:pt x="1625" y="1894"/>
                  <a:pt x="1622" y="1897"/>
                </a:cubicBezTo>
                <a:cubicBezTo>
                  <a:pt x="1620" y="1898"/>
                  <a:pt x="1618" y="1898"/>
                  <a:pt x="1617" y="1898"/>
                </a:cubicBezTo>
                <a:close/>
                <a:moveTo>
                  <a:pt x="1640" y="1882"/>
                </a:moveTo>
                <a:cubicBezTo>
                  <a:pt x="1637" y="1882"/>
                  <a:pt x="1635" y="1881"/>
                  <a:pt x="1633" y="1878"/>
                </a:cubicBezTo>
                <a:cubicBezTo>
                  <a:pt x="1630" y="1875"/>
                  <a:pt x="1631" y="1869"/>
                  <a:pt x="1635" y="1866"/>
                </a:cubicBezTo>
                <a:cubicBezTo>
                  <a:pt x="1665" y="1845"/>
                  <a:pt x="1695" y="1821"/>
                  <a:pt x="1722" y="1796"/>
                </a:cubicBezTo>
                <a:cubicBezTo>
                  <a:pt x="1746" y="1775"/>
                  <a:pt x="1769" y="1752"/>
                  <a:pt x="1790" y="1729"/>
                </a:cubicBezTo>
                <a:cubicBezTo>
                  <a:pt x="1793" y="1726"/>
                  <a:pt x="1799" y="1725"/>
                  <a:pt x="1802" y="1728"/>
                </a:cubicBezTo>
                <a:cubicBezTo>
                  <a:pt x="1805" y="1732"/>
                  <a:pt x="1806" y="1737"/>
                  <a:pt x="1803" y="1740"/>
                </a:cubicBezTo>
                <a:cubicBezTo>
                  <a:pt x="1781" y="1764"/>
                  <a:pt x="1758" y="1787"/>
                  <a:pt x="1734" y="1808"/>
                </a:cubicBezTo>
                <a:cubicBezTo>
                  <a:pt x="1734" y="1809"/>
                  <a:pt x="1734" y="1809"/>
                  <a:pt x="1734" y="1809"/>
                </a:cubicBezTo>
                <a:cubicBezTo>
                  <a:pt x="1734" y="1809"/>
                  <a:pt x="1733" y="1809"/>
                  <a:pt x="1733" y="1809"/>
                </a:cubicBezTo>
                <a:cubicBezTo>
                  <a:pt x="1705" y="1834"/>
                  <a:pt x="1676" y="1858"/>
                  <a:pt x="1645" y="1880"/>
                </a:cubicBezTo>
                <a:cubicBezTo>
                  <a:pt x="1643" y="1881"/>
                  <a:pt x="1642" y="1882"/>
                  <a:pt x="1640" y="1882"/>
                </a:cubicBezTo>
                <a:close/>
                <a:moveTo>
                  <a:pt x="379" y="1838"/>
                </a:moveTo>
                <a:cubicBezTo>
                  <a:pt x="377" y="1838"/>
                  <a:pt x="376" y="1838"/>
                  <a:pt x="374" y="1837"/>
                </a:cubicBezTo>
                <a:cubicBezTo>
                  <a:pt x="374" y="1837"/>
                  <a:pt x="374" y="1837"/>
                  <a:pt x="374" y="1837"/>
                </a:cubicBezTo>
                <a:cubicBezTo>
                  <a:pt x="374" y="1836"/>
                  <a:pt x="374" y="1836"/>
                  <a:pt x="374" y="1836"/>
                </a:cubicBezTo>
                <a:cubicBezTo>
                  <a:pt x="372" y="1835"/>
                  <a:pt x="371" y="1833"/>
                  <a:pt x="371" y="1831"/>
                </a:cubicBezTo>
                <a:cubicBezTo>
                  <a:pt x="371" y="1828"/>
                  <a:pt x="371" y="1826"/>
                  <a:pt x="373" y="1825"/>
                </a:cubicBezTo>
                <a:cubicBezTo>
                  <a:pt x="376" y="1821"/>
                  <a:pt x="381" y="1821"/>
                  <a:pt x="385" y="1823"/>
                </a:cubicBezTo>
                <a:cubicBezTo>
                  <a:pt x="388" y="1826"/>
                  <a:pt x="389" y="1832"/>
                  <a:pt x="386" y="1835"/>
                </a:cubicBezTo>
                <a:cubicBezTo>
                  <a:pt x="384" y="1837"/>
                  <a:pt x="382" y="1838"/>
                  <a:pt x="379" y="1838"/>
                </a:cubicBezTo>
                <a:close/>
                <a:moveTo>
                  <a:pt x="358" y="1820"/>
                </a:moveTo>
                <a:cubicBezTo>
                  <a:pt x="356" y="1820"/>
                  <a:pt x="354" y="1819"/>
                  <a:pt x="352" y="1818"/>
                </a:cubicBezTo>
                <a:cubicBezTo>
                  <a:pt x="328" y="1797"/>
                  <a:pt x="304" y="1774"/>
                  <a:pt x="282" y="1751"/>
                </a:cubicBezTo>
                <a:cubicBezTo>
                  <a:pt x="256" y="1723"/>
                  <a:pt x="232" y="1694"/>
                  <a:pt x="209" y="1663"/>
                </a:cubicBezTo>
                <a:cubicBezTo>
                  <a:pt x="207" y="1662"/>
                  <a:pt x="207" y="1659"/>
                  <a:pt x="207" y="1657"/>
                </a:cubicBezTo>
                <a:cubicBezTo>
                  <a:pt x="208" y="1655"/>
                  <a:pt x="209" y="1653"/>
                  <a:pt x="211" y="1652"/>
                </a:cubicBezTo>
                <a:cubicBezTo>
                  <a:pt x="214" y="1649"/>
                  <a:pt x="220" y="1650"/>
                  <a:pt x="222" y="1653"/>
                </a:cubicBezTo>
                <a:cubicBezTo>
                  <a:pt x="245" y="1683"/>
                  <a:pt x="269" y="1712"/>
                  <a:pt x="294" y="1739"/>
                </a:cubicBezTo>
                <a:cubicBezTo>
                  <a:pt x="295" y="1739"/>
                  <a:pt x="295" y="1739"/>
                  <a:pt x="295" y="1739"/>
                </a:cubicBezTo>
                <a:cubicBezTo>
                  <a:pt x="295" y="1739"/>
                  <a:pt x="295" y="1739"/>
                  <a:pt x="295" y="1739"/>
                </a:cubicBezTo>
                <a:cubicBezTo>
                  <a:pt x="316" y="1762"/>
                  <a:pt x="339" y="1784"/>
                  <a:pt x="363" y="1805"/>
                </a:cubicBezTo>
                <a:cubicBezTo>
                  <a:pt x="365" y="1807"/>
                  <a:pt x="366" y="1809"/>
                  <a:pt x="366" y="1811"/>
                </a:cubicBezTo>
                <a:cubicBezTo>
                  <a:pt x="366" y="1813"/>
                  <a:pt x="366" y="1815"/>
                  <a:pt x="364" y="1817"/>
                </a:cubicBezTo>
                <a:cubicBezTo>
                  <a:pt x="362" y="1819"/>
                  <a:pt x="360" y="1820"/>
                  <a:pt x="358" y="1820"/>
                </a:cubicBezTo>
                <a:close/>
                <a:moveTo>
                  <a:pt x="1815" y="1722"/>
                </a:moveTo>
                <a:cubicBezTo>
                  <a:pt x="1813" y="1722"/>
                  <a:pt x="1811" y="1721"/>
                  <a:pt x="1810" y="1720"/>
                </a:cubicBezTo>
                <a:cubicBezTo>
                  <a:pt x="1808" y="1719"/>
                  <a:pt x="1807" y="1716"/>
                  <a:pt x="1807" y="1714"/>
                </a:cubicBezTo>
                <a:cubicBezTo>
                  <a:pt x="1806" y="1712"/>
                  <a:pt x="1807" y="1710"/>
                  <a:pt x="1809" y="1708"/>
                </a:cubicBezTo>
                <a:cubicBezTo>
                  <a:pt x="1812" y="1705"/>
                  <a:pt x="1817" y="1704"/>
                  <a:pt x="1821" y="1707"/>
                </a:cubicBezTo>
                <a:cubicBezTo>
                  <a:pt x="1822" y="1709"/>
                  <a:pt x="1823" y="1711"/>
                  <a:pt x="1824" y="1713"/>
                </a:cubicBezTo>
                <a:cubicBezTo>
                  <a:pt x="1824" y="1715"/>
                  <a:pt x="1823" y="1717"/>
                  <a:pt x="1821" y="1719"/>
                </a:cubicBezTo>
                <a:cubicBezTo>
                  <a:pt x="1820" y="1721"/>
                  <a:pt x="1818" y="1722"/>
                  <a:pt x="1815" y="1722"/>
                </a:cubicBezTo>
                <a:close/>
                <a:moveTo>
                  <a:pt x="1833" y="1700"/>
                </a:moveTo>
                <a:cubicBezTo>
                  <a:pt x="1831" y="1700"/>
                  <a:pt x="1829" y="1700"/>
                  <a:pt x="1828" y="1699"/>
                </a:cubicBezTo>
                <a:cubicBezTo>
                  <a:pt x="1826" y="1697"/>
                  <a:pt x="1825" y="1695"/>
                  <a:pt x="1825" y="1693"/>
                </a:cubicBezTo>
                <a:cubicBezTo>
                  <a:pt x="1825" y="1691"/>
                  <a:pt x="1825" y="1688"/>
                  <a:pt x="1827" y="1687"/>
                </a:cubicBezTo>
                <a:cubicBezTo>
                  <a:pt x="1850" y="1658"/>
                  <a:pt x="1873" y="1627"/>
                  <a:pt x="1893" y="1596"/>
                </a:cubicBezTo>
                <a:cubicBezTo>
                  <a:pt x="1910" y="1570"/>
                  <a:pt x="1926" y="1542"/>
                  <a:pt x="1941" y="1514"/>
                </a:cubicBezTo>
                <a:cubicBezTo>
                  <a:pt x="1943" y="1510"/>
                  <a:pt x="1949" y="1508"/>
                  <a:pt x="1953" y="1510"/>
                </a:cubicBezTo>
                <a:cubicBezTo>
                  <a:pt x="1957" y="1513"/>
                  <a:pt x="1958" y="1518"/>
                  <a:pt x="1956" y="1522"/>
                </a:cubicBezTo>
                <a:cubicBezTo>
                  <a:pt x="1941" y="1550"/>
                  <a:pt x="1925" y="1578"/>
                  <a:pt x="1907" y="1605"/>
                </a:cubicBezTo>
                <a:cubicBezTo>
                  <a:pt x="1887" y="1637"/>
                  <a:pt x="1864" y="1668"/>
                  <a:pt x="1840" y="1697"/>
                </a:cubicBezTo>
                <a:cubicBezTo>
                  <a:pt x="1838" y="1699"/>
                  <a:pt x="1836" y="1700"/>
                  <a:pt x="1833" y="1700"/>
                </a:cubicBezTo>
                <a:close/>
                <a:moveTo>
                  <a:pt x="199" y="1644"/>
                </a:moveTo>
                <a:cubicBezTo>
                  <a:pt x="196" y="1644"/>
                  <a:pt x="194" y="1643"/>
                  <a:pt x="192" y="1640"/>
                </a:cubicBezTo>
                <a:cubicBezTo>
                  <a:pt x="191" y="1639"/>
                  <a:pt x="190" y="1636"/>
                  <a:pt x="191" y="1634"/>
                </a:cubicBezTo>
                <a:cubicBezTo>
                  <a:pt x="191" y="1632"/>
                  <a:pt x="192" y="1630"/>
                  <a:pt x="194" y="1629"/>
                </a:cubicBezTo>
                <a:cubicBezTo>
                  <a:pt x="198" y="1626"/>
                  <a:pt x="203" y="1627"/>
                  <a:pt x="206" y="1631"/>
                </a:cubicBezTo>
                <a:cubicBezTo>
                  <a:pt x="209" y="1634"/>
                  <a:pt x="208" y="1640"/>
                  <a:pt x="204" y="1642"/>
                </a:cubicBezTo>
                <a:cubicBezTo>
                  <a:pt x="202" y="1643"/>
                  <a:pt x="201" y="1644"/>
                  <a:pt x="199" y="1644"/>
                </a:cubicBezTo>
                <a:close/>
                <a:moveTo>
                  <a:pt x="183" y="1621"/>
                </a:moveTo>
                <a:cubicBezTo>
                  <a:pt x="180" y="1621"/>
                  <a:pt x="177" y="1619"/>
                  <a:pt x="176" y="1617"/>
                </a:cubicBezTo>
                <a:cubicBezTo>
                  <a:pt x="158" y="1590"/>
                  <a:pt x="141" y="1562"/>
                  <a:pt x="126" y="1534"/>
                </a:cubicBezTo>
                <a:cubicBezTo>
                  <a:pt x="125" y="1532"/>
                  <a:pt x="124" y="1530"/>
                  <a:pt x="125" y="1528"/>
                </a:cubicBezTo>
                <a:cubicBezTo>
                  <a:pt x="126" y="1525"/>
                  <a:pt x="127" y="1524"/>
                  <a:pt x="129" y="1523"/>
                </a:cubicBezTo>
                <a:cubicBezTo>
                  <a:pt x="133" y="1520"/>
                  <a:pt x="138" y="1522"/>
                  <a:pt x="141" y="1526"/>
                </a:cubicBezTo>
                <a:cubicBezTo>
                  <a:pt x="156" y="1554"/>
                  <a:pt x="172" y="1581"/>
                  <a:pt x="190" y="1608"/>
                </a:cubicBezTo>
                <a:cubicBezTo>
                  <a:pt x="192" y="1611"/>
                  <a:pt x="191" y="1617"/>
                  <a:pt x="188" y="1619"/>
                </a:cubicBezTo>
                <a:cubicBezTo>
                  <a:pt x="186" y="1620"/>
                  <a:pt x="185" y="1621"/>
                  <a:pt x="183" y="1621"/>
                </a:cubicBezTo>
                <a:close/>
                <a:moveTo>
                  <a:pt x="1962" y="1501"/>
                </a:moveTo>
                <a:cubicBezTo>
                  <a:pt x="1962" y="1501"/>
                  <a:pt x="1962" y="1501"/>
                  <a:pt x="1962" y="1501"/>
                </a:cubicBezTo>
                <a:cubicBezTo>
                  <a:pt x="1960" y="1501"/>
                  <a:pt x="1959" y="1501"/>
                  <a:pt x="1958" y="1500"/>
                </a:cubicBezTo>
                <a:cubicBezTo>
                  <a:pt x="1956" y="1499"/>
                  <a:pt x="1954" y="1498"/>
                  <a:pt x="1954" y="1495"/>
                </a:cubicBezTo>
                <a:cubicBezTo>
                  <a:pt x="1953" y="1493"/>
                  <a:pt x="1953" y="1491"/>
                  <a:pt x="1954" y="1489"/>
                </a:cubicBezTo>
                <a:cubicBezTo>
                  <a:pt x="1956" y="1485"/>
                  <a:pt x="1961" y="1483"/>
                  <a:pt x="1965" y="1485"/>
                </a:cubicBezTo>
                <a:cubicBezTo>
                  <a:pt x="1967" y="1486"/>
                  <a:pt x="1969" y="1488"/>
                  <a:pt x="1970" y="1490"/>
                </a:cubicBezTo>
                <a:cubicBezTo>
                  <a:pt x="1970" y="1492"/>
                  <a:pt x="1970" y="1494"/>
                  <a:pt x="1969" y="1496"/>
                </a:cubicBezTo>
                <a:cubicBezTo>
                  <a:pt x="1968" y="1499"/>
                  <a:pt x="1965" y="1501"/>
                  <a:pt x="1962" y="1501"/>
                </a:cubicBezTo>
                <a:close/>
                <a:moveTo>
                  <a:pt x="1974" y="1476"/>
                </a:moveTo>
                <a:cubicBezTo>
                  <a:pt x="1972" y="1476"/>
                  <a:pt x="1971" y="1475"/>
                  <a:pt x="1970" y="1475"/>
                </a:cubicBezTo>
                <a:cubicBezTo>
                  <a:pt x="1966" y="1473"/>
                  <a:pt x="1964" y="1468"/>
                  <a:pt x="1966" y="1464"/>
                </a:cubicBezTo>
                <a:cubicBezTo>
                  <a:pt x="1981" y="1430"/>
                  <a:pt x="1995" y="1396"/>
                  <a:pt x="2006" y="1361"/>
                </a:cubicBezTo>
                <a:cubicBezTo>
                  <a:pt x="2007" y="1360"/>
                  <a:pt x="2007" y="1360"/>
                  <a:pt x="2007" y="1360"/>
                </a:cubicBezTo>
                <a:cubicBezTo>
                  <a:pt x="2007" y="1360"/>
                  <a:pt x="2007" y="1360"/>
                  <a:pt x="2007" y="1359"/>
                </a:cubicBezTo>
                <a:cubicBezTo>
                  <a:pt x="2017" y="1329"/>
                  <a:pt x="2026" y="1298"/>
                  <a:pt x="2033" y="1267"/>
                </a:cubicBezTo>
                <a:cubicBezTo>
                  <a:pt x="2034" y="1263"/>
                  <a:pt x="2038" y="1260"/>
                  <a:pt x="2043" y="1261"/>
                </a:cubicBezTo>
                <a:cubicBezTo>
                  <a:pt x="2047" y="1262"/>
                  <a:pt x="2050" y="1267"/>
                  <a:pt x="2049" y="1271"/>
                </a:cubicBezTo>
                <a:cubicBezTo>
                  <a:pt x="2042" y="1303"/>
                  <a:pt x="2033" y="1334"/>
                  <a:pt x="2023" y="1365"/>
                </a:cubicBezTo>
                <a:cubicBezTo>
                  <a:pt x="2023" y="1365"/>
                  <a:pt x="2023" y="1365"/>
                  <a:pt x="2023" y="1365"/>
                </a:cubicBezTo>
                <a:cubicBezTo>
                  <a:pt x="2023" y="1366"/>
                  <a:pt x="2023" y="1366"/>
                  <a:pt x="2022" y="1366"/>
                </a:cubicBezTo>
                <a:cubicBezTo>
                  <a:pt x="2011" y="1402"/>
                  <a:pt x="1997" y="1437"/>
                  <a:pt x="1981" y="1471"/>
                </a:cubicBezTo>
                <a:cubicBezTo>
                  <a:pt x="1981" y="1471"/>
                  <a:pt x="1981" y="1471"/>
                  <a:pt x="1981" y="1471"/>
                </a:cubicBezTo>
                <a:cubicBezTo>
                  <a:pt x="1981" y="1471"/>
                  <a:pt x="1981" y="1471"/>
                  <a:pt x="1981" y="1471"/>
                </a:cubicBezTo>
                <a:cubicBezTo>
                  <a:pt x="1980" y="1474"/>
                  <a:pt x="1977" y="1476"/>
                  <a:pt x="1974" y="1476"/>
                </a:cubicBezTo>
                <a:close/>
                <a:moveTo>
                  <a:pt x="92" y="1454"/>
                </a:moveTo>
                <a:cubicBezTo>
                  <a:pt x="89" y="1454"/>
                  <a:pt x="86" y="1452"/>
                  <a:pt x="84" y="1449"/>
                </a:cubicBezTo>
                <a:cubicBezTo>
                  <a:pt x="70" y="1416"/>
                  <a:pt x="58" y="1382"/>
                  <a:pt x="47" y="1348"/>
                </a:cubicBezTo>
                <a:cubicBezTo>
                  <a:pt x="47" y="1348"/>
                  <a:pt x="47" y="1348"/>
                  <a:pt x="47" y="1348"/>
                </a:cubicBezTo>
                <a:cubicBezTo>
                  <a:pt x="46" y="1347"/>
                  <a:pt x="46" y="1347"/>
                  <a:pt x="46" y="1347"/>
                </a:cubicBezTo>
                <a:cubicBezTo>
                  <a:pt x="46" y="1345"/>
                  <a:pt x="46" y="1343"/>
                  <a:pt x="47" y="1341"/>
                </a:cubicBezTo>
                <a:cubicBezTo>
                  <a:pt x="48" y="1339"/>
                  <a:pt x="50" y="1337"/>
                  <a:pt x="52" y="1336"/>
                </a:cubicBezTo>
                <a:cubicBezTo>
                  <a:pt x="56" y="1335"/>
                  <a:pt x="61" y="1338"/>
                  <a:pt x="63" y="1342"/>
                </a:cubicBezTo>
                <a:cubicBezTo>
                  <a:pt x="73" y="1376"/>
                  <a:pt x="86" y="1410"/>
                  <a:pt x="100" y="1442"/>
                </a:cubicBezTo>
                <a:cubicBezTo>
                  <a:pt x="102" y="1447"/>
                  <a:pt x="100" y="1452"/>
                  <a:pt x="95" y="1454"/>
                </a:cubicBezTo>
                <a:cubicBezTo>
                  <a:pt x="94" y="1454"/>
                  <a:pt x="93" y="1454"/>
                  <a:pt x="92" y="1454"/>
                </a:cubicBezTo>
                <a:close/>
                <a:moveTo>
                  <a:pt x="47" y="1326"/>
                </a:moveTo>
                <a:cubicBezTo>
                  <a:pt x="43" y="1326"/>
                  <a:pt x="39" y="1323"/>
                  <a:pt x="38" y="1320"/>
                </a:cubicBezTo>
                <a:cubicBezTo>
                  <a:pt x="38" y="1320"/>
                  <a:pt x="38" y="1320"/>
                  <a:pt x="38" y="1320"/>
                </a:cubicBezTo>
                <a:cubicBezTo>
                  <a:pt x="38" y="1318"/>
                  <a:pt x="38" y="1315"/>
                  <a:pt x="39" y="1313"/>
                </a:cubicBezTo>
                <a:cubicBezTo>
                  <a:pt x="40" y="1311"/>
                  <a:pt x="42" y="1310"/>
                  <a:pt x="44" y="1309"/>
                </a:cubicBezTo>
                <a:cubicBezTo>
                  <a:pt x="49" y="1308"/>
                  <a:pt x="53" y="1311"/>
                  <a:pt x="55" y="1315"/>
                </a:cubicBezTo>
                <a:cubicBezTo>
                  <a:pt x="55" y="1317"/>
                  <a:pt x="55" y="1320"/>
                  <a:pt x="54" y="1322"/>
                </a:cubicBezTo>
                <a:cubicBezTo>
                  <a:pt x="53" y="1324"/>
                  <a:pt x="51" y="1325"/>
                  <a:pt x="49" y="1326"/>
                </a:cubicBezTo>
                <a:cubicBezTo>
                  <a:pt x="48" y="1326"/>
                  <a:pt x="47" y="1326"/>
                  <a:pt x="47" y="1326"/>
                </a:cubicBezTo>
                <a:close/>
                <a:moveTo>
                  <a:pt x="39" y="1299"/>
                </a:moveTo>
                <a:cubicBezTo>
                  <a:pt x="35" y="1299"/>
                  <a:pt x="32" y="1296"/>
                  <a:pt x="31" y="1292"/>
                </a:cubicBezTo>
                <a:cubicBezTo>
                  <a:pt x="23" y="1261"/>
                  <a:pt x="17" y="1229"/>
                  <a:pt x="12" y="1197"/>
                </a:cubicBezTo>
                <a:cubicBezTo>
                  <a:pt x="6" y="1160"/>
                  <a:pt x="2" y="1121"/>
                  <a:pt x="0" y="1084"/>
                </a:cubicBezTo>
                <a:cubicBezTo>
                  <a:pt x="0" y="1081"/>
                  <a:pt x="1" y="1079"/>
                  <a:pt x="3" y="1078"/>
                </a:cubicBezTo>
                <a:cubicBezTo>
                  <a:pt x="4" y="1076"/>
                  <a:pt x="6" y="1075"/>
                  <a:pt x="9" y="1075"/>
                </a:cubicBezTo>
                <a:cubicBezTo>
                  <a:pt x="13" y="1075"/>
                  <a:pt x="17" y="1078"/>
                  <a:pt x="17" y="1083"/>
                </a:cubicBezTo>
                <a:cubicBezTo>
                  <a:pt x="19" y="1120"/>
                  <a:pt x="23" y="1158"/>
                  <a:pt x="28" y="1195"/>
                </a:cubicBezTo>
                <a:cubicBezTo>
                  <a:pt x="28" y="1195"/>
                  <a:pt x="28" y="1195"/>
                  <a:pt x="28" y="1195"/>
                </a:cubicBezTo>
                <a:cubicBezTo>
                  <a:pt x="33" y="1226"/>
                  <a:pt x="40" y="1257"/>
                  <a:pt x="47" y="1288"/>
                </a:cubicBezTo>
                <a:cubicBezTo>
                  <a:pt x="49" y="1293"/>
                  <a:pt x="46" y="1297"/>
                  <a:pt x="41" y="1298"/>
                </a:cubicBezTo>
                <a:cubicBezTo>
                  <a:pt x="41" y="1298"/>
                  <a:pt x="40" y="1299"/>
                  <a:pt x="39" y="1299"/>
                </a:cubicBezTo>
                <a:close/>
                <a:moveTo>
                  <a:pt x="2047" y="1250"/>
                </a:moveTo>
                <a:cubicBezTo>
                  <a:pt x="2046" y="1250"/>
                  <a:pt x="2046" y="1250"/>
                  <a:pt x="2045" y="1250"/>
                </a:cubicBezTo>
                <a:cubicBezTo>
                  <a:pt x="2041" y="1249"/>
                  <a:pt x="2038" y="1245"/>
                  <a:pt x="2039" y="1240"/>
                </a:cubicBezTo>
                <a:cubicBezTo>
                  <a:pt x="2039" y="1240"/>
                  <a:pt x="2039" y="1240"/>
                  <a:pt x="2039" y="1240"/>
                </a:cubicBezTo>
                <a:cubicBezTo>
                  <a:pt x="2040" y="1235"/>
                  <a:pt x="2044" y="1232"/>
                  <a:pt x="2049" y="1233"/>
                </a:cubicBezTo>
                <a:cubicBezTo>
                  <a:pt x="2053" y="1234"/>
                  <a:pt x="2056" y="1239"/>
                  <a:pt x="2055" y="1243"/>
                </a:cubicBezTo>
                <a:cubicBezTo>
                  <a:pt x="2054" y="1247"/>
                  <a:pt x="2051" y="1250"/>
                  <a:pt x="2047" y="1250"/>
                </a:cubicBezTo>
                <a:close/>
                <a:moveTo>
                  <a:pt x="2052" y="1222"/>
                </a:moveTo>
                <a:cubicBezTo>
                  <a:pt x="2052" y="1222"/>
                  <a:pt x="2051" y="1222"/>
                  <a:pt x="2051" y="1222"/>
                </a:cubicBezTo>
                <a:cubicBezTo>
                  <a:pt x="2049" y="1222"/>
                  <a:pt x="2047" y="1221"/>
                  <a:pt x="2045" y="1219"/>
                </a:cubicBezTo>
                <a:cubicBezTo>
                  <a:pt x="2044" y="1217"/>
                  <a:pt x="2043" y="1215"/>
                  <a:pt x="2044" y="1212"/>
                </a:cubicBezTo>
                <a:cubicBezTo>
                  <a:pt x="2050" y="1176"/>
                  <a:pt x="2055" y="1138"/>
                  <a:pt x="2057" y="1101"/>
                </a:cubicBezTo>
                <a:cubicBezTo>
                  <a:pt x="2058" y="1080"/>
                  <a:pt x="2059" y="1059"/>
                  <a:pt x="2059" y="1038"/>
                </a:cubicBezTo>
                <a:cubicBezTo>
                  <a:pt x="2059" y="1027"/>
                  <a:pt x="2059" y="1016"/>
                  <a:pt x="2058" y="1006"/>
                </a:cubicBezTo>
                <a:cubicBezTo>
                  <a:pt x="2058" y="1001"/>
                  <a:pt x="2062" y="997"/>
                  <a:pt x="2067" y="997"/>
                </a:cubicBezTo>
                <a:cubicBezTo>
                  <a:pt x="2071" y="997"/>
                  <a:pt x="2075" y="1000"/>
                  <a:pt x="2075" y="1005"/>
                </a:cubicBezTo>
                <a:cubicBezTo>
                  <a:pt x="2076" y="1016"/>
                  <a:pt x="2076" y="1027"/>
                  <a:pt x="2076" y="1038"/>
                </a:cubicBezTo>
                <a:cubicBezTo>
                  <a:pt x="2076" y="1059"/>
                  <a:pt x="2075" y="1081"/>
                  <a:pt x="2074" y="1102"/>
                </a:cubicBezTo>
                <a:cubicBezTo>
                  <a:pt x="2072" y="1140"/>
                  <a:pt x="2067" y="1178"/>
                  <a:pt x="2061" y="1215"/>
                </a:cubicBezTo>
                <a:cubicBezTo>
                  <a:pt x="2061" y="1215"/>
                  <a:pt x="2061" y="1215"/>
                  <a:pt x="2061" y="1215"/>
                </a:cubicBezTo>
                <a:cubicBezTo>
                  <a:pt x="2060" y="1219"/>
                  <a:pt x="2056" y="1222"/>
                  <a:pt x="2052" y="1222"/>
                </a:cubicBezTo>
                <a:close/>
                <a:moveTo>
                  <a:pt x="8" y="1064"/>
                </a:moveTo>
                <a:cubicBezTo>
                  <a:pt x="8" y="1064"/>
                  <a:pt x="8" y="1064"/>
                  <a:pt x="8" y="1064"/>
                </a:cubicBezTo>
                <a:cubicBezTo>
                  <a:pt x="3" y="1064"/>
                  <a:pt x="0" y="1060"/>
                  <a:pt x="0" y="1055"/>
                </a:cubicBezTo>
                <a:cubicBezTo>
                  <a:pt x="0" y="1053"/>
                  <a:pt x="0" y="1051"/>
                  <a:pt x="2" y="1049"/>
                </a:cubicBezTo>
                <a:cubicBezTo>
                  <a:pt x="4" y="1048"/>
                  <a:pt x="6" y="1047"/>
                  <a:pt x="8" y="1047"/>
                </a:cubicBezTo>
                <a:cubicBezTo>
                  <a:pt x="8" y="1047"/>
                  <a:pt x="8" y="1047"/>
                  <a:pt x="8" y="1047"/>
                </a:cubicBezTo>
                <a:cubicBezTo>
                  <a:pt x="13" y="1047"/>
                  <a:pt x="16" y="1050"/>
                  <a:pt x="17" y="1055"/>
                </a:cubicBezTo>
                <a:cubicBezTo>
                  <a:pt x="17" y="1060"/>
                  <a:pt x="13" y="1063"/>
                  <a:pt x="8" y="1064"/>
                </a:cubicBezTo>
                <a:close/>
                <a:moveTo>
                  <a:pt x="8" y="1035"/>
                </a:moveTo>
                <a:cubicBezTo>
                  <a:pt x="8" y="1035"/>
                  <a:pt x="8" y="1035"/>
                  <a:pt x="8" y="1035"/>
                </a:cubicBezTo>
                <a:cubicBezTo>
                  <a:pt x="6" y="1035"/>
                  <a:pt x="4" y="1034"/>
                  <a:pt x="2" y="1033"/>
                </a:cubicBezTo>
                <a:cubicBezTo>
                  <a:pt x="0" y="1031"/>
                  <a:pt x="0" y="1029"/>
                  <a:pt x="0" y="1027"/>
                </a:cubicBezTo>
                <a:cubicBezTo>
                  <a:pt x="0" y="995"/>
                  <a:pt x="2" y="962"/>
                  <a:pt x="5" y="930"/>
                </a:cubicBezTo>
                <a:cubicBezTo>
                  <a:pt x="9" y="892"/>
                  <a:pt x="15" y="855"/>
                  <a:pt x="23" y="818"/>
                </a:cubicBezTo>
                <a:cubicBezTo>
                  <a:pt x="23" y="817"/>
                  <a:pt x="23" y="817"/>
                  <a:pt x="23" y="817"/>
                </a:cubicBezTo>
                <a:cubicBezTo>
                  <a:pt x="24" y="813"/>
                  <a:pt x="29" y="810"/>
                  <a:pt x="34" y="811"/>
                </a:cubicBezTo>
                <a:cubicBezTo>
                  <a:pt x="36" y="811"/>
                  <a:pt x="38" y="813"/>
                  <a:pt x="39" y="815"/>
                </a:cubicBezTo>
                <a:cubicBezTo>
                  <a:pt x="40" y="817"/>
                  <a:pt x="40" y="819"/>
                  <a:pt x="40" y="821"/>
                </a:cubicBezTo>
                <a:cubicBezTo>
                  <a:pt x="32" y="857"/>
                  <a:pt x="26" y="895"/>
                  <a:pt x="22" y="932"/>
                </a:cubicBezTo>
                <a:cubicBezTo>
                  <a:pt x="19" y="963"/>
                  <a:pt x="17" y="995"/>
                  <a:pt x="17" y="1027"/>
                </a:cubicBezTo>
                <a:cubicBezTo>
                  <a:pt x="16" y="1032"/>
                  <a:pt x="13" y="1035"/>
                  <a:pt x="8" y="1035"/>
                </a:cubicBezTo>
                <a:close/>
                <a:moveTo>
                  <a:pt x="2066" y="986"/>
                </a:moveTo>
                <a:cubicBezTo>
                  <a:pt x="2061" y="986"/>
                  <a:pt x="2057" y="982"/>
                  <a:pt x="2057" y="978"/>
                </a:cubicBezTo>
                <a:cubicBezTo>
                  <a:pt x="2057" y="975"/>
                  <a:pt x="2058" y="973"/>
                  <a:pt x="2059" y="972"/>
                </a:cubicBezTo>
                <a:cubicBezTo>
                  <a:pt x="2061" y="970"/>
                  <a:pt x="2063" y="969"/>
                  <a:pt x="2065" y="969"/>
                </a:cubicBezTo>
                <a:cubicBezTo>
                  <a:pt x="2070" y="968"/>
                  <a:pt x="2074" y="972"/>
                  <a:pt x="2074" y="976"/>
                </a:cubicBezTo>
                <a:cubicBezTo>
                  <a:pt x="2074" y="977"/>
                  <a:pt x="2074" y="977"/>
                  <a:pt x="2074" y="977"/>
                </a:cubicBezTo>
                <a:cubicBezTo>
                  <a:pt x="2074" y="981"/>
                  <a:pt x="2071" y="985"/>
                  <a:pt x="2066" y="986"/>
                </a:cubicBezTo>
                <a:cubicBezTo>
                  <a:pt x="2066" y="986"/>
                  <a:pt x="2066" y="986"/>
                  <a:pt x="2066" y="986"/>
                </a:cubicBezTo>
                <a:close/>
                <a:moveTo>
                  <a:pt x="2064" y="957"/>
                </a:moveTo>
                <a:cubicBezTo>
                  <a:pt x="2059" y="957"/>
                  <a:pt x="2055" y="954"/>
                  <a:pt x="2055" y="950"/>
                </a:cubicBezTo>
                <a:cubicBezTo>
                  <a:pt x="2052" y="913"/>
                  <a:pt x="2047" y="875"/>
                  <a:pt x="2039" y="839"/>
                </a:cubicBezTo>
                <a:cubicBezTo>
                  <a:pt x="2033" y="808"/>
                  <a:pt x="2025" y="777"/>
                  <a:pt x="2016" y="746"/>
                </a:cubicBezTo>
                <a:cubicBezTo>
                  <a:pt x="2016" y="744"/>
                  <a:pt x="2016" y="742"/>
                  <a:pt x="2017" y="740"/>
                </a:cubicBezTo>
                <a:cubicBezTo>
                  <a:pt x="2018" y="738"/>
                  <a:pt x="2020" y="736"/>
                  <a:pt x="2022" y="736"/>
                </a:cubicBezTo>
                <a:cubicBezTo>
                  <a:pt x="2026" y="734"/>
                  <a:pt x="2031" y="737"/>
                  <a:pt x="2032" y="741"/>
                </a:cubicBezTo>
                <a:cubicBezTo>
                  <a:pt x="2042" y="772"/>
                  <a:pt x="2050" y="804"/>
                  <a:pt x="2056" y="835"/>
                </a:cubicBezTo>
                <a:cubicBezTo>
                  <a:pt x="2063" y="873"/>
                  <a:pt x="2069" y="911"/>
                  <a:pt x="2072" y="948"/>
                </a:cubicBezTo>
                <a:cubicBezTo>
                  <a:pt x="2072" y="953"/>
                  <a:pt x="2069" y="957"/>
                  <a:pt x="2064" y="957"/>
                </a:cubicBezTo>
                <a:cubicBezTo>
                  <a:pt x="2064" y="957"/>
                  <a:pt x="2064" y="957"/>
                  <a:pt x="2064" y="957"/>
                </a:cubicBezTo>
                <a:close/>
                <a:moveTo>
                  <a:pt x="38" y="800"/>
                </a:moveTo>
                <a:cubicBezTo>
                  <a:pt x="37" y="800"/>
                  <a:pt x="37" y="800"/>
                  <a:pt x="36" y="800"/>
                </a:cubicBezTo>
                <a:cubicBezTo>
                  <a:pt x="32" y="799"/>
                  <a:pt x="29" y="794"/>
                  <a:pt x="30" y="790"/>
                </a:cubicBezTo>
                <a:cubicBezTo>
                  <a:pt x="30" y="788"/>
                  <a:pt x="30" y="788"/>
                  <a:pt x="30" y="788"/>
                </a:cubicBezTo>
                <a:cubicBezTo>
                  <a:pt x="30" y="788"/>
                  <a:pt x="30" y="788"/>
                  <a:pt x="30" y="788"/>
                </a:cubicBezTo>
                <a:cubicBezTo>
                  <a:pt x="32" y="785"/>
                  <a:pt x="36" y="782"/>
                  <a:pt x="40" y="783"/>
                </a:cubicBezTo>
                <a:cubicBezTo>
                  <a:pt x="42" y="784"/>
                  <a:pt x="44" y="785"/>
                  <a:pt x="45" y="787"/>
                </a:cubicBezTo>
                <a:cubicBezTo>
                  <a:pt x="47" y="789"/>
                  <a:pt x="47" y="791"/>
                  <a:pt x="46" y="794"/>
                </a:cubicBezTo>
                <a:cubicBezTo>
                  <a:pt x="45" y="797"/>
                  <a:pt x="42" y="800"/>
                  <a:pt x="38" y="800"/>
                </a:cubicBezTo>
                <a:close/>
                <a:moveTo>
                  <a:pt x="45" y="773"/>
                </a:moveTo>
                <a:cubicBezTo>
                  <a:pt x="45" y="773"/>
                  <a:pt x="44" y="773"/>
                  <a:pt x="43" y="772"/>
                </a:cubicBezTo>
                <a:cubicBezTo>
                  <a:pt x="41" y="772"/>
                  <a:pt x="39" y="770"/>
                  <a:pt x="38" y="768"/>
                </a:cubicBezTo>
                <a:cubicBezTo>
                  <a:pt x="37" y="766"/>
                  <a:pt x="36" y="764"/>
                  <a:pt x="37" y="762"/>
                </a:cubicBezTo>
                <a:cubicBezTo>
                  <a:pt x="46" y="731"/>
                  <a:pt x="56" y="700"/>
                  <a:pt x="67" y="670"/>
                </a:cubicBezTo>
                <a:cubicBezTo>
                  <a:pt x="67" y="670"/>
                  <a:pt x="67" y="670"/>
                  <a:pt x="67" y="670"/>
                </a:cubicBezTo>
                <a:cubicBezTo>
                  <a:pt x="67" y="670"/>
                  <a:pt x="67" y="670"/>
                  <a:pt x="67" y="670"/>
                </a:cubicBezTo>
                <a:cubicBezTo>
                  <a:pt x="68" y="669"/>
                  <a:pt x="68" y="669"/>
                  <a:pt x="68" y="669"/>
                </a:cubicBezTo>
                <a:cubicBezTo>
                  <a:pt x="68" y="668"/>
                  <a:pt x="68" y="667"/>
                  <a:pt x="69" y="666"/>
                </a:cubicBezTo>
                <a:cubicBezTo>
                  <a:pt x="82" y="632"/>
                  <a:pt x="97" y="598"/>
                  <a:pt x="113" y="566"/>
                </a:cubicBezTo>
                <a:cubicBezTo>
                  <a:pt x="115" y="562"/>
                  <a:pt x="121" y="560"/>
                  <a:pt x="125" y="562"/>
                </a:cubicBezTo>
                <a:cubicBezTo>
                  <a:pt x="129" y="564"/>
                  <a:pt x="131" y="569"/>
                  <a:pt x="129" y="573"/>
                </a:cubicBezTo>
                <a:cubicBezTo>
                  <a:pt x="112" y="605"/>
                  <a:pt x="97" y="638"/>
                  <a:pt x="85" y="672"/>
                </a:cubicBezTo>
                <a:cubicBezTo>
                  <a:pt x="84" y="672"/>
                  <a:pt x="84" y="673"/>
                  <a:pt x="84" y="674"/>
                </a:cubicBezTo>
                <a:cubicBezTo>
                  <a:pt x="84" y="675"/>
                  <a:pt x="83" y="675"/>
                  <a:pt x="83" y="676"/>
                </a:cubicBezTo>
                <a:cubicBezTo>
                  <a:pt x="72" y="706"/>
                  <a:pt x="62" y="736"/>
                  <a:pt x="53" y="767"/>
                </a:cubicBezTo>
                <a:cubicBezTo>
                  <a:pt x="52" y="770"/>
                  <a:pt x="49" y="773"/>
                  <a:pt x="45" y="773"/>
                </a:cubicBezTo>
                <a:close/>
                <a:moveTo>
                  <a:pt x="2016" y="725"/>
                </a:moveTo>
                <a:cubicBezTo>
                  <a:pt x="2012" y="725"/>
                  <a:pt x="2009" y="723"/>
                  <a:pt x="2008" y="719"/>
                </a:cubicBezTo>
                <a:cubicBezTo>
                  <a:pt x="2007" y="717"/>
                  <a:pt x="2007" y="715"/>
                  <a:pt x="2008" y="713"/>
                </a:cubicBezTo>
                <a:cubicBezTo>
                  <a:pt x="2009" y="711"/>
                  <a:pt x="2011" y="709"/>
                  <a:pt x="2013" y="709"/>
                </a:cubicBezTo>
                <a:cubicBezTo>
                  <a:pt x="2018" y="707"/>
                  <a:pt x="2023" y="710"/>
                  <a:pt x="2024" y="714"/>
                </a:cubicBezTo>
                <a:cubicBezTo>
                  <a:pt x="2025" y="719"/>
                  <a:pt x="2023" y="723"/>
                  <a:pt x="2019" y="725"/>
                </a:cubicBezTo>
                <a:cubicBezTo>
                  <a:pt x="2018" y="725"/>
                  <a:pt x="2017" y="725"/>
                  <a:pt x="2016" y="725"/>
                </a:cubicBezTo>
                <a:close/>
                <a:moveTo>
                  <a:pt x="2007" y="698"/>
                </a:moveTo>
                <a:cubicBezTo>
                  <a:pt x="2003" y="698"/>
                  <a:pt x="2000" y="696"/>
                  <a:pt x="1999" y="693"/>
                </a:cubicBezTo>
                <a:cubicBezTo>
                  <a:pt x="1986" y="659"/>
                  <a:pt x="1972" y="625"/>
                  <a:pt x="1956" y="592"/>
                </a:cubicBezTo>
                <a:cubicBezTo>
                  <a:pt x="1956" y="591"/>
                  <a:pt x="1956" y="591"/>
                  <a:pt x="1956" y="591"/>
                </a:cubicBezTo>
                <a:cubicBezTo>
                  <a:pt x="1956" y="591"/>
                  <a:pt x="1955" y="590"/>
                  <a:pt x="1955" y="590"/>
                </a:cubicBezTo>
                <a:cubicBezTo>
                  <a:pt x="1941" y="561"/>
                  <a:pt x="1926" y="533"/>
                  <a:pt x="1909" y="506"/>
                </a:cubicBezTo>
                <a:cubicBezTo>
                  <a:pt x="1907" y="502"/>
                  <a:pt x="1908" y="497"/>
                  <a:pt x="1912" y="494"/>
                </a:cubicBezTo>
                <a:cubicBezTo>
                  <a:pt x="1916" y="492"/>
                  <a:pt x="1921" y="493"/>
                  <a:pt x="1924" y="497"/>
                </a:cubicBezTo>
                <a:cubicBezTo>
                  <a:pt x="1940" y="525"/>
                  <a:pt x="1956" y="553"/>
                  <a:pt x="1970" y="582"/>
                </a:cubicBezTo>
                <a:cubicBezTo>
                  <a:pt x="1970" y="582"/>
                  <a:pt x="1971" y="583"/>
                  <a:pt x="1971" y="583"/>
                </a:cubicBezTo>
                <a:cubicBezTo>
                  <a:pt x="1971" y="584"/>
                  <a:pt x="1971" y="584"/>
                  <a:pt x="1971" y="584"/>
                </a:cubicBezTo>
                <a:cubicBezTo>
                  <a:pt x="1988" y="618"/>
                  <a:pt x="2002" y="652"/>
                  <a:pt x="2015" y="687"/>
                </a:cubicBezTo>
                <a:cubicBezTo>
                  <a:pt x="2015" y="687"/>
                  <a:pt x="2015" y="687"/>
                  <a:pt x="2015" y="687"/>
                </a:cubicBezTo>
                <a:cubicBezTo>
                  <a:pt x="2015" y="689"/>
                  <a:pt x="2015" y="692"/>
                  <a:pt x="2014" y="694"/>
                </a:cubicBezTo>
                <a:cubicBezTo>
                  <a:pt x="2013" y="696"/>
                  <a:pt x="2012" y="697"/>
                  <a:pt x="2010" y="698"/>
                </a:cubicBezTo>
                <a:cubicBezTo>
                  <a:pt x="2009" y="698"/>
                  <a:pt x="2008" y="698"/>
                  <a:pt x="2007" y="698"/>
                </a:cubicBezTo>
                <a:close/>
                <a:moveTo>
                  <a:pt x="134" y="553"/>
                </a:moveTo>
                <a:cubicBezTo>
                  <a:pt x="133" y="553"/>
                  <a:pt x="131" y="553"/>
                  <a:pt x="130" y="552"/>
                </a:cubicBezTo>
                <a:cubicBezTo>
                  <a:pt x="128" y="551"/>
                  <a:pt x="127" y="549"/>
                  <a:pt x="126" y="547"/>
                </a:cubicBezTo>
                <a:cubicBezTo>
                  <a:pt x="125" y="545"/>
                  <a:pt x="126" y="542"/>
                  <a:pt x="127" y="540"/>
                </a:cubicBezTo>
                <a:cubicBezTo>
                  <a:pt x="129" y="536"/>
                  <a:pt x="134" y="535"/>
                  <a:pt x="138" y="537"/>
                </a:cubicBezTo>
                <a:cubicBezTo>
                  <a:pt x="142" y="539"/>
                  <a:pt x="144" y="544"/>
                  <a:pt x="142" y="549"/>
                </a:cubicBezTo>
                <a:cubicBezTo>
                  <a:pt x="140" y="551"/>
                  <a:pt x="137" y="553"/>
                  <a:pt x="134" y="553"/>
                </a:cubicBezTo>
                <a:close/>
                <a:moveTo>
                  <a:pt x="148" y="528"/>
                </a:moveTo>
                <a:cubicBezTo>
                  <a:pt x="147" y="528"/>
                  <a:pt x="145" y="528"/>
                  <a:pt x="144" y="527"/>
                </a:cubicBezTo>
                <a:cubicBezTo>
                  <a:pt x="140" y="525"/>
                  <a:pt x="138" y="520"/>
                  <a:pt x="141" y="516"/>
                </a:cubicBezTo>
                <a:cubicBezTo>
                  <a:pt x="157" y="488"/>
                  <a:pt x="175" y="460"/>
                  <a:pt x="193" y="434"/>
                </a:cubicBezTo>
                <a:cubicBezTo>
                  <a:pt x="215" y="403"/>
                  <a:pt x="239" y="373"/>
                  <a:pt x="265" y="345"/>
                </a:cubicBezTo>
                <a:cubicBezTo>
                  <a:pt x="268" y="342"/>
                  <a:pt x="273" y="342"/>
                  <a:pt x="277" y="345"/>
                </a:cubicBezTo>
                <a:cubicBezTo>
                  <a:pt x="280" y="348"/>
                  <a:pt x="280" y="353"/>
                  <a:pt x="277" y="357"/>
                </a:cubicBezTo>
                <a:cubicBezTo>
                  <a:pt x="252" y="384"/>
                  <a:pt x="229" y="414"/>
                  <a:pt x="207" y="444"/>
                </a:cubicBezTo>
                <a:cubicBezTo>
                  <a:pt x="189" y="470"/>
                  <a:pt x="171" y="497"/>
                  <a:pt x="155" y="524"/>
                </a:cubicBezTo>
                <a:cubicBezTo>
                  <a:pt x="154" y="527"/>
                  <a:pt x="151" y="528"/>
                  <a:pt x="148" y="528"/>
                </a:cubicBezTo>
                <a:close/>
                <a:moveTo>
                  <a:pt x="1901" y="486"/>
                </a:moveTo>
                <a:cubicBezTo>
                  <a:pt x="1899" y="486"/>
                  <a:pt x="1896" y="485"/>
                  <a:pt x="1895" y="483"/>
                </a:cubicBezTo>
                <a:cubicBezTo>
                  <a:pt x="1895" y="483"/>
                  <a:pt x="1895" y="483"/>
                  <a:pt x="1895" y="483"/>
                </a:cubicBezTo>
                <a:cubicBezTo>
                  <a:pt x="1894" y="482"/>
                  <a:pt x="1894" y="482"/>
                  <a:pt x="1894" y="482"/>
                </a:cubicBezTo>
                <a:cubicBezTo>
                  <a:pt x="1892" y="478"/>
                  <a:pt x="1893" y="473"/>
                  <a:pt x="1897" y="470"/>
                </a:cubicBezTo>
                <a:cubicBezTo>
                  <a:pt x="1901" y="468"/>
                  <a:pt x="1906" y="469"/>
                  <a:pt x="1908" y="473"/>
                </a:cubicBezTo>
                <a:cubicBezTo>
                  <a:pt x="1911" y="477"/>
                  <a:pt x="1910" y="482"/>
                  <a:pt x="1906" y="485"/>
                </a:cubicBezTo>
                <a:cubicBezTo>
                  <a:pt x="1905" y="486"/>
                  <a:pt x="1903" y="486"/>
                  <a:pt x="1901" y="486"/>
                </a:cubicBezTo>
                <a:close/>
                <a:moveTo>
                  <a:pt x="1886" y="463"/>
                </a:moveTo>
                <a:cubicBezTo>
                  <a:pt x="1883" y="463"/>
                  <a:pt x="1880" y="461"/>
                  <a:pt x="1879" y="459"/>
                </a:cubicBezTo>
                <a:cubicBezTo>
                  <a:pt x="1857" y="428"/>
                  <a:pt x="1834" y="398"/>
                  <a:pt x="1810" y="370"/>
                </a:cubicBezTo>
                <a:cubicBezTo>
                  <a:pt x="1789" y="346"/>
                  <a:pt x="1767" y="323"/>
                  <a:pt x="1744" y="301"/>
                </a:cubicBezTo>
                <a:cubicBezTo>
                  <a:pt x="1743" y="299"/>
                  <a:pt x="1742" y="297"/>
                  <a:pt x="1742" y="295"/>
                </a:cubicBezTo>
                <a:cubicBezTo>
                  <a:pt x="1742" y="293"/>
                  <a:pt x="1743" y="291"/>
                  <a:pt x="1744" y="289"/>
                </a:cubicBezTo>
                <a:cubicBezTo>
                  <a:pt x="1747" y="286"/>
                  <a:pt x="1753" y="286"/>
                  <a:pt x="1756" y="289"/>
                </a:cubicBezTo>
                <a:cubicBezTo>
                  <a:pt x="1779" y="311"/>
                  <a:pt x="1802" y="335"/>
                  <a:pt x="1823" y="359"/>
                </a:cubicBezTo>
                <a:cubicBezTo>
                  <a:pt x="1848" y="388"/>
                  <a:pt x="1871" y="418"/>
                  <a:pt x="1893" y="449"/>
                </a:cubicBezTo>
                <a:cubicBezTo>
                  <a:pt x="1895" y="453"/>
                  <a:pt x="1894" y="458"/>
                  <a:pt x="1890" y="461"/>
                </a:cubicBezTo>
                <a:cubicBezTo>
                  <a:pt x="1889" y="462"/>
                  <a:pt x="1887" y="463"/>
                  <a:pt x="1886" y="463"/>
                </a:cubicBezTo>
                <a:close/>
                <a:moveTo>
                  <a:pt x="290" y="339"/>
                </a:moveTo>
                <a:cubicBezTo>
                  <a:pt x="288" y="339"/>
                  <a:pt x="286" y="338"/>
                  <a:pt x="284" y="336"/>
                </a:cubicBezTo>
                <a:cubicBezTo>
                  <a:pt x="281" y="333"/>
                  <a:pt x="281" y="328"/>
                  <a:pt x="284" y="324"/>
                </a:cubicBezTo>
                <a:cubicBezTo>
                  <a:pt x="287" y="321"/>
                  <a:pt x="293" y="321"/>
                  <a:pt x="296" y="324"/>
                </a:cubicBezTo>
                <a:cubicBezTo>
                  <a:pt x="298" y="325"/>
                  <a:pt x="298" y="328"/>
                  <a:pt x="299" y="330"/>
                </a:cubicBezTo>
                <a:cubicBezTo>
                  <a:pt x="299" y="332"/>
                  <a:pt x="298" y="334"/>
                  <a:pt x="296" y="336"/>
                </a:cubicBezTo>
                <a:cubicBezTo>
                  <a:pt x="295" y="338"/>
                  <a:pt x="292" y="339"/>
                  <a:pt x="290" y="339"/>
                </a:cubicBezTo>
                <a:close/>
                <a:moveTo>
                  <a:pt x="310" y="318"/>
                </a:moveTo>
                <a:cubicBezTo>
                  <a:pt x="308" y="318"/>
                  <a:pt x="305" y="317"/>
                  <a:pt x="304" y="316"/>
                </a:cubicBezTo>
                <a:cubicBezTo>
                  <a:pt x="300" y="312"/>
                  <a:pt x="300" y="307"/>
                  <a:pt x="304" y="304"/>
                </a:cubicBezTo>
                <a:cubicBezTo>
                  <a:pt x="327" y="281"/>
                  <a:pt x="351" y="259"/>
                  <a:pt x="376" y="239"/>
                </a:cubicBezTo>
                <a:cubicBezTo>
                  <a:pt x="405" y="215"/>
                  <a:pt x="436" y="192"/>
                  <a:pt x="467" y="171"/>
                </a:cubicBezTo>
                <a:cubicBezTo>
                  <a:pt x="468" y="171"/>
                  <a:pt x="468" y="171"/>
                  <a:pt x="468" y="171"/>
                </a:cubicBezTo>
                <a:cubicBezTo>
                  <a:pt x="468" y="171"/>
                  <a:pt x="468" y="171"/>
                  <a:pt x="468" y="171"/>
                </a:cubicBezTo>
                <a:cubicBezTo>
                  <a:pt x="471" y="168"/>
                  <a:pt x="477" y="170"/>
                  <a:pt x="479" y="173"/>
                </a:cubicBezTo>
                <a:cubicBezTo>
                  <a:pt x="482" y="177"/>
                  <a:pt x="481" y="183"/>
                  <a:pt x="477" y="185"/>
                </a:cubicBezTo>
                <a:cubicBezTo>
                  <a:pt x="445" y="206"/>
                  <a:pt x="415" y="228"/>
                  <a:pt x="386" y="252"/>
                </a:cubicBezTo>
                <a:cubicBezTo>
                  <a:pt x="362" y="272"/>
                  <a:pt x="338" y="293"/>
                  <a:pt x="316" y="316"/>
                </a:cubicBezTo>
                <a:cubicBezTo>
                  <a:pt x="314" y="317"/>
                  <a:pt x="312" y="318"/>
                  <a:pt x="310" y="318"/>
                </a:cubicBezTo>
                <a:close/>
                <a:moveTo>
                  <a:pt x="1730" y="284"/>
                </a:moveTo>
                <a:cubicBezTo>
                  <a:pt x="1728" y="284"/>
                  <a:pt x="1725" y="283"/>
                  <a:pt x="1724" y="282"/>
                </a:cubicBezTo>
                <a:cubicBezTo>
                  <a:pt x="1722" y="280"/>
                  <a:pt x="1721" y="278"/>
                  <a:pt x="1721" y="276"/>
                </a:cubicBezTo>
                <a:cubicBezTo>
                  <a:pt x="1721" y="274"/>
                  <a:pt x="1722" y="272"/>
                  <a:pt x="1723" y="270"/>
                </a:cubicBezTo>
                <a:cubicBezTo>
                  <a:pt x="1726" y="267"/>
                  <a:pt x="1732" y="266"/>
                  <a:pt x="1735" y="269"/>
                </a:cubicBezTo>
                <a:cubicBezTo>
                  <a:pt x="1737" y="271"/>
                  <a:pt x="1738" y="273"/>
                  <a:pt x="1738" y="275"/>
                </a:cubicBezTo>
                <a:cubicBezTo>
                  <a:pt x="1738" y="277"/>
                  <a:pt x="1737" y="280"/>
                  <a:pt x="1736" y="281"/>
                </a:cubicBezTo>
                <a:cubicBezTo>
                  <a:pt x="1734" y="283"/>
                  <a:pt x="1732" y="284"/>
                  <a:pt x="1730" y="284"/>
                </a:cubicBezTo>
                <a:close/>
                <a:moveTo>
                  <a:pt x="1708" y="265"/>
                </a:moveTo>
                <a:cubicBezTo>
                  <a:pt x="1706" y="265"/>
                  <a:pt x="1704" y="265"/>
                  <a:pt x="1703" y="263"/>
                </a:cubicBezTo>
                <a:cubicBezTo>
                  <a:pt x="1675" y="239"/>
                  <a:pt x="1645" y="216"/>
                  <a:pt x="1614" y="195"/>
                </a:cubicBezTo>
                <a:cubicBezTo>
                  <a:pt x="1614" y="195"/>
                  <a:pt x="1614" y="195"/>
                  <a:pt x="1614" y="195"/>
                </a:cubicBezTo>
                <a:cubicBezTo>
                  <a:pt x="1614" y="195"/>
                  <a:pt x="1614" y="195"/>
                  <a:pt x="1614" y="195"/>
                </a:cubicBezTo>
                <a:cubicBezTo>
                  <a:pt x="1588" y="177"/>
                  <a:pt x="1560" y="160"/>
                  <a:pt x="1533" y="145"/>
                </a:cubicBezTo>
                <a:cubicBezTo>
                  <a:pt x="1529" y="143"/>
                  <a:pt x="1527" y="138"/>
                  <a:pt x="1529" y="134"/>
                </a:cubicBezTo>
                <a:cubicBezTo>
                  <a:pt x="1532" y="130"/>
                  <a:pt x="1537" y="128"/>
                  <a:pt x="1541" y="130"/>
                </a:cubicBezTo>
                <a:cubicBezTo>
                  <a:pt x="1569" y="146"/>
                  <a:pt x="1597" y="163"/>
                  <a:pt x="1623" y="181"/>
                </a:cubicBezTo>
                <a:cubicBezTo>
                  <a:pt x="1655" y="202"/>
                  <a:pt x="1685" y="226"/>
                  <a:pt x="1714" y="250"/>
                </a:cubicBezTo>
                <a:cubicBezTo>
                  <a:pt x="1716" y="252"/>
                  <a:pt x="1717" y="254"/>
                  <a:pt x="1717" y="256"/>
                </a:cubicBezTo>
                <a:cubicBezTo>
                  <a:pt x="1717" y="259"/>
                  <a:pt x="1716" y="261"/>
                  <a:pt x="1715" y="262"/>
                </a:cubicBezTo>
                <a:cubicBezTo>
                  <a:pt x="1713" y="264"/>
                  <a:pt x="1711" y="265"/>
                  <a:pt x="1708" y="265"/>
                </a:cubicBezTo>
                <a:close/>
                <a:moveTo>
                  <a:pt x="496" y="171"/>
                </a:moveTo>
                <a:cubicBezTo>
                  <a:pt x="493" y="171"/>
                  <a:pt x="490" y="170"/>
                  <a:pt x="489" y="167"/>
                </a:cubicBezTo>
                <a:cubicBezTo>
                  <a:pt x="487" y="165"/>
                  <a:pt x="487" y="163"/>
                  <a:pt x="488" y="161"/>
                </a:cubicBezTo>
                <a:cubicBezTo>
                  <a:pt x="488" y="159"/>
                  <a:pt x="489" y="157"/>
                  <a:pt x="491" y="156"/>
                </a:cubicBezTo>
                <a:cubicBezTo>
                  <a:pt x="495" y="153"/>
                  <a:pt x="501" y="155"/>
                  <a:pt x="503" y="158"/>
                </a:cubicBezTo>
                <a:cubicBezTo>
                  <a:pt x="504" y="160"/>
                  <a:pt x="505" y="163"/>
                  <a:pt x="504" y="165"/>
                </a:cubicBezTo>
                <a:cubicBezTo>
                  <a:pt x="504" y="167"/>
                  <a:pt x="502" y="169"/>
                  <a:pt x="500" y="170"/>
                </a:cubicBezTo>
                <a:cubicBezTo>
                  <a:pt x="499" y="171"/>
                  <a:pt x="497" y="171"/>
                  <a:pt x="496" y="171"/>
                </a:cubicBezTo>
                <a:close/>
                <a:moveTo>
                  <a:pt x="520" y="157"/>
                </a:moveTo>
                <a:cubicBezTo>
                  <a:pt x="517" y="157"/>
                  <a:pt x="514" y="155"/>
                  <a:pt x="513" y="153"/>
                </a:cubicBezTo>
                <a:cubicBezTo>
                  <a:pt x="512" y="151"/>
                  <a:pt x="511" y="148"/>
                  <a:pt x="512" y="146"/>
                </a:cubicBezTo>
                <a:cubicBezTo>
                  <a:pt x="512" y="144"/>
                  <a:pt x="514" y="142"/>
                  <a:pt x="516" y="141"/>
                </a:cubicBezTo>
                <a:cubicBezTo>
                  <a:pt x="544" y="125"/>
                  <a:pt x="573" y="110"/>
                  <a:pt x="602" y="96"/>
                </a:cubicBezTo>
                <a:cubicBezTo>
                  <a:pt x="602" y="96"/>
                  <a:pt x="603" y="96"/>
                  <a:pt x="604" y="95"/>
                </a:cubicBezTo>
                <a:cubicBezTo>
                  <a:pt x="605" y="95"/>
                  <a:pt x="605" y="95"/>
                  <a:pt x="605" y="95"/>
                </a:cubicBezTo>
                <a:cubicBezTo>
                  <a:pt x="638" y="79"/>
                  <a:pt x="673" y="66"/>
                  <a:pt x="708" y="54"/>
                </a:cubicBezTo>
                <a:cubicBezTo>
                  <a:pt x="712" y="53"/>
                  <a:pt x="717" y="55"/>
                  <a:pt x="718" y="59"/>
                </a:cubicBezTo>
                <a:cubicBezTo>
                  <a:pt x="720" y="64"/>
                  <a:pt x="718" y="69"/>
                  <a:pt x="713" y="70"/>
                </a:cubicBezTo>
                <a:cubicBezTo>
                  <a:pt x="679" y="82"/>
                  <a:pt x="645" y="95"/>
                  <a:pt x="612" y="110"/>
                </a:cubicBezTo>
                <a:cubicBezTo>
                  <a:pt x="611" y="110"/>
                  <a:pt x="611" y="111"/>
                  <a:pt x="610" y="111"/>
                </a:cubicBezTo>
                <a:cubicBezTo>
                  <a:pt x="609" y="112"/>
                  <a:pt x="609" y="112"/>
                  <a:pt x="609" y="112"/>
                </a:cubicBezTo>
                <a:cubicBezTo>
                  <a:pt x="609" y="112"/>
                  <a:pt x="609" y="112"/>
                  <a:pt x="609" y="112"/>
                </a:cubicBezTo>
                <a:cubicBezTo>
                  <a:pt x="609" y="112"/>
                  <a:pt x="609" y="112"/>
                  <a:pt x="609" y="112"/>
                </a:cubicBezTo>
                <a:cubicBezTo>
                  <a:pt x="580" y="125"/>
                  <a:pt x="552" y="140"/>
                  <a:pt x="524" y="156"/>
                </a:cubicBezTo>
                <a:cubicBezTo>
                  <a:pt x="523" y="156"/>
                  <a:pt x="522" y="157"/>
                  <a:pt x="520" y="157"/>
                </a:cubicBezTo>
                <a:close/>
                <a:moveTo>
                  <a:pt x="1512" y="133"/>
                </a:moveTo>
                <a:cubicBezTo>
                  <a:pt x="1511" y="133"/>
                  <a:pt x="1509" y="133"/>
                  <a:pt x="1508" y="132"/>
                </a:cubicBezTo>
                <a:cubicBezTo>
                  <a:pt x="1506" y="131"/>
                  <a:pt x="1504" y="129"/>
                  <a:pt x="1504" y="127"/>
                </a:cubicBezTo>
                <a:cubicBezTo>
                  <a:pt x="1503" y="125"/>
                  <a:pt x="1503" y="122"/>
                  <a:pt x="1504" y="120"/>
                </a:cubicBezTo>
                <a:cubicBezTo>
                  <a:pt x="1506" y="116"/>
                  <a:pt x="1512" y="115"/>
                  <a:pt x="1516" y="117"/>
                </a:cubicBezTo>
                <a:cubicBezTo>
                  <a:pt x="1520" y="119"/>
                  <a:pt x="1522" y="124"/>
                  <a:pt x="1519" y="128"/>
                </a:cubicBezTo>
                <a:cubicBezTo>
                  <a:pt x="1518" y="131"/>
                  <a:pt x="1515" y="133"/>
                  <a:pt x="1512" y="133"/>
                </a:cubicBezTo>
                <a:close/>
                <a:moveTo>
                  <a:pt x="1487" y="120"/>
                </a:moveTo>
                <a:cubicBezTo>
                  <a:pt x="1485" y="120"/>
                  <a:pt x="1484" y="120"/>
                  <a:pt x="1483" y="119"/>
                </a:cubicBezTo>
                <a:cubicBezTo>
                  <a:pt x="1450" y="104"/>
                  <a:pt x="1416" y="89"/>
                  <a:pt x="1382" y="77"/>
                </a:cubicBezTo>
                <a:cubicBezTo>
                  <a:pt x="1381" y="77"/>
                  <a:pt x="1380" y="76"/>
                  <a:pt x="1379" y="76"/>
                </a:cubicBezTo>
                <a:cubicBezTo>
                  <a:pt x="1350" y="65"/>
                  <a:pt x="1319" y="56"/>
                  <a:pt x="1288" y="48"/>
                </a:cubicBezTo>
                <a:cubicBezTo>
                  <a:pt x="1284" y="47"/>
                  <a:pt x="1281" y="43"/>
                  <a:pt x="1282" y="38"/>
                </a:cubicBezTo>
                <a:cubicBezTo>
                  <a:pt x="1283" y="34"/>
                  <a:pt x="1288" y="31"/>
                  <a:pt x="1292" y="32"/>
                </a:cubicBezTo>
                <a:cubicBezTo>
                  <a:pt x="1324" y="40"/>
                  <a:pt x="1355" y="49"/>
                  <a:pt x="1385" y="60"/>
                </a:cubicBezTo>
                <a:cubicBezTo>
                  <a:pt x="1386" y="60"/>
                  <a:pt x="1386" y="61"/>
                  <a:pt x="1387" y="61"/>
                </a:cubicBezTo>
                <a:cubicBezTo>
                  <a:pt x="1388" y="61"/>
                  <a:pt x="1388" y="61"/>
                  <a:pt x="1388" y="61"/>
                </a:cubicBezTo>
                <a:cubicBezTo>
                  <a:pt x="1423" y="74"/>
                  <a:pt x="1457" y="88"/>
                  <a:pt x="1490" y="104"/>
                </a:cubicBezTo>
                <a:cubicBezTo>
                  <a:pt x="1492" y="105"/>
                  <a:pt x="1494" y="107"/>
                  <a:pt x="1495" y="109"/>
                </a:cubicBezTo>
                <a:cubicBezTo>
                  <a:pt x="1495" y="111"/>
                  <a:pt x="1495" y="113"/>
                  <a:pt x="1494" y="115"/>
                </a:cubicBezTo>
                <a:cubicBezTo>
                  <a:pt x="1493" y="118"/>
                  <a:pt x="1490" y="120"/>
                  <a:pt x="1487" y="120"/>
                </a:cubicBezTo>
                <a:close/>
                <a:moveTo>
                  <a:pt x="737" y="62"/>
                </a:moveTo>
                <a:cubicBezTo>
                  <a:pt x="734" y="62"/>
                  <a:pt x="730" y="59"/>
                  <a:pt x="729" y="56"/>
                </a:cubicBezTo>
                <a:cubicBezTo>
                  <a:pt x="728" y="51"/>
                  <a:pt x="730" y="47"/>
                  <a:pt x="735" y="45"/>
                </a:cubicBezTo>
                <a:cubicBezTo>
                  <a:pt x="739" y="44"/>
                  <a:pt x="744" y="47"/>
                  <a:pt x="745" y="51"/>
                </a:cubicBezTo>
                <a:cubicBezTo>
                  <a:pt x="747" y="55"/>
                  <a:pt x="744" y="60"/>
                  <a:pt x="740" y="62"/>
                </a:cubicBezTo>
                <a:cubicBezTo>
                  <a:pt x="739" y="62"/>
                  <a:pt x="738" y="62"/>
                  <a:pt x="737" y="62"/>
                </a:cubicBezTo>
                <a:close/>
                <a:moveTo>
                  <a:pt x="764" y="54"/>
                </a:moveTo>
                <a:cubicBezTo>
                  <a:pt x="761" y="54"/>
                  <a:pt x="757" y="51"/>
                  <a:pt x="756" y="48"/>
                </a:cubicBezTo>
                <a:cubicBezTo>
                  <a:pt x="755" y="43"/>
                  <a:pt x="758" y="39"/>
                  <a:pt x="762" y="37"/>
                </a:cubicBezTo>
                <a:cubicBezTo>
                  <a:pt x="793" y="29"/>
                  <a:pt x="825" y="22"/>
                  <a:pt x="857" y="16"/>
                </a:cubicBezTo>
                <a:cubicBezTo>
                  <a:pt x="894" y="9"/>
                  <a:pt x="932" y="5"/>
                  <a:pt x="970" y="2"/>
                </a:cubicBezTo>
                <a:cubicBezTo>
                  <a:pt x="975" y="2"/>
                  <a:pt x="979" y="5"/>
                  <a:pt x="979" y="10"/>
                </a:cubicBezTo>
                <a:cubicBezTo>
                  <a:pt x="979" y="15"/>
                  <a:pt x="976" y="19"/>
                  <a:pt x="971" y="19"/>
                </a:cubicBezTo>
                <a:cubicBezTo>
                  <a:pt x="934" y="22"/>
                  <a:pt x="897" y="26"/>
                  <a:pt x="860" y="33"/>
                </a:cubicBezTo>
                <a:cubicBezTo>
                  <a:pt x="828" y="38"/>
                  <a:pt x="797" y="45"/>
                  <a:pt x="767" y="54"/>
                </a:cubicBezTo>
                <a:cubicBezTo>
                  <a:pt x="766" y="54"/>
                  <a:pt x="765" y="54"/>
                  <a:pt x="764" y="54"/>
                </a:cubicBezTo>
                <a:close/>
                <a:moveTo>
                  <a:pt x="1263" y="42"/>
                </a:moveTo>
                <a:cubicBezTo>
                  <a:pt x="1262" y="42"/>
                  <a:pt x="1262" y="42"/>
                  <a:pt x="1261" y="42"/>
                </a:cubicBezTo>
                <a:cubicBezTo>
                  <a:pt x="1256" y="41"/>
                  <a:pt x="1253" y="36"/>
                  <a:pt x="1254" y="32"/>
                </a:cubicBezTo>
                <a:cubicBezTo>
                  <a:pt x="1255" y="27"/>
                  <a:pt x="1260" y="24"/>
                  <a:pt x="1265" y="25"/>
                </a:cubicBezTo>
                <a:cubicBezTo>
                  <a:pt x="1267" y="26"/>
                  <a:pt x="1269" y="27"/>
                  <a:pt x="1270" y="29"/>
                </a:cubicBezTo>
                <a:cubicBezTo>
                  <a:pt x="1271" y="31"/>
                  <a:pt x="1272" y="33"/>
                  <a:pt x="1271" y="35"/>
                </a:cubicBezTo>
                <a:cubicBezTo>
                  <a:pt x="1270" y="39"/>
                  <a:pt x="1267" y="42"/>
                  <a:pt x="1263" y="42"/>
                </a:cubicBezTo>
                <a:close/>
                <a:moveTo>
                  <a:pt x="1235" y="36"/>
                </a:moveTo>
                <a:cubicBezTo>
                  <a:pt x="1235" y="36"/>
                  <a:pt x="1234" y="36"/>
                  <a:pt x="1233" y="36"/>
                </a:cubicBezTo>
                <a:cubicBezTo>
                  <a:pt x="1197" y="29"/>
                  <a:pt x="1160" y="24"/>
                  <a:pt x="1123" y="21"/>
                </a:cubicBezTo>
                <a:cubicBezTo>
                  <a:pt x="1123" y="21"/>
                  <a:pt x="1123" y="21"/>
                  <a:pt x="1122" y="21"/>
                </a:cubicBezTo>
                <a:cubicBezTo>
                  <a:pt x="1094" y="18"/>
                  <a:pt x="1065" y="17"/>
                  <a:pt x="1037" y="17"/>
                </a:cubicBezTo>
                <a:cubicBezTo>
                  <a:pt x="1034" y="17"/>
                  <a:pt x="1031" y="17"/>
                  <a:pt x="1027" y="17"/>
                </a:cubicBezTo>
                <a:cubicBezTo>
                  <a:pt x="1027" y="17"/>
                  <a:pt x="1027" y="17"/>
                  <a:pt x="1027" y="17"/>
                </a:cubicBezTo>
                <a:cubicBezTo>
                  <a:pt x="1022" y="17"/>
                  <a:pt x="1019" y="13"/>
                  <a:pt x="1019" y="9"/>
                </a:cubicBezTo>
                <a:cubicBezTo>
                  <a:pt x="1018" y="4"/>
                  <a:pt x="1022" y="0"/>
                  <a:pt x="1027" y="0"/>
                </a:cubicBezTo>
                <a:cubicBezTo>
                  <a:pt x="1031" y="0"/>
                  <a:pt x="1034" y="0"/>
                  <a:pt x="1037" y="0"/>
                </a:cubicBezTo>
                <a:cubicBezTo>
                  <a:pt x="1066" y="0"/>
                  <a:pt x="1095" y="1"/>
                  <a:pt x="1124" y="4"/>
                </a:cubicBezTo>
                <a:cubicBezTo>
                  <a:pt x="1162" y="7"/>
                  <a:pt x="1200" y="12"/>
                  <a:pt x="1237" y="19"/>
                </a:cubicBezTo>
                <a:cubicBezTo>
                  <a:pt x="1241" y="20"/>
                  <a:pt x="1244" y="25"/>
                  <a:pt x="1243" y="29"/>
                </a:cubicBezTo>
                <a:cubicBezTo>
                  <a:pt x="1243" y="33"/>
                  <a:pt x="1239" y="36"/>
                  <a:pt x="1235" y="36"/>
                </a:cubicBezTo>
                <a:close/>
                <a:moveTo>
                  <a:pt x="999" y="18"/>
                </a:moveTo>
                <a:cubicBezTo>
                  <a:pt x="994" y="18"/>
                  <a:pt x="990" y="14"/>
                  <a:pt x="990" y="10"/>
                </a:cubicBezTo>
                <a:cubicBezTo>
                  <a:pt x="990" y="7"/>
                  <a:pt x="991" y="5"/>
                  <a:pt x="993" y="3"/>
                </a:cubicBezTo>
                <a:cubicBezTo>
                  <a:pt x="994" y="2"/>
                  <a:pt x="996" y="1"/>
                  <a:pt x="998" y="1"/>
                </a:cubicBezTo>
                <a:cubicBezTo>
                  <a:pt x="999" y="1"/>
                  <a:pt x="999" y="1"/>
                  <a:pt x="999" y="1"/>
                </a:cubicBezTo>
                <a:cubicBezTo>
                  <a:pt x="1003" y="1"/>
                  <a:pt x="1007" y="4"/>
                  <a:pt x="1007" y="9"/>
                </a:cubicBezTo>
                <a:cubicBezTo>
                  <a:pt x="1007" y="14"/>
                  <a:pt x="1004" y="18"/>
                  <a:pt x="999" y="18"/>
                </a:cubicBezTo>
                <a:cubicBezTo>
                  <a:pt x="999" y="18"/>
                  <a:pt x="999" y="18"/>
                  <a:pt x="999" y="18"/>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 name="Freeform 6">
            <a:extLst>
              <a:ext uri="{FF2B5EF4-FFF2-40B4-BE49-F238E27FC236}">
                <a16:creationId xmlns:a16="http://schemas.microsoft.com/office/drawing/2014/main" id="{D3F6BE43-813A-4581-6E83-AF37242E7482}"/>
              </a:ext>
            </a:extLst>
          </p:cNvPr>
          <p:cNvSpPr>
            <a:spLocks noEditPoints="1"/>
          </p:cNvSpPr>
          <p:nvPr/>
        </p:nvSpPr>
        <p:spPr bwMode="auto">
          <a:xfrm>
            <a:off x="8827072" y="1769865"/>
            <a:ext cx="3184110" cy="3188872"/>
          </a:xfrm>
          <a:custGeom>
            <a:avLst/>
            <a:gdLst>
              <a:gd name="T0" fmla="*/ 991 w 2004"/>
              <a:gd name="T1" fmla="*/ 1989 h 2006"/>
              <a:gd name="T2" fmla="*/ 1003 w 2004"/>
              <a:gd name="T3" fmla="*/ 2006 h 2006"/>
              <a:gd name="T4" fmla="*/ 1354 w 2004"/>
              <a:gd name="T5" fmla="*/ 1924 h 2006"/>
              <a:gd name="T6" fmla="*/ 1037 w 2004"/>
              <a:gd name="T7" fmla="*/ 2005 h 2006"/>
              <a:gd name="T8" fmla="*/ 631 w 2004"/>
              <a:gd name="T9" fmla="*/ 1925 h 2006"/>
              <a:gd name="T10" fmla="*/ 958 w 2004"/>
              <a:gd name="T11" fmla="*/ 2005 h 2006"/>
              <a:gd name="T12" fmla="*/ 1408 w 2004"/>
              <a:gd name="T13" fmla="*/ 1920 h 2006"/>
              <a:gd name="T14" fmla="*/ 584 w 2004"/>
              <a:gd name="T15" fmla="*/ 1905 h 2006"/>
              <a:gd name="T16" fmla="*/ 1422 w 2004"/>
              <a:gd name="T17" fmla="*/ 1904 h 2006"/>
              <a:gd name="T18" fmla="*/ 1704 w 2004"/>
              <a:gd name="T19" fmla="*/ 1707 h 2006"/>
              <a:gd name="T20" fmla="*/ 1430 w 2004"/>
              <a:gd name="T21" fmla="*/ 1909 h 2006"/>
              <a:gd name="T22" fmla="*/ 294 w 2004"/>
              <a:gd name="T23" fmla="*/ 1701 h 2006"/>
              <a:gd name="T24" fmla="*/ 566 w 2004"/>
              <a:gd name="T25" fmla="*/ 1905 h 2006"/>
              <a:gd name="T26" fmla="*/ 1739 w 2004"/>
              <a:gd name="T27" fmla="*/ 1682 h 2006"/>
              <a:gd name="T28" fmla="*/ 259 w 2004"/>
              <a:gd name="T29" fmla="*/ 1664 h 2006"/>
              <a:gd name="T30" fmla="*/ 1746 w 2004"/>
              <a:gd name="T31" fmla="*/ 1662 h 2006"/>
              <a:gd name="T32" fmla="*/ 1926 w 2004"/>
              <a:gd name="T33" fmla="*/ 1369 h 2006"/>
              <a:gd name="T34" fmla="*/ 1752 w 2004"/>
              <a:gd name="T35" fmla="*/ 1664 h 2006"/>
              <a:gd name="T36" fmla="*/ 70 w 2004"/>
              <a:gd name="T37" fmla="*/ 1372 h 2006"/>
              <a:gd name="T38" fmla="*/ 253 w 2004"/>
              <a:gd name="T39" fmla="*/ 1643 h 2006"/>
              <a:gd name="T40" fmla="*/ 1933 w 2004"/>
              <a:gd name="T41" fmla="*/ 1327 h 2006"/>
              <a:gd name="T42" fmla="*/ 60 w 2004"/>
              <a:gd name="T43" fmla="*/ 1345 h 2006"/>
              <a:gd name="T44" fmla="*/ 68 w 2004"/>
              <a:gd name="T45" fmla="*/ 1351 h 2006"/>
              <a:gd name="T46" fmla="*/ 1987 w 2004"/>
              <a:gd name="T47" fmla="*/ 1037 h 2006"/>
              <a:gd name="T48" fmla="*/ 2004 w 2004"/>
              <a:gd name="T49" fmla="*/ 1037 h 2006"/>
              <a:gd name="T50" fmla="*/ 44 w 2004"/>
              <a:gd name="T51" fmla="*/ 1297 h 2006"/>
              <a:gd name="T52" fmla="*/ 9 w 2004"/>
              <a:gd name="T53" fmla="*/ 962 h 2006"/>
              <a:gd name="T54" fmla="*/ 60 w 2004"/>
              <a:gd name="T55" fmla="*/ 1292 h 2006"/>
              <a:gd name="T56" fmla="*/ 1992 w 2004"/>
              <a:gd name="T57" fmla="*/ 920 h 2006"/>
              <a:gd name="T58" fmla="*/ 10 w 2004"/>
              <a:gd name="T59" fmla="*/ 951 h 2006"/>
              <a:gd name="T60" fmla="*/ 10 w 2004"/>
              <a:gd name="T61" fmla="*/ 951 h 2006"/>
              <a:gd name="T62" fmla="*/ 1896 w 2004"/>
              <a:gd name="T63" fmla="*/ 589 h 2006"/>
              <a:gd name="T64" fmla="*/ 1999 w 2004"/>
              <a:gd name="T65" fmla="*/ 899 h 2006"/>
              <a:gd name="T66" fmla="*/ 54 w 2004"/>
              <a:gd name="T67" fmla="*/ 679 h 2006"/>
              <a:gd name="T68" fmla="*/ 85 w 2004"/>
              <a:gd name="T69" fmla="*/ 643 h 2006"/>
              <a:gd name="T70" fmla="*/ 1883 w 2004"/>
              <a:gd name="T71" fmla="*/ 564 h 2006"/>
              <a:gd name="T72" fmla="*/ 1891 w 2004"/>
              <a:gd name="T73" fmla="*/ 568 h 2006"/>
              <a:gd name="T74" fmla="*/ 135 w 2004"/>
              <a:gd name="T75" fmla="*/ 536 h 2006"/>
              <a:gd name="T76" fmla="*/ 1799 w 2004"/>
              <a:gd name="T77" fmla="*/ 425 h 2006"/>
              <a:gd name="T78" fmla="*/ 1813 w 2004"/>
              <a:gd name="T79" fmla="*/ 415 h 2006"/>
              <a:gd name="T80" fmla="*/ 137 w 2004"/>
              <a:gd name="T81" fmla="*/ 515 h 2006"/>
              <a:gd name="T82" fmla="*/ 355 w 2004"/>
              <a:gd name="T83" fmla="*/ 249 h 2006"/>
              <a:gd name="T84" fmla="*/ 141 w 2004"/>
              <a:gd name="T85" fmla="*/ 516 h 2006"/>
              <a:gd name="T86" fmla="*/ 1646 w 2004"/>
              <a:gd name="T87" fmla="*/ 236 h 2006"/>
              <a:gd name="T88" fmla="*/ 383 w 2004"/>
              <a:gd name="T89" fmla="*/ 216 h 2006"/>
              <a:gd name="T90" fmla="*/ 1596 w 2004"/>
              <a:gd name="T91" fmla="*/ 217 h 2006"/>
              <a:gd name="T92" fmla="*/ 1314 w 2004"/>
              <a:gd name="T93" fmla="*/ 51 h 2006"/>
              <a:gd name="T94" fmla="*/ 1601 w 2004"/>
              <a:gd name="T95" fmla="*/ 219 h 2006"/>
              <a:gd name="T96" fmla="*/ 599 w 2004"/>
              <a:gd name="T97" fmla="*/ 105 h 2006"/>
              <a:gd name="T98" fmla="*/ 718 w 2004"/>
              <a:gd name="T99" fmla="*/ 42 h 2006"/>
              <a:gd name="T100" fmla="*/ 723 w 2004"/>
              <a:gd name="T101" fmla="*/ 59 h 2006"/>
              <a:gd name="T102" fmla="*/ 1254 w 2004"/>
              <a:gd name="T103" fmla="*/ 42 h 2006"/>
              <a:gd name="T104" fmla="*/ 1233 w 2004"/>
              <a:gd name="T105" fmla="*/ 46 h 2006"/>
              <a:gd name="T106" fmla="*/ 909 w 2004"/>
              <a:gd name="T107" fmla="*/ 6 h 2006"/>
              <a:gd name="T108" fmla="*/ 1235 w 2004"/>
              <a:gd name="T109" fmla="*/ 46 h 2006"/>
              <a:gd name="T110" fmla="*/ 882 w 2004"/>
              <a:gd name="T111" fmla="*/ 26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4" h="2006">
                <a:moveTo>
                  <a:pt x="1003" y="2006"/>
                </a:moveTo>
                <a:cubicBezTo>
                  <a:pt x="999" y="2006"/>
                  <a:pt x="995" y="2006"/>
                  <a:pt x="991" y="2006"/>
                </a:cubicBezTo>
                <a:cubicBezTo>
                  <a:pt x="986" y="2006"/>
                  <a:pt x="986" y="2006"/>
                  <a:pt x="986" y="2006"/>
                </a:cubicBezTo>
                <a:cubicBezTo>
                  <a:pt x="981" y="2006"/>
                  <a:pt x="978" y="2002"/>
                  <a:pt x="978" y="1997"/>
                </a:cubicBezTo>
                <a:cubicBezTo>
                  <a:pt x="978" y="1992"/>
                  <a:pt x="982" y="1989"/>
                  <a:pt x="986" y="1989"/>
                </a:cubicBezTo>
                <a:cubicBezTo>
                  <a:pt x="991" y="1989"/>
                  <a:pt x="991" y="1989"/>
                  <a:pt x="991" y="1989"/>
                </a:cubicBezTo>
                <a:cubicBezTo>
                  <a:pt x="995" y="1989"/>
                  <a:pt x="999" y="1989"/>
                  <a:pt x="1003" y="1989"/>
                </a:cubicBezTo>
                <a:cubicBezTo>
                  <a:pt x="1009" y="1989"/>
                  <a:pt x="1009" y="1989"/>
                  <a:pt x="1009" y="1989"/>
                </a:cubicBezTo>
                <a:cubicBezTo>
                  <a:pt x="1009" y="1989"/>
                  <a:pt x="1009" y="1989"/>
                  <a:pt x="1009" y="1989"/>
                </a:cubicBezTo>
                <a:cubicBezTo>
                  <a:pt x="1014" y="1989"/>
                  <a:pt x="1017" y="1993"/>
                  <a:pt x="1017" y="1997"/>
                </a:cubicBezTo>
                <a:cubicBezTo>
                  <a:pt x="1017" y="2002"/>
                  <a:pt x="1014" y="2006"/>
                  <a:pt x="1009" y="2006"/>
                </a:cubicBezTo>
                <a:lnTo>
                  <a:pt x="1003" y="2006"/>
                </a:lnTo>
                <a:close/>
                <a:moveTo>
                  <a:pt x="1037" y="2005"/>
                </a:moveTo>
                <a:cubicBezTo>
                  <a:pt x="1033" y="2005"/>
                  <a:pt x="1029" y="2002"/>
                  <a:pt x="1029" y="1997"/>
                </a:cubicBezTo>
                <a:cubicBezTo>
                  <a:pt x="1029" y="1992"/>
                  <a:pt x="1032" y="1988"/>
                  <a:pt x="1037" y="1988"/>
                </a:cubicBezTo>
                <a:cubicBezTo>
                  <a:pt x="1074" y="1987"/>
                  <a:pt x="1111" y="1983"/>
                  <a:pt x="1148" y="1978"/>
                </a:cubicBezTo>
                <a:cubicBezTo>
                  <a:pt x="1148" y="1978"/>
                  <a:pt x="1148" y="1978"/>
                  <a:pt x="1148" y="1978"/>
                </a:cubicBezTo>
                <a:cubicBezTo>
                  <a:pt x="1219" y="1967"/>
                  <a:pt x="1288" y="1949"/>
                  <a:pt x="1354" y="1924"/>
                </a:cubicBezTo>
                <a:cubicBezTo>
                  <a:pt x="1359" y="1922"/>
                  <a:pt x="1363" y="1924"/>
                  <a:pt x="1365" y="1929"/>
                </a:cubicBezTo>
                <a:cubicBezTo>
                  <a:pt x="1367" y="1933"/>
                  <a:pt x="1365" y="1938"/>
                  <a:pt x="1360" y="1939"/>
                </a:cubicBezTo>
                <a:cubicBezTo>
                  <a:pt x="1293" y="1965"/>
                  <a:pt x="1223" y="1984"/>
                  <a:pt x="1151" y="1995"/>
                </a:cubicBezTo>
                <a:cubicBezTo>
                  <a:pt x="1151" y="1995"/>
                  <a:pt x="1151" y="1995"/>
                  <a:pt x="1151" y="1995"/>
                </a:cubicBezTo>
                <a:cubicBezTo>
                  <a:pt x="1113" y="2000"/>
                  <a:pt x="1075" y="2004"/>
                  <a:pt x="1037" y="2005"/>
                </a:cubicBezTo>
                <a:cubicBezTo>
                  <a:pt x="1037" y="2005"/>
                  <a:pt x="1037" y="2005"/>
                  <a:pt x="1037" y="2005"/>
                </a:cubicBezTo>
                <a:close/>
                <a:moveTo>
                  <a:pt x="958" y="2005"/>
                </a:moveTo>
                <a:cubicBezTo>
                  <a:pt x="958" y="2005"/>
                  <a:pt x="958" y="2005"/>
                  <a:pt x="958" y="2005"/>
                </a:cubicBezTo>
                <a:cubicBezTo>
                  <a:pt x="886" y="2002"/>
                  <a:pt x="814" y="1990"/>
                  <a:pt x="744" y="1972"/>
                </a:cubicBezTo>
                <a:cubicBezTo>
                  <a:pt x="744" y="1972"/>
                  <a:pt x="744" y="1972"/>
                  <a:pt x="744" y="1972"/>
                </a:cubicBezTo>
                <a:cubicBezTo>
                  <a:pt x="707" y="1962"/>
                  <a:pt x="671" y="1950"/>
                  <a:pt x="635" y="1936"/>
                </a:cubicBezTo>
                <a:cubicBezTo>
                  <a:pt x="631" y="1934"/>
                  <a:pt x="629" y="1929"/>
                  <a:pt x="631" y="1925"/>
                </a:cubicBezTo>
                <a:cubicBezTo>
                  <a:pt x="632" y="1921"/>
                  <a:pt x="637" y="1919"/>
                  <a:pt x="642" y="1920"/>
                </a:cubicBezTo>
                <a:cubicBezTo>
                  <a:pt x="676" y="1934"/>
                  <a:pt x="712" y="1946"/>
                  <a:pt x="748" y="1955"/>
                </a:cubicBezTo>
                <a:cubicBezTo>
                  <a:pt x="748" y="1955"/>
                  <a:pt x="748" y="1955"/>
                  <a:pt x="748" y="1955"/>
                </a:cubicBezTo>
                <a:cubicBezTo>
                  <a:pt x="817" y="1974"/>
                  <a:pt x="888" y="1985"/>
                  <a:pt x="958" y="1988"/>
                </a:cubicBezTo>
                <a:cubicBezTo>
                  <a:pt x="963" y="1988"/>
                  <a:pt x="967" y="1992"/>
                  <a:pt x="966" y="1997"/>
                </a:cubicBezTo>
                <a:cubicBezTo>
                  <a:pt x="966" y="2001"/>
                  <a:pt x="963" y="2005"/>
                  <a:pt x="958" y="2005"/>
                </a:cubicBezTo>
                <a:close/>
                <a:moveTo>
                  <a:pt x="1384" y="1930"/>
                </a:moveTo>
                <a:cubicBezTo>
                  <a:pt x="1380" y="1930"/>
                  <a:pt x="1377" y="1928"/>
                  <a:pt x="1376" y="1924"/>
                </a:cubicBezTo>
                <a:cubicBezTo>
                  <a:pt x="1374" y="1920"/>
                  <a:pt x="1376" y="1915"/>
                  <a:pt x="1380" y="1913"/>
                </a:cubicBezTo>
                <a:cubicBezTo>
                  <a:pt x="1387" y="1910"/>
                  <a:pt x="1394" y="1907"/>
                  <a:pt x="1401" y="1904"/>
                </a:cubicBezTo>
                <a:cubicBezTo>
                  <a:pt x="1405" y="1902"/>
                  <a:pt x="1410" y="1904"/>
                  <a:pt x="1412" y="1909"/>
                </a:cubicBezTo>
                <a:cubicBezTo>
                  <a:pt x="1414" y="1913"/>
                  <a:pt x="1412" y="1918"/>
                  <a:pt x="1408" y="1920"/>
                </a:cubicBezTo>
                <a:cubicBezTo>
                  <a:pt x="1401" y="1923"/>
                  <a:pt x="1394" y="1926"/>
                  <a:pt x="1387" y="1929"/>
                </a:cubicBezTo>
                <a:cubicBezTo>
                  <a:pt x="1386" y="1929"/>
                  <a:pt x="1385" y="1930"/>
                  <a:pt x="1384" y="1930"/>
                </a:cubicBezTo>
                <a:close/>
                <a:moveTo>
                  <a:pt x="612" y="1926"/>
                </a:moveTo>
                <a:cubicBezTo>
                  <a:pt x="611" y="1926"/>
                  <a:pt x="610" y="1926"/>
                  <a:pt x="609" y="1925"/>
                </a:cubicBezTo>
                <a:cubicBezTo>
                  <a:pt x="602" y="1922"/>
                  <a:pt x="595" y="1919"/>
                  <a:pt x="588" y="1916"/>
                </a:cubicBezTo>
                <a:cubicBezTo>
                  <a:pt x="584" y="1914"/>
                  <a:pt x="582" y="1909"/>
                  <a:pt x="584" y="1905"/>
                </a:cubicBezTo>
                <a:cubicBezTo>
                  <a:pt x="586" y="1901"/>
                  <a:pt x="591" y="1899"/>
                  <a:pt x="595" y="1901"/>
                </a:cubicBezTo>
                <a:cubicBezTo>
                  <a:pt x="602" y="1904"/>
                  <a:pt x="609" y="1907"/>
                  <a:pt x="616" y="1910"/>
                </a:cubicBezTo>
                <a:cubicBezTo>
                  <a:pt x="620" y="1911"/>
                  <a:pt x="622" y="1916"/>
                  <a:pt x="620" y="1921"/>
                </a:cubicBezTo>
                <a:cubicBezTo>
                  <a:pt x="619" y="1924"/>
                  <a:pt x="616" y="1926"/>
                  <a:pt x="612" y="1926"/>
                </a:cubicBezTo>
                <a:close/>
                <a:moveTo>
                  <a:pt x="1430" y="1909"/>
                </a:moveTo>
                <a:cubicBezTo>
                  <a:pt x="1427" y="1909"/>
                  <a:pt x="1424" y="1907"/>
                  <a:pt x="1422" y="1904"/>
                </a:cubicBezTo>
                <a:cubicBezTo>
                  <a:pt x="1420" y="1900"/>
                  <a:pt x="1422" y="1895"/>
                  <a:pt x="1426" y="1893"/>
                </a:cubicBezTo>
                <a:cubicBezTo>
                  <a:pt x="1460" y="1877"/>
                  <a:pt x="1493" y="1858"/>
                  <a:pt x="1524" y="1839"/>
                </a:cubicBezTo>
                <a:cubicBezTo>
                  <a:pt x="1524" y="1839"/>
                  <a:pt x="1525" y="1839"/>
                  <a:pt x="1525" y="1839"/>
                </a:cubicBezTo>
                <a:cubicBezTo>
                  <a:pt x="1582" y="1803"/>
                  <a:pt x="1635" y="1762"/>
                  <a:pt x="1683" y="1716"/>
                </a:cubicBezTo>
                <a:cubicBezTo>
                  <a:pt x="1686" y="1713"/>
                  <a:pt x="1689" y="1710"/>
                  <a:pt x="1692" y="1707"/>
                </a:cubicBezTo>
                <a:cubicBezTo>
                  <a:pt x="1695" y="1704"/>
                  <a:pt x="1700" y="1704"/>
                  <a:pt x="1704" y="1707"/>
                </a:cubicBezTo>
                <a:cubicBezTo>
                  <a:pt x="1707" y="1711"/>
                  <a:pt x="1707" y="1716"/>
                  <a:pt x="1704" y="1719"/>
                </a:cubicBezTo>
                <a:cubicBezTo>
                  <a:pt x="1701" y="1722"/>
                  <a:pt x="1698" y="1725"/>
                  <a:pt x="1695" y="1728"/>
                </a:cubicBezTo>
                <a:cubicBezTo>
                  <a:pt x="1646" y="1775"/>
                  <a:pt x="1592" y="1817"/>
                  <a:pt x="1534" y="1853"/>
                </a:cubicBezTo>
                <a:cubicBezTo>
                  <a:pt x="1534" y="1853"/>
                  <a:pt x="1534" y="1853"/>
                  <a:pt x="1534" y="1853"/>
                </a:cubicBezTo>
                <a:cubicBezTo>
                  <a:pt x="1501" y="1873"/>
                  <a:pt x="1468" y="1892"/>
                  <a:pt x="1434" y="1908"/>
                </a:cubicBezTo>
                <a:cubicBezTo>
                  <a:pt x="1432" y="1909"/>
                  <a:pt x="1431" y="1909"/>
                  <a:pt x="1430" y="1909"/>
                </a:cubicBezTo>
                <a:close/>
                <a:moveTo>
                  <a:pt x="566" y="1905"/>
                </a:moveTo>
                <a:cubicBezTo>
                  <a:pt x="565" y="1905"/>
                  <a:pt x="564" y="1905"/>
                  <a:pt x="562" y="1904"/>
                </a:cubicBezTo>
                <a:cubicBezTo>
                  <a:pt x="497" y="1872"/>
                  <a:pt x="436" y="1833"/>
                  <a:pt x="379" y="1789"/>
                </a:cubicBezTo>
                <a:cubicBezTo>
                  <a:pt x="379" y="1789"/>
                  <a:pt x="379" y="1789"/>
                  <a:pt x="379" y="1789"/>
                </a:cubicBezTo>
                <a:cubicBezTo>
                  <a:pt x="349" y="1765"/>
                  <a:pt x="321" y="1740"/>
                  <a:pt x="294" y="1713"/>
                </a:cubicBezTo>
                <a:cubicBezTo>
                  <a:pt x="291" y="1710"/>
                  <a:pt x="291" y="1704"/>
                  <a:pt x="294" y="1701"/>
                </a:cubicBezTo>
                <a:cubicBezTo>
                  <a:pt x="297" y="1698"/>
                  <a:pt x="303" y="1698"/>
                  <a:pt x="306" y="1701"/>
                </a:cubicBezTo>
                <a:cubicBezTo>
                  <a:pt x="332" y="1727"/>
                  <a:pt x="360" y="1752"/>
                  <a:pt x="390" y="1775"/>
                </a:cubicBezTo>
                <a:cubicBezTo>
                  <a:pt x="390" y="1775"/>
                  <a:pt x="390" y="1775"/>
                  <a:pt x="390" y="1775"/>
                </a:cubicBezTo>
                <a:cubicBezTo>
                  <a:pt x="445" y="1819"/>
                  <a:pt x="506" y="1858"/>
                  <a:pt x="570" y="1889"/>
                </a:cubicBezTo>
                <a:cubicBezTo>
                  <a:pt x="574" y="1891"/>
                  <a:pt x="576" y="1896"/>
                  <a:pt x="574" y="1900"/>
                </a:cubicBezTo>
                <a:cubicBezTo>
                  <a:pt x="572" y="1903"/>
                  <a:pt x="569" y="1905"/>
                  <a:pt x="566" y="1905"/>
                </a:cubicBezTo>
                <a:close/>
                <a:moveTo>
                  <a:pt x="1718" y="1702"/>
                </a:moveTo>
                <a:cubicBezTo>
                  <a:pt x="1715" y="1702"/>
                  <a:pt x="1713" y="1701"/>
                  <a:pt x="1712" y="1699"/>
                </a:cubicBezTo>
                <a:cubicBezTo>
                  <a:pt x="1708" y="1696"/>
                  <a:pt x="1708" y="1691"/>
                  <a:pt x="1711" y="1687"/>
                </a:cubicBezTo>
                <a:cubicBezTo>
                  <a:pt x="1717" y="1682"/>
                  <a:pt x="1722" y="1676"/>
                  <a:pt x="1727" y="1671"/>
                </a:cubicBezTo>
                <a:cubicBezTo>
                  <a:pt x="1730" y="1667"/>
                  <a:pt x="1735" y="1667"/>
                  <a:pt x="1739" y="1670"/>
                </a:cubicBezTo>
                <a:cubicBezTo>
                  <a:pt x="1742" y="1674"/>
                  <a:pt x="1742" y="1679"/>
                  <a:pt x="1739" y="1682"/>
                </a:cubicBezTo>
                <a:cubicBezTo>
                  <a:pt x="1734" y="1688"/>
                  <a:pt x="1729" y="1693"/>
                  <a:pt x="1724" y="1699"/>
                </a:cubicBezTo>
                <a:cubicBezTo>
                  <a:pt x="1722" y="1701"/>
                  <a:pt x="1720" y="1702"/>
                  <a:pt x="1718" y="1702"/>
                </a:cubicBezTo>
                <a:close/>
                <a:moveTo>
                  <a:pt x="280" y="1695"/>
                </a:moveTo>
                <a:cubicBezTo>
                  <a:pt x="278" y="1695"/>
                  <a:pt x="276" y="1694"/>
                  <a:pt x="274" y="1692"/>
                </a:cubicBezTo>
                <a:cubicBezTo>
                  <a:pt x="269" y="1687"/>
                  <a:pt x="264" y="1681"/>
                  <a:pt x="259" y="1676"/>
                </a:cubicBezTo>
                <a:cubicBezTo>
                  <a:pt x="255" y="1672"/>
                  <a:pt x="256" y="1667"/>
                  <a:pt x="259" y="1664"/>
                </a:cubicBezTo>
                <a:cubicBezTo>
                  <a:pt x="263" y="1661"/>
                  <a:pt x="268" y="1661"/>
                  <a:pt x="271" y="1664"/>
                </a:cubicBezTo>
                <a:cubicBezTo>
                  <a:pt x="276" y="1670"/>
                  <a:pt x="281" y="1675"/>
                  <a:pt x="286" y="1681"/>
                </a:cubicBezTo>
                <a:cubicBezTo>
                  <a:pt x="290" y="1684"/>
                  <a:pt x="289" y="1690"/>
                  <a:pt x="286" y="1693"/>
                </a:cubicBezTo>
                <a:cubicBezTo>
                  <a:pt x="284" y="1694"/>
                  <a:pt x="282" y="1695"/>
                  <a:pt x="280" y="1695"/>
                </a:cubicBezTo>
                <a:close/>
                <a:moveTo>
                  <a:pt x="1752" y="1664"/>
                </a:moveTo>
                <a:cubicBezTo>
                  <a:pt x="1750" y="1664"/>
                  <a:pt x="1748" y="1663"/>
                  <a:pt x="1746" y="1662"/>
                </a:cubicBezTo>
                <a:cubicBezTo>
                  <a:pt x="1743" y="1659"/>
                  <a:pt x="1742" y="1653"/>
                  <a:pt x="1746" y="1650"/>
                </a:cubicBezTo>
                <a:cubicBezTo>
                  <a:pt x="1770" y="1622"/>
                  <a:pt x="1793" y="1592"/>
                  <a:pt x="1814" y="1561"/>
                </a:cubicBezTo>
                <a:cubicBezTo>
                  <a:pt x="1814" y="1561"/>
                  <a:pt x="1814" y="1561"/>
                  <a:pt x="1814" y="1561"/>
                </a:cubicBezTo>
                <a:cubicBezTo>
                  <a:pt x="1848" y="1512"/>
                  <a:pt x="1877" y="1460"/>
                  <a:pt x="1901" y="1406"/>
                </a:cubicBezTo>
                <a:cubicBezTo>
                  <a:pt x="1906" y="1395"/>
                  <a:pt x="1910" y="1385"/>
                  <a:pt x="1915" y="1374"/>
                </a:cubicBezTo>
                <a:cubicBezTo>
                  <a:pt x="1917" y="1370"/>
                  <a:pt x="1922" y="1367"/>
                  <a:pt x="1926" y="1369"/>
                </a:cubicBezTo>
                <a:cubicBezTo>
                  <a:pt x="1930" y="1371"/>
                  <a:pt x="1932" y="1376"/>
                  <a:pt x="1931" y="1380"/>
                </a:cubicBezTo>
                <a:cubicBezTo>
                  <a:pt x="1926" y="1391"/>
                  <a:pt x="1921" y="1402"/>
                  <a:pt x="1917" y="1413"/>
                </a:cubicBezTo>
                <a:cubicBezTo>
                  <a:pt x="1892" y="1468"/>
                  <a:pt x="1862" y="1521"/>
                  <a:pt x="1828" y="1571"/>
                </a:cubicBezTo>
                <a:cubicBezTo>
                  <a:pt x="1828" y="1571"/>
                  <a:pt x="1828" y="1571"/>
                  <a:pt x="1828" y="1571"/>
                </a:cubicBezTo>
                <a:cubicBezTo>
                  <a:pt x="1806" y="1602"/>
                  <a:pt x="1783" y="1633"/>
                  <a:pt x="1758" y="1661"/>
                </a:cubicBezTo>
                <a:cubicBezTo>
                  <a:pt x="1757" y="1663"/>
                  <a:pt x="1754" y="1664"/>
                  <a:pt x="1752" y="1664"/>
                </a:cubicBezTo>
                <a:close/>
                <a:moveTo>
                  <a:pt x="246" y="1657"/>
                </a:moveTo>
                <a:cubicBezTo>
                  <a:pt x="244" y="1657"/>
                  <a:pt x="241" y="1656"/>
                  <a:pt x="240" y="1654"/>
                </a:cubicBezTo>
                <a:cubicBezTo>
                  <a:pt x="193" y="1599"/>
                  <a:pt x="152" y="1539"/>
                  <a:pt x="118" y="1475"/>
                </a:cubicBezTo>
                <a:cubicBezTo>
                  <a:pt x="118" y="1475"/>
                  <a:pt x="118" y="1475"/>
                  <a:pt x="118" y="1475"/>
                </a:cubicBezTo>
                <a:cubicBezTo>
                  <a:pt x="104" y="1448"/>
                  <a:pt x="90" y="1421"/>
                  <a:pt x="79" y="1393"/>
                </a:cubicBezTo>
                <a:cubicBezTo>
                  <a:pt x="76" y="1386"/>
                  <a:pt x="73" y="1379"/>
                  <a:pt x="70" y="1372"/>
                </a:cubicBezTo>
                <a:cubicBezTo>
                  <a:pt x="69" y="1368"/>
                  <a:pt x="71" y="1363"/>
                  <a:pt x="75" y="1361"/>
                </a:cubicBezTo>
                <a:cubicBezTo>
                  <a:pt x="79" y="1359"/>
                  <a:pt x="84" y="1361"/>
                  <a:pt x="86" y="1366"/>
                </a:cubicBezTo>
                <a:cubicBezTo>
                  <a:pt x="89" y="1372"/>
                  <a:pt x="91" y="1379"/>
                  <a:pt x="94" y="1386"/>
                </a:cubicBezTo>
                <a:cubicBezTo>
                  <a:pt x="106" y="1414"/>
                  <a:pt x="119" y="1441"/>
                  <a:pt x="133" y="1467"/>
                </a:cubicBezTo>
                <a:cubicBezTo>
                  <a:pt x="133" y="1467"/>
                  <a:pt x="133" y="1467"/>
                  <a:pt x="133" y="1467"/>
                </a:cubicBezTo>
                <a:cubicBezTo>
                  <a:pt x="166" y="1530"/>
                  <a:pt x="207" y="1589"/>
                  <a:pt x="253" y="1643"/>
                </a:cubicBezTo>
                <a:cubicBezTo>
                  <a:pt x="256" y="1647"/>
                  <a:pt x="255" y="1652"/>
                  <a:pt x="252" y="1655"/>
                </a:cubicBezTo>
                <a:cubicBezTo>
                  <a:pt x="250" y="1657"/>
                  <a:pt x="248" y="1657"/>
                  <a:pt x="246" y="1657"/>
                </a:cubicBezTo>
                <a:close/>
                <a:moveTo>
                  <a:pt x="1933" y="1359"/>
                </a:moveTo>
                <a:cubicBezTo>
                  <a:pt x="1932" y="1359"/>
                  <a:pt x="1931" y="1359"/>
                  <a:pt x="1930" y="1359"/>
                </a:cubicBezTo>
                <a:cubicBezTo>
                  <a:pt x="1926" y="1357"/>
                  <a:pt x="1923" y="1352"/>
                  <a:pt x="1925" y="1348"/>
                </a:cubicBezTo>
                <a:cubicBezTo>
                  <a:pt x="1928" y="1341"/>
                  <a:pt x="1930" y="1334"/>
                  <a:pt x="1933" y="1327"/>
                </a:cubicBezTo>
                <a:cubicBezTo>
                  <a:pt x="1934" y="1322"/>
                  <a:pt x="1939" y="1320"/>
                  <a:pt x="1943" y="1321"/>
                </a:cubicBezTo>
                <a:cubicBezTo>
                  <a:pt x="1948" y="1323"/>
                  <a:pt x="1950" y="1328"/>
                  <a:pt x="1949" y="1332"/>
                </a:cubicBezTo>
                <a:cubicBezTo>
                  <a:pt x="1946" y="1339"/>
                  <a:pt x="1944" y="1347"/>
                  <a:pt x="1941" y="1354"/>
                </a:cubicBezTo>
                <a:cubicBezTo>
                  <a:pt x="1940" y="1357"/>
                  <a:pt x="1936" y="1359"/>
                  <a:pt x="1933" y="1359"/>
                </a:cubicBezTo>
                <a:close/>
                <a:moveTo>
                  <a:pt x="68" y="1351"/>
                </a:moveTo>
                <a:cubicBezTo>
                  <a:pt x="65" y="1351"/>
                  <a:pt x="61" y="1349"/>
                  <a:pt x="60" y="1345"/>
                </a:cubicBezTo>
                <a:cubicBezTo>
                  <a:pt x="58" y="1338"/>
                  <a:pt x="55" y="1331"/>
                  <a:pt x="53" y="1324"/>
                </a:cubicBezTo>
                <a:cubicBezTo>
                  <a:pt x="51" y="1319"/>
                  <a:pt x="53" y="1314"/>
                  <a:pt x="58" y="1313"/>
                </a:cubicBezTo>
                <a:cubicBezTo>
                  <a:pt x="62" y="1311"/>
                  <a:pt x="67" y="1314"/>
                  <a:pt x="69" y="1318"/>
                </a:cubicBezTo>
                <a:cubicBezTo>
                  <a:pt x="71" y="1325"/>
                  <a:pt x="74" y="1332"/>
                  <a:pt x="76" y="1339"/>
                </a:cubicBezTo>
                <a:cubicBezTo>
                  <a:pt x="78" y="1344"/>
                  <a:pt x="75" y="1349"/>
                  <a:pt x="71" y="1350"/>
                </a:cubicBezTo>
                <a:cubicBezTo>
                  <a:pt x="70" y="1351"/>
                  <a:pt x="69" y="1351"/>
                  <a:pt x="68" y="1351"/>
                </a:cubicBezTo>
                <a:close/>
                <a:moveTo>
                  <a:pt x="1950" y="1311"/>
                </a:moveTo>
                <a:cubicBezTo>
                  <a:pt x="1949" y="1311"/>
                  <a:pt x="1948" y="1311"/>
                  <a:pt x="1947" y="1311"/>
                </a:cubicBezTo>
                <a:cubicBezTo>
                  <a:pt x="1942" y="1309"/>
                  <a:pt x="1940" y="1304"/>
                  <a:pt x="1941" y="1300"/>
                </a:cubicBezTo>
                <a:cubicBezTo>
                  <a:pt x="1953" y="1264"/>
                  <a:pt x="1962" y="1228"/>
                  <a:pt x="1969" y="1191"/>
                </a:cubicBezTo>
                <a:cubicBezTo>
                  <a:pt x="1969" y="1191"/>
                  <a:pt x="1969" y="1191"/>
                  <a:pt x="1969" y="1191"/>
                </a:cubicBezTo>
                <a:cubicBezTo>
                  <a:pt x="1979" y="1140"/>
                  <a:pt x="1985" y="1088"/>
                  <a:pt x="1987" y="1037"/>
                </a:cubicBezTo>
                <a:cubicBezTo>
                  <a:pt x="1987" y="1026"/>
                  <a:pt x="1987" y="1014"/>
                  <a:pt x="1987" y="1003"/>
                </a:cubicBezTo>
                <a:cubicBezTo>
                  <a:pt x="1987" y="995"/>
                  <a:pt x="1987" y="987"/>
                  <a:pt x="1987" y="979"/>
                </a:cubicBezTo>
                <a:cubicBezTo>
                  <a:pt x="1987" y="975"/>
                  <a:pt x="1991" y="971"/>
                  <a:pt x="1995" y="971"/>
                </a:cubicBezTo>
                <a:cubicBezTo>
                  <a:pt x="2000" y="971"/>
                  <a:pt x="2004" y="974"/>
                  <a:pt x="2004" y="979"/>
                </a:cubicBezTo>
                <a:cubicBezTo>
                  <a:pt x="2004" y="987"/>
                  <a:pt x="2004" y="995"/>
                  <a:pt x="2004" y="1003"/>
                </a:cubicBezTo>
                <a:cubicBezTo>
                  <a:pt x="2004" y="1015"/>
                  <a:pt x="2004" y="1026"/>
                  <a:pt x="2004" y="1037"/>
                </a:cubicBezTo>
                <a:cubicBezTo>
                  <a:pt x="2002" y="1090"/>
                  <a:pt x="1996" y="1143"/>
                  <a:pt x="1986" y="1195"/>
                </a:cubicBezTo>
                <a:cubicBezTo>
                  <a:pt x="1986" y="1195"/>
                  <a:pt x="1986" y="1195"/>
                  <a:pt x="1986" y="1195"/>
                </a:cubicBezTo>
                <a:cubicBezTo>
                  <a:pt x="1978" y="1232"/>
                  <a:pt x="1969" y="1269"/>
                  <a:pt x="1958" y="1305"/>
                </a:cubicBezTo>
                <a:cubicBezTo>
                  <a:pt x="1956" y="1309"/>
                  <a:pt x="1953" y="1311"/>
                  <a:pt x="1950" y="1311"/>
                </a:cubicBezTo>
                <a:close/>
                <a:moveTo>
                  <a:pt x="52" y="1303"/>
                </a:moveTo>
                <a:cubicBezTo>
                  <a:pt x="48" y="1303"/>
                  <a:pt x="45" y="1300"/>
                  <a:pt x="44" y="1297"/>
                </a:cubicBezTo>
                <a:cubicBezTo>
                  <a:pt x="23" y="1227"/>
                  <a:pt x="9" y="1156"/>
                  <a:pt x="3" y="1084"/>
                </a:cubicBezTo>
                <a:cubicBezTo>
                  <a:pt x="3" y="1084"/>
                  <a:pt x="3" y="1084"/>
                  <a:pt x="3" y="1084"/>
                </a:cubicBezTo>
                <a:cubicBezTo>
                  <a:pt x="1" y="1061"/>
                  <a:pt x="0" y="1038"/>
                  <a:pt x="0" y="1015"/>
                </a:cubicBezTo>
                <a:cubicBezTo>
                  <a:pt x="0" y="1011"/>
                  <a:pt x="0" y="1007"/>
                  <a:pt x="0" y="1003"/>
                </a:cubicBezTo>
                <a:cubicBezTo>
                  <a:pt x="0" y="992"/>
                  <a:pt x="0" y="981"/>
                  <a:pt x="0" y="970"/>
                </a:cubicBezTo>
                <a:cubicBezTo>
                  <a:pt x="0" y="965"/>
                  <a:pt x="4" y="962"/>
                  <a:pt x="9" y="962"/>
                </a:cubicBezTo>
                <a:cubicBezTo>
                  <a:pt x="14" y="962"/>
                  <a:pt x="17" y="966"/>
                  <a:pt x="17" y="971"/>
                </a:cubicBezTo>
                <a:cubicBezTo>
                  <a:pt x="17" y="981"/>
                  <a:pt x="17" y="992"/>
                  <a:pt x="17" y="1003"/>
                </a:cubicBezTo>
                <a:cubicBezTo>
                  <a:pt x="17" y="1007"/>
                  <a:pt x="17" y="1011"/>
                  <a:pt x="17" y="1015"/>
                </a:cubicBezTo>
                <a:cubicBezTo>
                  <a:pt x="17" y="1037"/>
                  <a:pt x="18" y="1060"/>
                  <a:pt x="20" y="1083"/>
                </a:cubicBezTo>
                <a:cubicBezTo>
                  <a:pt x="20" y="1083"/>
                  <a:pt x="20" y="1083"/>
                  <a:pt x="20" y="1083"/>
                </a:cubicBezTo>
                <a:cubicBezTo>
                  <a:pt x="26" y="1153"/>
                  <a:pt x="39" y="1223"/>
                  <a:pt x="60" y="1292"/>
                </a:cubicBezTo>
                <a:cubicBezTo>
                  <a:pt x="61" y="1296"/>
                  <a:pt x="59" y="1301"/>
                  <a:pt x="54" y="1302"/>
                </a:cubicBezTo>
                <a:cubicBezTo>
                  <a:pt x="54" y="1302"/>
                  <a:pt x="53" y="1303"/>
                  <a:pt x="52" y="1303"/>
                </a:cubicBezTo>
                <a:close/>
                <a:moveTo>
                  <a:pt x="1994" y="959"/>
                </a:moveTo>
                <a:cubicBezTo>
                  <a:pt x="1990" y="959"/>
                  <a:pt x="1986" y="956"/>
                  <a:pt x="1986" y="951"/>
                </a:cubicBezTo>
                <a:cubicBezTo>
                  <a:pt x="1986" y="944"/>
                  <a:pt x="1985" y="936"/>
                  <a:pt x="1984" y="929"/>
                </a:cubicBezTo>
                <a:cubicBezTo>
                  <a:pt x="1984" y="924"/>
                  <a:pt x="1988" y="920"/>
                  <a:pt x="1992" y="920"/>
                </a:cubicBezTo>
                <a:cubicBezTo>
                  <a:pt x="1997" y="920"/>
                  <a:pt x="2001" y="923"/>
                  <a:pt x="2001" y="928"/>
                </a:cubicBezTo>
                <a:cubicBezTo>
                  <a:pt x="2002" y="935"/>
                  <a:pt x="2002" y="943"/>
                  <a:pt x="2003" y="951"/>
                </a:cubicBezTo>
                <a:cubicBezTo>
                  <a:pt x="2003" y="955"/>
                  <a:pt x="2000" y="959"/>
                  <a:pt x="1995" y="959"/>
                </a:cubicBezTo>
                <a:cubicBezTo>
                  <a:pt x="1995" y="959"/>
                  <a:pt x="1995" y="959"/>
                  <a:pt x="1994" y="959"/>
                </a:cubicBezTo>
                <a:close/>
                <a:moveTo>
                  <a:pt x="10" y="951"/>
                </a:moveTo>
                <a:cubicBezTo>
                  <a:pt x="10" y="951"/>
                  <a:pt x="10" y="951"/>
                  <a:pt x="10" y="951"/>
                </a:cubicBezTo>
                <a:cubicBezTo>
                  <a:pt x="5" y="950"/>
                  <a:pt x="1" y="946"/>
                  <a:pt x="2" y="942"/>
                </a:cubicBezTo>
                <a:cubicBezTo>
                  <a:pt x="2" y="934"/>
                  <a:pt x="3" y="926"/>
                  <a:pt x="3" y="919"/>
                </a:cubicBezTo>
                <a:cubicBezTo>
                  <a:pt x="4" y="914"/>
                  <a:pt x="8" y="911"/>
                  <a:pt x="13" y="911"/>
                </a:cubicBezTo>
                <a:cubicBezTo>
                  <a:pt x="17" y="911"/>
                  <a:pt x="21" y="916"/>
                  <a:pt x="20" y="920"/>
                </a:cubicBezTo>
                <a:cubicBezTo>
                  <a:pt x="20" y="928"/>
                  <a:pt x="19" y="935"/>
                  <a:pt x="19" y="943"/>
                </a:cubicBezTo>
                <a:cubicBezTo>
                  <a:pt x="18" y="947"/>
                  <a:pt x="15" y="951"/>
                  <a:pt x="10" y="951"/>
                </a:cubicBezTo>
                <a:close/>
                <a:moveTo>
                  <a:pt x="1990" y="909"/>
                </a:moveTo>
                <a:cubicBezTo>
                  <a:pt x="1986" y="909"/>
                  <a:pt x="1982" y="905"/>
                  <a:pt x="1982" y="901"/>
                </a:cubicBezTo>
                <a:cubicBezTo>
                  <a:pt x="1978" y="864"/>
                  <a:pt x="1972" y="827"/>
                  <a:pt x="1964" y="791"/>
                </a:cubicBezTo>
                <a:cubicBezTo>
                  <a:pt x="1964" y="791"/>
                  <a:pt x="1964" y="790"/>
                  <a:pt x="1964" y="790"/>
                </a:cubicBezTo>
                <a:cubicBezTo>
                  <a:pt x="1954" y="747"/>
                  <a:pt x="1942" y="704"/>
                  <a:pt x="1926" y="663"/>
                </a:cubicBezTo>
                <a:cubicBezTo>
                  <a:pt x="1917" y="638"/>
                  <a:pt x="1907" y="613"/>
                  <a:pt x="1896" y="589"/>
                </a:cubicBezTo>
                <a:cubicBezTo>
                  <a:pt x="1894" y="585"/>
                  <a:pt x="1895" y="580"/>
                  <a:pt x="1900" y="578"/>
                </a:cubicBezTo>
                <a:cubicBezTo>
                  <a:pt x="1904" y="576"/>
                  <a:pt x="1909" y="578"/>
                  <a:pt x="1911" y="582"/>
                </a:cubicBezTo>
                <a:cubicBezTo>
                  <a:pt x="1922" y="606"/>
                  <a:pt x="1933" y="632"/>
                  <a:pt x="1942" y="657"/>
                </a:cubicBezTo>
                <a:cubicBezTo>
                  <a:pt x="1958" y="699"/>
                  <a:pt x="1971" y="743"/>
                  <a:pt x="1980" y="787"/>
                </a:cubicBezTo>
                <a:cubicBezTo>
                  <a:pt x="1980" y="787"/>
                  <a:pt x="1980" y="787"/>
                  <a:pt x="1980" y="787"/>
                </a:cubicBezTo>
                <a:cubicBezTo>
                  <a:pt x="1989" y="824"/>
                  <a:pt x="1995" y="862"/>
                  <a:pt x="1999" y="899"/>
                </a:cubicBezTo>
                <a:cubicBezTo>
                  <a:pt x="1999" y="904"/>
                  <a:pt x="1996" y="908"/>
                  <a:pt x="1991" y="909"/>
                </a:cubicBezTo>
                <a:cubicBezTo>
                  <a:pt x="1991" y="909"/>
                  <a:pt x="1991" y="909"/>
                  <a:pt x="1990" y="909"/>
                </a:cubicBezTo>
                <a:close/>
                <a:moveTo>
                  <a:pt x="15" y="900"/>
                </a:moveTo>
                <a:cubicBezTo>
                  <a:pt x="14" y="900"/>
                  <a:pt x="14" y="900"/>
                  <a:pt x="14" y="900"/>
                </a:cubicBezTo>
                <a:cubicBezTo>
                  <a:pt x="9" y="899"/>
                  <a:pt x="6" y="895"/>
                  <a:pt x="6" y="890"/>
                </a:cubicBezTo>
                <a:cubicBezTo>
                  <a:pt x="14" y="819"/>
                  <a:pt x="30" y="748"/>
                  <a:pt x="54" y="679"/>
                </a:cubicBezTo>
                <a:cubicBezTo>
                  <a:pt x="54" y="679"/>
                  <a:pt x="54" y="679"/>
                  <a:pt x="54" y="679"/>
                </a:cubicBezTo>
                <a:cubicBezTo>
                  <a:pt x="59" y="665"/>
                  <a:pt x="64" y="650"/>
                  <a:pt x="70" y="636"/>
                </a:cubicBezTo>
                <a:cubicBezTo>
                  <a:pt x="78" y="615"/>
                  <a:pt x="87" y="594"/>
                  <a:pt x="97" y="574"/>
                </a:cubicBezTo>
                <a:cubicBezTo>
                  <a:pt x="99" y="569"/>
                  <a:pt x="104" y="568"/>
                  <a:pt x="108" y="570"/>
                </a:cubicBezTo>
                <a:cubicBezTo>
                  <a:pt x="112" y="572"/>
                  <a:pt x="114" y="577"/>
                  <a:pt x="112" y="581"/>
                </a:cubicBezTo>
                <a:cubicBezTo>
                  <a:pt x="103" y="601"/>
                  <a:pt x="94" y="622"/>
                  <a:pt x="85" y="643"/>
                </a:cubicBezTo>
                <a:cubicBezTo>
                  <a:pt x="80" y="656"/>
                  <a:pt x="75" y="671"/>
                  <a:pt x="70" y="685"/>
                </a:cubicBezTo>
                <a:cubicBezTo>
                  <a:pt x="70" y="685"/>
                  <a:pt x="70" y="685"/>
                  <a:pt x="70" y="685"/>
                </a:cubicBezTo>
                <a:cubicBezTo>
                  <a:pt x="47" y="752"/>
                  <a:pt x="31" y="822"/>
                  <a:pt x="23" y="892"/>
                </a:cubicBezTo>
                <a:cubicBezTo>
                  <a:pt x="23" y="897"/>
                  <a:pt x="19" y="900"/>
                  <a:pt x="15" y="900"/>
                </a:cubicBezTo>
                <a:close/>
                <a:moveTo>
                  <a:pt x="1891" y="568"/>
                </a:moveTo>
                <a:cubicBezTo>
                  <a:pt x="1888" y="568"/>
                  <a:pt x="1885" y="567"/>
                  <a:pt x="1883" y="564"/>
                </a:cubicBezTo>
                <a:cubicBezTo>
                  <a:pt x="1880" y="557"/>
                  <a:pt x="1877" y="550"/>
                  <a:pt x="1873" y="544"/>
                </a:cubicBezTo>
                <a:cubicBezTo>
                  <a:pt x="1871" y="540"/>
                  <a:pt x="1873" y="534"/>
                  <a:pt x="1877" y="532"/>
                </a:cubicBezTo>
                <a:cubicBezTo>
                  <a:pt x="1881" y="530"/>
                  <a:pt x="1886" y="532"/>
                  <a:pt x="1888" y="536"/>
                </a:cubicBezTo>
                <a:cubicBezTo>
                  <a:pt x="1892" y="543"/>
                  <a:pt x="1895" y="549"/>
                  <a:pt x="1899" y="556"/>
                </a:cubicBezTo>
                <a:cubicBezTo>
                  <a:pt x="1901" y="560"/>
                  <a:pt x="1899" y="565"/>
                  <a:pt x="1895" y="568"/>
                </a:cubicBezTo>
                <a:cubicBezTo>
                  <a:pt x="1894" y="568"/>
                  <a:pt x="1892" y="568"/>
                  <a:pt x="1891" y="568"/>
                </a:cubicBezTo>
                <a:close/>
                <a:moveTo>
                  <a:pt x="117" y="560"/>
                </a:moveTo>
                <a:cubicBezTo>
                  <a:pt x="116" y="560"/>
                  <a:pt x="114" y="560"/>
                  <a:pt x="113" y="560"/>
                </a:cubicBezTo>
                <a:cubicBezTo>
                  <a:pt x="109" y="557"/>
                  <a:pt x="107" y="552"/>
                  <a:pt x="109" y="548"/>
                </a:cubicBezTo>
                <a:cubicBezTo>
                  <a:pt x="113" y="541"/>
                  <a:pt x="116" y="535"/>
                  <a:pt x="120" y="528"/>
                </a:cubicBezTo>
                <a:cubicBezTo>
                  <a:pt x="122" y="524"/>
                  <a:pt x="127" y="522"/>
                  <a:pt x="132" y="524"/>
                </a:cubicBezTo>
                <a:cubicBezTo>
                  <a:pt x="136" y="527"/>
                  <a:pt x="137" y="532"/>
                  <a:pt x="135" y="536"/>
                </a:cubicBezTo>
                <a:cubicBezTo>
                  <a:pt x="131" y="543"/>
                  <a:pt x="128" y="549"/>
                  <a:pt x="125" y="556"/>
                </a:cubicBezTo>
                <a:cubicBezTo>
                  <a:pt x="123" y="559"/>
                  <a:pt x="120" y="560"/>
                  <a:pt x="117" y="560"/>
                </a:cubicBezTo>
                <a:close/>
                <a:moveTo>
                  <a:pt x="1867" y="523"/>
                </a:moveTo>
                <a:cubicBezTo>
                  <a:pt x="1864" y="523"/>
                  <a:pt x="1861" y="522"/>
                  <a:pt x="1860" y="519"/>
                </a:cubicBezTo>
                <a:cubicBezTo>
                  <a:pt x="1841" y="487"/>
                  <a:pt x="1821" y="455"/>
                  <a:pt x="1799" y="425"/>
                </a:cubicBezTo>
                <a:cubicBezTo>
                  <a:pt x="1799" y="425"/>
                  <a:pt x="1799" y="425"/>
                  <a:pt x="1799" y="425"/>
                </a:cubicBezTo>
                <a:cubicBezTo>
                  <a:pt x="1778" y="395"/>
                  <a:pt x="1754" y="366"/>
                  <a:pt x="1729" y="339"/>
                </a:cubicBezTo>
                <a:cubicBezTo>
                  <a:pt x="1707" y="314"/>
                  <a:pt x="1682" y="290"/>
                  <a:pt x="1657" y="267"/>
                </a:cubicBezTo>
                <a:cubicBezTo>
                  <a:pt x="1653" y="264"/>
                  <a:pt x="1653" y="259"/>
                  <a:pt x="1656" y="255"/>
                </a:cubicBezTo>
                <a:cubicBezTo>
                  <a:pt x="1659" y="252"/>
                  <a:pt x="1664" y="251"/>
                  <a:pt x="1668" y="254"/>
                </a:cubicBezTo>
                <a:cubicBezTo>
                  <a:pt x="1694" y="277"/>
                  <a:pt x="1719" y="302"/>
                  <a:pt x="1742" y="327"/>
                </a:cubicBezTo>
                <a:cubicBezTo>
                  <a:pt x="1767" y="355"/>
                  <a:pt x="1791" y="384"/>
                  <a:pt x="1813" y="415"/>
                </a:cubicBezTo>
                <a:cubicBezTo>
                  <a:pt x="1813" y="415"/>
                  <a:pt x="1813" y="415"/>
                  <a:pt x="1813" y="415"/>
                </a:cubicBezTo>
                <a:cubicBezTo>
                  <a:pt x="1835" y="446"/>
                  <a:pt x="1856" y="478"/>
                  <a:pt x="1875" y="511"/>
                </a:cubicBezTo>
                <a:cubicBezTo>
                  <a:pt x="1877" y="515"/>
                  <a:pt x="1875" y="520"/>
                  <a:pt x="1871" y="522"/>
                </a:cubicBezTo>
                <a:cubicBezTo>
                  <a:pt x="1870" y="523"/>
                  <a:pt x="1869" y="523"/>
                  <a:pt x="1867" y="523"/>
                </a:cubicBezTo>
                <a:close/>
                <a:moveTo>
                  <a:pt x="141" y="516"/>
                </a:moveTo>
                <a:cubicBezTo>
                  <a:pt x="140" y="516"/>
                  <a:pt x="138" y="515"/>
                  <a:pt x="137" y="515"/>
                </a:cubicBezTo>
                <a:cubicBezTo>
                  <a:pt x="133" y="512"/>
                  <a:pt x="132" y="507"/>
                  <a:pt x="134" y="503"/>
                </a:cubicBezTo>
                <a:cubicBezTo>
                  <a:pt x="170" y="440"/>
                  <a:pt x="213" y="381"/>
                  <a:pt x="261" y="328"/>
                </a:cubicBezTo>
                <a:cubicBezTo>
                  <a:pt x="261" y="328"/>
                  <a:pt x="261" y="328"/>
                  <a:pt x="262" y="328"/>
                </a:cubicBezTo>
                <a:cubicBezTo>
                  <a:pt x="267" y="323"/>
                  <a:pt x="272" y="317"/>
                  <a:pt x="277" y="312"/>
                </a:cubicBezTo>
                <a:cubicBezTo>
                  <a:pt x="298" y="290"/>
                  <a:pt x="320" y="268"/>
                  <a:pt x="343" y="248"/>
                </a:cubicBezTo>
                <a:cubicBezTo>
                  <a:pt x="347" y="245"/>
                  <a:pt x="352" y="246"/>
                  <a:pt x="355" y="249"/>
                </a:cubicBezTo>
                <a:cubicBezTo>
                  <a:pt x="358" y="253"/>
                  <a:pt x="358" y="258"/>
                  <a:pt x="354" y="261"/>
                </a:cubicBezTo>
                <a:cubicBezTo>
                  <a:pt x="332" y="281"/>
                  <a:pt x="310" y="302"/>
                  <a:pt x="289" y="323"/>
                </a:cubicBezTo>
                <a:cubicBezTo>
                  <a:pt x="284" y="329"/>
                  <a:pt x="279" y="334"/>
                  <a:pt x="274" y="340"/>
                </a:cubicBezTo>
                <a:cubicBezTo>
                  <a:pt x="274" y="340"/>
                  <a:pt x="274" y="340"/>
                  <a:pt x="274" y="340"/>
                </a:cubicBezTo>
                <a:cubicBezTo>
                  <a:pt x="226" y="392"/>
                  <a:pt x="184" y="450"/>
                  <a:pt x="149" y="511"/>
                </a:cubicBezTo>
                <a:cubicBezTo>
                  <a:pt x="147" y="514"/>
                  <a:pt x="144" y="516"/>
                  <a:pt x="141" y="516"/>
                </a:cubicBezTo>
                <a:close/>
                <a:moveTo>
                  <a:pt x="1641" y="251"/>
                </a:moveTo>
                <a:cubicBezTo>
                  <a:pt x="1639" y="251"/>
                  <a:pt x="1637" y="250"/>
                  <a:pt x="1635" y="249"/>
                </a:cubicBezTo>
                <a:cubicBezTo>
                  <a:pt x="1630" y="244"/>
                  <a:pt x="1624" y="239"/>
                  <a:pt x="1618" y="235"/>
                </a:cubicBezTo>
                <a:cubicBezTo>
                  <a:pt x="1614" y="232"/>
                  <a:pt x="1614" y="226"/>
                  <a:pt x="1617" y="223"/>
                </a:cubicBezTo>
                <a:cubicBezTo>
                  <a:pt x="1620" y="219"/>
                  <a:pt x="1625" y="218"/>
                  <a:pt x="1629" y="221"/>
                </a:cubicBezTo>
                <a:cubicBezTo>
                  <a:pt x="1634" y="226"/>
                  <a:pt x="1640" y="231"/>
                  <a:pt x="1646" y="236"/>
                </a:cubicBezTo>
                <a:cubicBezTo>
                  <a:pt x="1650" y="239"/>
                  <a:pt x="1650" y="244"/>
                  <a:pt x="1647" y="248"/>
                </a:cubicBezTo>
                <a:cubicBezTo>
                  <a:pt x="1646" y="250"/>
                  <a:pt x="1643" y="251"/>
                  <a:pt x="1641" y="251"/>
                </a:cubicBezTo>
                <a:close/>
                <a:moveTo>
                  <a:pt x="370" y="245"/>
                </a:moveTo>
                <a:cubicBezTo>
                  <a:pt x="368" y="245"/>
                  <a:pt x="365" y="244"/>
                  <a:pt x="364" y="242"/>
                </a:cubicBezTo>
                <a:cubicBezTo>
                  <a:pt x="361" y="238"/>
                  <a:pt x="361" y="233"/>
                  <a:pt x="365" y="230"/>
                </a:cubicBezTo>
                <a:cubicBezTo>
                  <a:pt x="371" y="225"/>
                  <a:pt x="377" y="220"/>
                  <a:pt x="383" y="216"/>
                </a:cubicBezTo>
                <a:cubicBezTo>
                  <a:pt x="386" y="213"/>
                  <a:pt x="392" y="213"/>
                  <a:pt x="394" y="217"/>
                </a:cubicBezTo>
                <a:cubicBezTo>
                  <a:pt x="397" y="221"/>
                  <a:pt x="397" y="226"/>
                  <a:pt x="393" y="229"/>
                </a:cubicBezTo>
                <a:cubicBezTo>
                  <a:pt x="387" y="234"/>
                  <a:pt x="381" y="238"/>
                  <a:pt x="376" y="243"/>
                </a:cubicBezTo>
                <a:cubicBezTo>
                  <a:pt x="374" y="244"/>
                  <a:pt x="372" y="245"/>
                  <a:pt x="370" y="245"/>
                </a:cubicBezTo>
                <a:close/>
                <a:moveTo>
                  <a:pt x="1601" y="219"/>
                </a:moveTo>
                <a:cubicBezTo>
                  <a:pt x="1599" y="219"/>
                  <a:pt x="1597" y="219"/>
                  <a:pt x="1596" y="217"/>
                </a:cubicBezTo>
                <a:cubicBezTo>
                  <a:pt x="1566" y="195"/>
                  <a:pt x="1535" y="174"/>
                  <a:pt x="1503" y="155"/>
                </a:cubicBezTo>
                <a:cubicBezTo>
                  <a:pt x="1503" y="155"/>
                  <a:pt x="1503" y="155"/>
                  <a:pt x="1503" y="155"/>
                </a:cubicBezTo>
                <a:cubicBezTo>
                  <a:pt x="1477" y="140"/>
                  <a:pt x="1451" y="126"/>
                  <a:pt x="1425" y="114"/>
                </a:cubicBezTo>
                <a:cubicBezTo>
                  <a:pt x="1387" y="96"/>
                  <a:pt x="1348" y="80"/>
                  <a:pt x="1309" y="67"/>
                </a:cubicBezTo>
                <a:cubicBezTo>
                  <a:pt x="1304" y="66"/>
                  <a:pt x="1302" y="61"/>
                  <a:pt x="1303" y="57"/>
                </a:cubicBezTo>
                <a:cubicBezTo>
                  <a:pt x="1305" y="52"/>
                  <a:pt x="1310" y="50"/>
                  <a:pt x="1314" y="51"/>
                </a:cubicBezTo>
                <a:cubicBezTo>
                  <a:pt x="1354" y="64"/>
                  <a:pt x="1394" y="80"/>
                  <a:pt x="1432" y="98"/>
                </a:cubicBezTo>
                <a:cubicBezTo>
                  <a:pt x="1459" y="111"/>
                  <a:pt x="1485" y="125"/>
                  <a:pt x="1511" y="140"/>
                </a:cubicBezTo>
                <a:cubicBezTo>
                  <a:pt x="1511" y="140"/>
                  <a:pt x="1511" y="140"/>
                  <a:pt x="1511" y="140"/>
                </a:cubicBezTo>
                <a:cubicBezTo>
                  <a:pt x="1544" y="160"/>
                  <a:pt x="1576" y="181"/>
                  <a:pt x="1606" y="204"/>
                </a:cubicBezTo>
                <a:cubicBezTo>
                  <a:pt x="1610" y="207"/>
                  <a:pt x="1611" y="212"/>
                  <a:pt x="1608" y="216"/>
                </a:cubicBezTo>
                <a:cubicBezTo>
                  <a:pt x="1606" y="218"/>
                  <a:pt x="1603" y="219"/>
                  <a:pt x="1601" y="219"/>
                </a:cubicBezTo>
                <a:close/>
                <a:moveTo>
                  <a:pt x="410" y="214"/>
                </a:moveTo>
                <a:cubicBezTo>
                  <a:pt x="408" y="214"/>
                  <a:pt x="405" y="212"/>
                  <a:pt x="403" y="210"/>
                </a:cubicBezTo>
                <a:cubicBezTo>
                  <a:pt x="401" y="206"/>
                  <a:pt x="401" y="201"/>
                  <a:pt x="405" y="198"/>
                </a:cubicBezTo>
                <a:cubicBezTo>
                  <a:pt x="463" y="155"/>
                  <a:pt x="526" y="119"/>
                  <a:pt x="592" y="89"/>
                </a:cubicBezTo>
                <a:cubicBezTo>
                  <a:pt x="596" y="87"/>
                  <a:pt x="601" y="89"/>
                  <a:pt x="603" y="93"/>
                </a:cubicBezTo>
                <a:cubicBezTo>
                  <a:pt x="605" y="98"/>
                  <a:pt x="603" y="103"/>
                  <a:pt x="599" y="105"/>
                </a:cubicBezTo>
                <a:cubicBezTo>
                  <a:pt x="534" y="134"/>
                  <a:pt x="472" y="170"/>
                  <a:pt x="415" y="212"/>
                </a:cubicBezTo>
                <a:cubicBezTo>
                  <a:pt x="414" y="213"/>
                  <a:pt x="412" y="214"/>
                  <a:pt x="410" y="214"/>
                </a:cubicBezTo>
                <a:close/>
                <a:moveTo>
                  <a:pt x="680" y="72"/>
                </a:moveTo>
                <a:cubicBezTo>
                  <a:pt x="676" y="72"/>
                  <a:pt x="673" y="70"/>
                  <a:pt x="672" y="66"/>
                </a:cubicBezTo>
                <a:cubicBezTo>
                  <a:pt x="670" y="62"/>
                  <a:pt x="672" y="57"/>
                  <a:pt x="677" y="56"/>
                </a:cubicBezTo>
                <a:cubicBezTo>
                  <a:pt x="690" y="51"/>
                  <a:pt x="704" y="46"/>
                  <a:pt x="718" y="42"/>
                </a:cubicBezTo>
                <a:cubicBezTo>
                  <a:pt x="718" y="42"/>
                  <a:pt x="718" y="42"/>
                  <a:pt x="719" y="42"/>
                </a:cubicBezTo>
                <a:cubicBezTo>
                  <a:pt x="755" y="32"/>
                  <a:pt x="792" y="23"/>
                  <a:pt x="830" y="16"/>
                </a:cubicBezTo>
                <a:cubicBezTo>
                  <a:pt x="834" y="15"/>
                  <a:pt x="839" y="19"/>
                  <a:pt x="839" y="23"/>
                </a:cubicBezTo>
                <a:cubicBezTo>
                  <a:pt x="840" y="28"/>
                  <a:pt x="837" y="32"/>
                  <a:pt x="833" y="33"/>
                </a:cubicBezTo>
                <a:cubicBezTo>
                  <a:pt x="796" y="39"/>
                  <a:pt x="759" y="48"/>
                  <a:pt x="724" y="58"/>
                </a:cubicBezTo>
                <a:cubicBezTo>
                  <a:pt x="724" y="58"/>
                  <a:pt x="723" y="59"/>
                  <a:pt x="723" y="59"/>
                </a:cubicBezTo>
                <a:cubicBezTo>
                  <a:pt x="710" y="63"/>
                  <a:pt x="696" y="67"/>
                  <a:pt x="682" y="72"/>
                </a:cubicBezTo>
                <a:cubicBezTo>
                  <a:pt x="681" y="72"/>
                  <a:pt x="680" y="72"/>
                  <a:pt x="680" y="72"/>
                </a:cubicBezTo>
                <a:close/>
                <a:moveTo>
                  <a:pt x="1284" y="59"/>
                </a:moveTo>
                <a:cubicBezTo>
                  <a:pt x="1284" y="59"/>
                  <a:pt x="1283" y="59"/>
                  <a:pt x="1282" y="59"/>
                </a:cubicBezTo>
                <a:cubicBezTo>
                  <a:pt x="1275" y="57"/>
                  <a:pt x="1268" y="55"/>
                  <a:pt x="1260" y="53"/>
                </a:cubicBezTo>
                <a:cubicBezTo>
                  <a:pt x="1256" y="52"/>
                  <a:pt x="1253" y="47"/>
                  <a:pt x="1254" y="42"/>
                </a:cubicBezTo>
                <a:cubicBezTo>
                  <a:pt x="1256" y="38"/>
                  <a:pt x="1260" y="35"/>
                  <a:pt x="1265" y="37"/>
                </a:cubicBezTo>
                <a:cubicBezTo>
                  <a:pt x="1272" y="39"/>
                  <a:pt x="1280" y="41"/>
                  <a:pt x="1287" y="43"/>
                </a:cubicBezTo>
                <a:cubicBezTo>
                  <a:pt x="1291" y="44"/>
                  <a:pt x="1294" y="49"/>
                  <a:pt x="1293" y="53"/>
                </a:cubicBezTo>
                <a:cubicBezTo>
                  <a:pt x="1291" y="57"/>
                  <a:pt x="1288" y="59"/>
                  <a:pt x="1284" y="59"/>
                </a:cubicBezTo>
                <a:close/>
                <a:moveTo>
                  <a:pt x="1235" y="46"/>
                </a:moveTo>
                <a:cubicBezTo>
                  <a:pt x="1235" y="46"/>
                  <a:pt x="1234" y="46"/>
                  <a:pt x="1233" y="46"/>
                </a:cubicBezTo>
                <a:cubicBezTo>
                  <a:pt x="1197" y="37"/>
                  <a:pt x="1160" y="30"/>
                  <a:pt x="1123" y="26"/>
                </a:cubicBezTo>
                <a:cubicBezTo>
                  <a:pt x="1123" y="26"/>
                  <a:pt x="1123" y="26"/>
                  <a:pt x="1123" y="26"/>
                </a:cubicBezTo>
                <a:cubicBezTo>
                  <a:pt x="1101" y="23"/>
                  <a:pt x="1079" y="21"/>
                  <a:pt x="1058" y="20"/>
                </a:cubicBezTo>
                <a:cubicBezTo>
                  <a:pt x="1009" y="17"/>
                  <a:pt x="959" y="18"/>
                  <a:pt x="910" y="23"/>
                </a:cubicBezTo>
                <a:cubicBezTo>
                  <a:pt x="906" y="23"/>
                  <a:pt x="902" y="20"/>
                  <a:pt x="901" y="15"/>
                </a:cubicBezTo>
                <a:cubicBezTo>
                  <a:pt x="901" y="10"/>
                  <a:pt x="904" y="6"/>
                  <a:pt x="909" y="6"/>
                </a:cubicBezTo>
                <a:cubicBezTo>
                  <a:pt x="959" y="1"/>
                  <a:pt x="1009" y="0"/>
                  <a:pt x="1059" y="3"/>
                </a:cubicBezTo>
                <a:cubicBezTo>
                  <a:pt x="1081" y="4"/>
                  <a:pt x="1103" y="6"/>
                  <a:pt x="1125" y="9"/>
                </a:cubicBezTo>
                <a:cubicBezTo>
                  <a:pt x="1125" y="9"/>
                  <a:pt x="1125" y="9"/>
                  <a:pt x="1125" y="9"/>
                </a:cubicBezTo>
                <a:cubicBezTo>
                  <a:pt x="1163" y="14"/>
                  <a:pt x="1200" y="20"/>
                  <a:pt x="1237" y="29"/>
                </a:cubicBezTo>
                <a:cubicBezTo>
                  <a:pt x="1242" y="31"/>
                  <a:pt x="1245" y="35"/>
                  <a:pt x="1244" y="40"/>
                </a:cubicBezTo>
                <a:cubicBezTo>
                  <a:pt x="1243" y="44"/>
                  <a:pt x="1239" y="46"/>
                  <a:pt x="1235" y="46"/>
                </a:cubicBezTo>
                <a:close/>
                <a:moveTo>
                  <a:pt x="859" y="29"/>
                </a:moveTo>
                <a:cubicBezTo>
                  <a:pt x="855" y="29"/>
                  <a:pt x="851" y="26"/>
                  <a:pt x="851" y="21"/>
                </a:cubicBezTo>
                <a:cubicBezTo>
                  <a:pt x="850" y="17"/>
                  <a:pt x="853" y="12"/>
                  <a:pt x="858" y="12"/>
                </a:cubicBezTo>
                <a:cubicBezTo>
                  <a:pt x="865" y="11"/>
                  <a:pt x="873" y="10"/>
                  <a:pt x="880" y="9"/>
                </a:cubicBezTo>
                <a:cubicBezTo>
                  <a:pt x="885" y="8"/>
                  <a:pt x="889" y="11"/>
                  <a:pt x="890" y="16"/>
                </a:cubicBezTo>
                <a:cubicBezTo>
                  <a:pt x="890" y="21"/>
                  <a:pt x="887" y="25"/>
                  <a:pt x="882" y="26"/>
                </a:cubicBezTo>
                <a:cubicBezTo>
                  <a:pt x="875" y="26"/>
                  <a:pt x="868" y="27"/>
                  <a:pt x="860" y="29"/>
                </a:cubicBezTo>
                <a:cubicBezTo>
                  <a:pt x="860" y="29"/>
                  <a:pt x="859" y="29"/>
                  <a:pt x="859" y="29"/>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 name="Freeform 7">
            <a:extLst>
              <a:ext uri="{FF2B5EF4-FFF2-40B4-BE49-F238E27FC236}">
                <a16:creationId xmlns:a16="http://schemas.microsoft.com/office/drawing/2014/main" id="{ACF19E33-1BE1-C529-35E0-7EDA341D14DF}"/>
              </a:ext>
            </a:extLst>
          </p:cNvPr>
          <p:cNvSpPr>
            <a:spLocks noEditPoints="1"/>
          </p:cNvSpPr>
          <p:nvPr/>
        </p:nvSpPr>
        <p:spPr bwMode="auto">
          <a:xfrm>
            <a:off x="8884214" y="1828595"/>
            <a:ext cx="3071413" cy="3073000"/>
          </a:xfrm>
          <a:custGeom>
            <a:avLst/>
            <a:gdLst>
              <a:gd name="T0" fmla="*/ 785 w 1933"/>
              <a:gd name="T1" fmla="*/ 1899 h 1933"/>
              <a:gd name="T2" fmla="*/ 1043 w 1933"/>
              <a:gd name="T3" fmla="*/ 1930 h 1933"/>
              <a:gd name="T4" fmla="*/ 1092 w 1933"/>
              <a:gd name="T5" fmla="*/ 1908 h 1933"/>
              <a:gd name="T6" fmla="*/ 1113 w 1933"/>
              <a:gd name="T7" fmla="*/ 1914 h 1933"/>
              <a:gd name="T8" fmla="*/ 1377 w 1933"/>
              <a:gd name="T9" fmla="*/ 1833 h 1933"/>
              <a:gd name="T10" fmla="*/ 1121 w 1933"/>
              <a:gd name="T11" fmla="*/ 1921 h 1933"/>
              <a:gd name="T12" fmla="*/ 758 w 1933"/>
              <a:gd name="T13" fmla="*/ 1893 h 1933"/>
              <a:gd name="T14" fmla="*/ 596 w 1933"/>
              <a:gd name="T15" fmla="*/ 1859 h 1933"/>
              <a:gd name="T16" fmla="*/ 603 w 1933"/>
              <a:gd name="T17" fmla="*/ 1844 h 1933"/>
              <a:gd name="T18" fmla="*/ 1387 w 1933"/>
              <a:gd name="T19" fmla="*/ 1828 h 1933"/>
              <a:gd name="T20" fmla="*/ 1394 w 1933"/>
              <a:gd name="T21" fmla="*/ 1832 h 1933"/>
              <a:gd name="T22" fmla="*/ 1640 w 1933"/>
              <a:gd name="T23" fmla="*/ 1637 h 1933"/>
              <a:gd name="T24" fmla="*/ 1439 w 1933"/>
              <a:gd name="T25" fmla="*/ 1808 h 1933"/>
              <a:gd name="T26" fmla="*/ 449 w 1933"/>
              <a:gd name="T27" fmla="*/ 1763 h 1933"/>
              <a:gd name="T28" fmla="*/ 310 w 1933"/>
              <a:gd name="T29" fmla="*/ 1676 h 1933"/>
              <a:gd name="T30" fmla="*/ 321 w 1933"/>
              <a:gd name="T31" fmla="*/ 1663 h 1933"/>
              <a:gd name="T32" fmla="*/ 1659 w 1933"/>
              <a:gd name="T33" fmla="*/ 1629 h 1933"/>
              <a:gd name="T34" fmla="*/ 1665 w 1933"/>
              <a:gd name="T35" fmla="*/ 1631 h 1933"/>
              <a:gd name="T36" fmla="*/ 1830 w 1933"/>
              <a:gd name="T37" fmla="*/ 1362 h 1933"/>
              <a:gd name="T38" fmla="*/ 1699 w 1933"/>
              <a:gd name="T39" fmla="*/ 1593 h 1933"/>
              <a:gd name="T40" fmla="*/ 205 w 1933"/>
              <a:gd name="T41" fmla="*/ 1534 h 1933"/>
              <a:gd name="T42" fmla="*/ 105 w 1933"/>
              <a:gd name="T43" fmla="*/ 1403 h 1933"/>
              <a:gd name="T44" fmla="*/ 120 w 1933"/>
              <a:gd name="T45" fmla="*/ 1396 h 1933"/>
              <a:gd name="T46" fmla="*/ 1846 w 1933"/>
              <a:gd name="T47" fmla="*/ 1347 h 1933"/>
              <a:gd name="T48" fmla="*/ 1849 w 1933"/>
              <a:gd name="T49" fmla="*/ 1348 h 1933"/>
              <a:gd name="T50" fmla="*/ 1919 w 1933"/>
              <a:gd name="T51" fmla="*/ 1131 h 1933"/>
              <a:gd name="T52" fmla="*/ 40 w 1933"/>
              <a:gd name="T53" fmla="*/ 1207 h 1933"/>
              <a:gd name="T54" fmla="*/ 27 w 1933"/>
              <a:gd name="T55" fmla="*/ 1189 h 1933"/>
              <a:gd name="T56" fmla="*/ 18 w 1933"/>
              <a:gd name="T57" fmla="*/ 930 h 1933"/>
              <a:gd name="T58" fmla="*/ 35 w 1933"/>
              <a:gd name="T59" fmla="*/ 1196 h 1933"/>
              <a:gd name="T60" fmla="*/ 1926 w 1933"/>
              <a:gd name="T61" fmla="*/ 1080 h 1933"/>
              <a:gd name="T62" fmla="*/ 1916 w 1933"/>
              <a:gd name="T63" fmla="*/ 967 h 1933"/>
              <a:gd name="T64" fmla="*/ 1917 w 1933"/>
              <a:gd name="T65" fmla="*/ 790 h 1933"/>
              <a:gd name="T66" fmla="*/ 1921 w 1933"/>
              <a:gd name="T67" fmla="*/ 1060 h 1933"/>
              <a:gd name="T68" fmla="*/ 22 w 1933"/>
              <a:gd name="T69" fmla="*/ 879 h 1933"/>
              <a:gd name="T70" fmla="*/ 28 w 1933"/>
              <a:gd name="T71" fmla="*/ 737 h 1933"/>
              <a:gd name="T72" fmla="*/ 45 w 1933"/>
              <a:gd name="T73" fmla="*/ 741 h 1933"/>
              <a:gd name="T74" fmla="*/ 1896 w 1933"/>
              <a:gd name="T75" fmla="*/ 734 h 1933"/>
              <a:gd name="T76" fmla="*/ 1882 w 1933"/>
              <a:gd name="T77" fmla="*/ 717 h 1933"/>
              <a:gd name="T78" fmla="*/ 1796 w 1933"/>
              <a:gd name="T79" fmla="*/ 472 h 1933"/>
              <a:gd name="T80" fmla="*/ 1891 w 1933"/>
              <a:gd name="T81" fmla="*/ 723 h 1933"/>
              <a:gd name="T82" fmla="*/ 111 w 1933"/>
              <a:gd name="T83" fmla="*/ 557 h 1933"/>
              <a:gd name="T84" fmla="*/ 166 w 1933"/>
              <a:gd name="T85" fmla="*/ 426 h 1933"/>
              <a:gd name="T86" fmla="*/ 254 w 1933"/>
              <a:gd name="T87" fmla="*/ 340 h 1933"/>
              <a:gd name="T88" fmla="*/ 1767 w 1933"/>
              <a:gd name="T89" fmla="*/ 457 h 1933"/>
              <a:gd name="T90" fmla="*/ 1774 w 1933"/>
              <a:gd name="T91" fmla="*/ 461 h 1933"/>
              <a:gd name="T92" fmla="*/ 1562 w 1933"/>
              <a:gd name="T93" fmla="*/ 228 h 1933"/>
              <a:gd name="T94" fmla="*/ 1752 w 1933"/>
              <a:gd name="T95" fmla="*/ 405 h 1933"/>
              <a:gd name="T96" fmla="*/ 295 w 1933"/>
              <a:gd name="T97" fmla="*/ 273 h 1933"/>
              <a:gd name="T98" fmla="*/ 315 w 1933"/>
              <a:gd name="T99" fmla="*/ 265 h 1933"/>
              <a:gd name="T100" fmla="*/ 539 w 1933"/>
              <a:gd name="T101" fmla="*/ 120 h 1933"/>
              <a:gd name="T102" fmla="*/ 1540 w 1933"/>
              <a:gd name="T103" fmla="*/ 211 h 1933"/>
              <a:gd name="T104" fmla="*/ 1545 w 1933"/>
              <a:gd name="T105" fmla="*/ 212 h 1933"/>
              <a:gd name="T106" fmla="*/ 1263 w 1933"/>
              <a:gd name="T107" fmla="*/ 57 h 1933"/>
              <a:gd name="T108" fmla="*/ 1504 w 1933"/>
              <a:gd name="T109" fmla="*/ 183 h 1933"/>
              <a:gd name="T110" fmla="*/ 584 w 1933"/>
              <a:gd name="T111" fmla="*/ 99 h 1933"/>
              <a:gd name="T112" fmla="*/ 712 w 1933"/>
              <a:gd name="T113" fmla="*/ 35 h 1933"/>
              <a:gd name="T114" fmla="*/ 716 w 1933"/>
              <a:gd name="T115" fmla="*/ 52 h 1933"/>
              <a:gd name="T116" fmla="*/ 1214 w 1933"/>
              <a:gd name="T117" fmla="*/ 42 h 1933"/>
              <a:gd name="T118" fmla="*/ 1193 w 1933"/>
              <a:gd name="T119" fmla="*/ 46 h 1933"/>
              <a:gd name="T120" fmla="*/ 937 w 1933"/>
              <a:gd name="T121" fmla="*/ 1 h 1933"/>
              <a:gd name="T122" fmla="*/ 886 w 1933"/>
              <a:gd name="T123" fmla="*/ 21 h 1933"/>
              <a:gd name="T124" fmla="*/ 909 w 1933"/>
              <a:gd name="T125" fmla="*/ 2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3" h="1933">
                <a:moveTo>
                  <a:pt x="967" y="1933"/>
                </a:moveTo>
                <a:cubicBezTo>
                  <a:pt x="954" y="1933"/>
                  <a:pt x="941" y="1933"/>
                  <a:pt x="929" y="1933"/>
                </a:cubicBezTo>
                <a:cubicBezTo>
                  <a:pt x="929" y="1933"/>
                  <a:pt x="929" y="1933"/>
                  <a:pt x="929" y="1933"/>
                </a:cubicBezTo>
                <a:cubicBezTo>
                  <a:pt x="880" y="1931"/>
                  <a:pt x="830" y="1925"/>
                  <a:pt x="782" y="1915"/>
                </a:cubicBezTo>
                <a:cubicBezTo>
                  <a:pt x="777" y="1914"/>
                  <a:pt x="774" y="1910"/>
                  <a:pt x="775" y="1905"/>
                </a:cubicBezTo>
                <a:cubicBezTo>
                  <a:pt x="776" y="1901"/>
                  <a:pt x="780" y="1898"/>
                  <a:pt x="785" y="1899"/>
                </a:cubicBezTo>
                <a:cubicBezTo>
                  <a:pt x="833" y="1908"/>
                  <a:pt x="881" y="1914"/>
                  <a:pt x="930" y="1916"/>
                </a:cubicBezTo>
                <a:cubicBezTo>
                  <a:pt x="930" y="1916"/>
                  <a:pt x="930" y="1916"/>
                  <a:pt x="930" y="1916"/>
                </a:cubicBezTo>
                <a:cubicBezTo>
                  <a:pt x="952" y="1917"/>
                  <a:pt x="974" y="1917"/>
                  <a:pt x="995" y="1916"/>
                </a:cubicBezTo>
                <a:cubicBezTo>
                  <a:pt x="1011" y="1916"/>
                  <a:pt x="1026" y="1915"/>
                  <a:pt x="1042" y="1914"/>
                </a:cubicBezTo>
                <a:cubicBezTo>
                  <a:pt x="1046" y="1913"/>
                  <a:pt x="1050" y="1917"/>
                  <a:pt x="1051" y="1921"/>
                </a:cubicBezTo>
                <a:cubicBezTo>
                  <a:pt x="1051" y="1926"/>
                  <a:pt x="1048" y="1930"/>
                  <a:pt x="1043" y="1930"/>
                </a:cubicBezTo>
                <a:cubicBezTo>
                  <a:pt x="1027" y="1932"/>
                  <a:pt x="1011" y="1933"/>
                  <a:pt x="996" y="1933"/>
                </a:cubicBezTo>
                <a:cubicBezTo>
                  <a:pt x="986" y="1933"/>
                  <a:pt x="976" y="1933"/>
                  <a:pt x="967" y="1933"/>
                </a:cubicBezTo>
                <a:close/>
                <a:moveTo>
                  <a:pt x="1070" y="1928"/>
                </a:moveTo>
                <a:cubicBezTo>
                  <a:pt x="1066" y="1928"/>
                  <a:pt x="1063" y="1925"/>
                  <a:pt x="1062" y="1920"/>
                </a:cubicBezTo>
                <a:cubicBezTo>
                  <a:pt x="1062" y="1916"/>
                  <a:pt x="1065" y="1911"/>
                  <a:pt x="1070" y="1911"/>
                </a:cubicBezTo>
                <a:cubicBezTo>
                  <a:pt x="1077" y="1910"/>
                  <a:pt x="1085" y="1909"/>
                  <a:pt x="1092" y="1908"/>
                </a:cubicBezTo>
                <a:cubicBezTo>
                  <a:pt x="1096" y="1908"/>
                  <a:pt x="1101" y="1911"/>
                  <a:pt x="1101" y="1915"/>
                </a:cubicBezTo>
                <a:cubicBezTo>
                  <a:pt x="1102" y="1920"/>
                  <a:pt x="1099" y="1924"/>
                  <a:pt x="1094" y="1925"/>
                </a:cubicBezTo>
                <a:cubicBezTo>
                  <a:pt x="1087" y="1926"/>
                  <a:pt x="1079" y="1927"/>
                  <a:pt x="1071" y="1928"/>
                </a:cubicBezTo>
                <a:cubicBezTo>
                  <a:pt x="1071" y="1928"/>
                  <a:pt x="1071" y="1928"/>
                  <a:pt x="1070" y="1928"/>
                </a:cubicBezTo>
                <a:close/>
                <a:moveTo>
                  <a:pt x="1121" y="1921"/>
                </a:moveTo>
                <a:cubicBezTo>
                  <a:pt x="1117" y="1921"/>
                  <a:pt x="1113" y="1918"/>
                  <a:pt x="1113" y="1914"/>
                </a:cubicBezTo>
                <a:cubicBezTo>
                  <a:pt x="1112" y="1909"/>
                  <a:pt x="1115" y="1905"/>
                  <a:pt x="1120" y="1904"/>
                </a:cubicBezTo>
                <a:cubicBezTo>
                  <a:pt x="1167" y="1896"/>
                  <a:pt x="1215" y="1885"/>
                  <a:pt x="1261" y="1870"/>
                </a:cubicBezTo>
                <a:cubicBezTo>
                  <a:pt x="1261" y="1870"/>
                  <a:pt x="1261" y="1869"/>
                  <a:pt x="1261" y="1869"/>
                </a:cubicBezTo>
                <a:cubicBezTo>
                  <a:pt x="1292" y="1860"/>
                  <a:pt x="1322" y="1848"/>
                  <a:pt x="1351" y="1835"/>
                </a:cubicBezTo>
                <a:cubicBezTo>
                  <a:pt x="1356" y="1833"/>
                  <a:pt x="1361" y="1831"/>
                  <a:pt x="1365" y="1828"/>
                </a:cubicBezTo>
                <a:cubicBezTo>
                  <a:pt x="1370" y="1827"/>
                  <a:pt x="1375" y="1828"/>
                  <a:pt x="1377" y="1833"/>
                </a:cubicBezTo>
                <a:cubicBezTo>
                  <a:pt x="1379" y="1837"/>
                  <a:pt x="1377" y="1842"/>
                  <a:pt x="1372" y="1844"/>
                </a:cubicBezTo>
                <a:cubicBezTo>
                  <a:pt x="1368" y="1846"/>
                  <a:pt x="1363" y="1848"/>
                  <a:pt x="1358" y="1850"/>
                </a:cubicBezTo>
                <a:cubicBezTo>
                  <a:pt x="1328" y="1864"/>
                  <a:pt x="1297" y="1875"/>
                  <a:pt x="1266" y="1886"/>
                </a:cubicBezTo>
                <a:cubicBezTo>
                  <a:pt x="1266" y="1886"/>
                  <a:pt x="1266" y="1886"/>
                  <a:pt x="1266" y="1886"/>
                </a:cubicBezTo>
                <a:cubicBezTo>
                  <a:pt x="1219" y="1901"/>
                  <a:pt x="1171" y="1913"/>
                  <a:pt x="1122" y="1921"/>
                </a:cubicBezTo>
                <a:cubicBezTo>
                  <a:pt x="1122" y="1921"/>
                  <a:pt x="1121" y="1921"/>
                  <a:pt x="1121" y="1921"/>
                </a:cubicBezTo>
                <a:close/>
                <a:moveTo>
                  <a:pt x="756" y="1910"/>
                </a:moveTo>
                <a:cubicBezTo>
                  <a:pt x="755" y="1910"/>
                  <a:pt x="754" y="1910"/>
                  <a:pt x="754" y="1909"/>
                </a:cubicBezTo>
                <a:cubicBezTo>
                  <a:pt x="746" y="1908"/>
                  <a:pt x="739" y="1906"/>
                  <a:pt x="732" y="1904"/>
                </a:cubicBezTo>
                <a:cubicBezTo>
                  <a:pt x="727" y="1903"/>
                  <a:pt x="724" y="1898"/>
                  <a:pt x="725" y="1894"/>
                </a:cubicBezTo>
                <a:cubicBezTo>
                  <a:pt x="727" y="1889"/>
                  <a:pt x="731" y="1887"/>
                  <a:pt x="736" y="1888"/>
                </a:cubicBezTo>
                <a:cubicBezTo>
                  <a:pt x="743" y="1889"/>
                  <a:pt x="750" y="1891"/>
                  <a:pt x="758" y="1893"/>
                </a:cubicBezTo>
                <a:cubicBezTo>
                  <a:pt x="762" y="1894"/>
                  <a:pt x="765" y="1898"/>
                  <a:pt x="764" y="1903"/>
                </a:cubicBezTo>
                <a:cubicBezTo>
                  <a:pt x="763" y="1907"/>
                  <a:pt x="760" y="1910"/>
                  <a:pt x="756" y="1910"/>
                </a:cubicBezTo>
                <a:close/>
                <a:moveTo>
                  <a:pt x="706" y="1897"/>
                </a:moveTo>
                <a:cubicBezTo>
                  <a:pt x="706" y="1897"/>
                  <a:pt x="705" y="1897"/>
                  <a:pt x="704" y="1897"/>
                </a:cubicBezTo>
                <a:cubicBezTo>
                  <a:pt x="679" y="1890"/>
                  <a:pt x="654" y="1881"/>
                  <a:pt x="629" y="1872"/>
                </a:cubicBezTo>
                <a:cubicBezTo>
                  <a:pt x="618" y="1868"/>
                  <a:pt x="607" y="1864"/>
                  <a:pt x="596" y="1859"/>
                </a:cubicBezTo>
                <a:cubicBezTo>
                  <a:pt x="596" y="1859"/>
                  <a:pt x="596" y="1859"/>
                  <a:pt x="596" y="1859"/>
                </a:cubicBezTo>
                <a:cubicBezTo>
                  <a:pt x="551" y="1840"/>
                  <a:pt x="506" y="1818"/>
                  <a:pt x="464" y="1792"/>
                </a:cubicBezTo>
                <a:cubicBezTo>
                  <a:pt x="460" y="1790"/>
                  <a:pt x="459" y="1785"/>
                  <a:pt x="461" y="1781"/>
                </a:cubicBezTo>
                <a:cubicBezTo>
                  <a:pt x="464" y="1777"/>
                  <a:pt x="469" y="1775"/>
                  <a:pt x="473" y="1778"/>
                </a:cubicBezTo>
                <a:cubicBezTo>
                  <a:pt x="514" y="1803"/>
                  <a:pt x="558" y="1825"/>
                  <a:pt x="603" y="1844"/>
                </a:cubicBezTo>
                <a:cubicBezTo>
                  <a:pt x="603" y="1844"/>
                  <a:pt x="603" y="1844"/>
                  <a:pt x="603" y="1844"/>
                </a:cubicBezTo>
                <a:cubicBezTo>
                  <a:pt x="614" y="1848"/>
                  <a:pt x="624" y="1852"/>
                  <a:pt x="635" y="1856"/>
                </a:cubicBezTo>
                <a:cubicBezTo>
                  <a:pt x="659" y="1865"/>
                  <a:pt x="684" y="1873"/>
                  <a:pt x="709" y="1880"/>
                </a:cubicBezTo>
                <a:cubicBezTo>
                  <a:pt x="713" y="1882"/>
                  <a:pt x="716" y="1886"/>
                  <a:pt x="715" y="1891"/>
                </a:cubicBezTo>
                <a:cubicBezTo>
                  <a:pt x="713" y="1895"/>
                  <a:pt x="710" y="1897"/>
                  <a:pt x="706" y="1897"/>
                </a:cubicBezTo>
                <a:close/>
                <a:moveTo>
                  <a:pt x="1394" y="1832"/>
                </a:moveTo>
                <a:cubicBezTo>
                  <a:pt x="1391" y="1832"/>
                  <a:pt x="1388" y="1831"/>
                  <a:pt x="1387" y="1828"/>
                </a:cubicBezTo>
                <a:cubicBezTo>
                  <a:pt x="1385" y="1824"/>
                  <a:pt x="1386" y="1818"/>
                  <a:pt x="1391" y="1816"/>
                </a:cubicBezTo>
                <a:cubicBezTo>
                  <a:pt x="1397" y="1813"/>
                  <a:pt x="1404" y="1810"/>
                  <a:pt x="1411" y="1806"/>
                </a:cubicBezTo>
                <a:cubicBezTo>
                  <a:pt x="1415" y="1804"/>
                  <a:pt x="1420" y="1805"/>
                  <a:pt x="1422" y="1810"/>
                </a:cubicBezTo>
                <a:cubicBezTo>
                  <a:pt x="1424" y="1814"/>
                  <a:pt x="1423" y="1819"/>
                  <a:pt x="1418" y="1821"/>
                </a:cubicBezTo>
                <a:cubicBezTo>
                  <a:pt x="1412" y="1825"/>
                  <a:pt x="1405" y="1828"/>
                  <a:pt x="1398" y="1832"/>
                </a:cubicBezTo>
                <a:cubicBezTo>
                  <a:pt x="1397" y="1832"/>
                  <a:pt x="1396" y="1832"/>
                  <a:pt x="1394" y="1832"/>
                </a:cubicBezTo>
                <a:close/>
                <a:moveTo>
                  <a:pt x="1439" y="1808"/>
                </a:moveTo>
                <a:cubicBezTo>
                  <a:pt x="1436" y="1808"/>
                  <a:pt x="1433" y="1807"/>
                  <a:pt x="1432" y="1804"/>
                </a:cubicBezTo>
                <a:cubicBezTo>
                  <a:pt x="1430" y="1800"/>
                  <a:pt x="1431" y="1795"/>
                  <a:pt x="1435" y="1793"/>
                </a:cubicBezTo>
                <a:cubicBezTo>
                  <a:pt x="1477" y="1769"/>
                  <a:pt x="1518" y="1741"/>
                  <a:pt x="1556" y="1711"/>
                </a:cubicBezTo>
                <a:cubicBezTo>
                  <a:pt x="1556" y="1711"/>
                  <a:pt x="1556" y="1711"/>
                  <a:pt x="1556" y="1711"/>
                </a:cubicBezTo>
                <a:cubicBezTo>
                  <a:pt x="1585" y="1688"/>
                  <a:pt x="1613" y="1663"/>
                  <a:pt x="1640" y="1637"/>
                </a:cubicBezTo>
                <a:cubicBezTo>
                  <a:pt x="1643" y="1633"/>
                  <a:pt x="1648" y="1633"/>
                  <a:pt x="1652" y="1637"/>
                </a:cubicBezTo>
                <a:cubicBezTo>
                  <a:pt x="1655" y="1640"/>
                  <a:pt x="1655" y="1645"/>
                  <a:pt x="1652" y="1649"/>
                </a:cubicBezTo>
                <a:cubicBezTo>
                  <a:pt x="1625" y="1676"/>
                  <a:pt x="1596" y="1701"/>
                  <a:pt x="1566" y="1725"/>
                </a:cubicBezTo>
                <a:cubicBezTo>
                  <a:pt x="1566" y="1725"/>
                  <a:pt x="1566" y="1725"/>
                  <a:pt x="1566" y="1725"/>
                </a:cubicBezTo>
                <a:cubicBezTo>
                  <a:pt x="1528" y="1755"/>
                  <a:pt x="1486" y="1783"/>
                  <a:pt x="1443" y="1807"/>
                </a:cubicBezTo>
                <a:cubicBezTo>
                  <a:pt x="1442" y="1808"/>
                  <a:pt x="1441" y="1808"/>
                  <a:pt x="1439" y="1808"/>
                </a:cubicBezTo>
                <a:close/>
                <a:moveTo>
                  <a:pt x="445" y="1778"/>
                </a:moveTo>
                <a:cubicBezTo>
                  <a:pt x="443" y="1778"/>
                  <a:pt x="441" y="1778"/>
                  <a:pt x="440" y="1777"/>
                </a:cubicBezTo>
                <a:cubicBezTo>
                  <a:pt x="434" y="1773"/>
                  <a:pt x="427" y="1769"/>
                  <a:pt x="421" y="1764"/>
                </a:cubicBezTo>
                <a:cubicBezTo>
                  <a:pt x="417" y="1762"/>
                  <a:pt x="416" y="1757"/>
                  <a:pt x="419" y="1753"/>
                </a:cubicBezTo>
                <a:cubicBezTo>
                  <a:pt x="421" y="1749"/>
                  <a:pt x="427" y="1748"/>
                  <a:pt x="430" y="1750"/>
                </a:cubicBezTo>
                <a:cubicBezTo>
                  <a:pt x="437" y="1755"/>
                  <a:pt x="443" y="1759"/>
                  <a:pt x="449" y="1763"/>
                </a:cubicBezTo>
                <a:cubicBezTo>
                  <a:pt x="453" y="1765"/>
                  <a:pt x="454" y="1771"/>
                  <a:pt x="452" y="1775"/>
                </a:cubicBezTo>
                <a:cubicBezTo>
                  <a:pt x="450" y="1777"/>
                  <a:pt x="447" y="1778"/>
                  <a:pt x="445" y="1778"/>
                </a:cubicBezTo>
                <a:close/>
                <a:moveTo>
                  <a:pt x="403" y="1750"/>
                </a:moveTo>
                <a:cubicBezTo>
                  <a:pt x="401" y="1750"/>
                  <a:pt x="399" y="1749"/>
                  <a:pt x="398" y="1748"/>
                </a:cubicBezTo>
                <a:cubicBezTo>
                  <a:pt x="368" y="1726"/>
                  <a:pt x="339" y="1703"/>
                  <a:pt x="312" y="1678"/>
                </a:cubicBezTo>
                <a:cubicBezTo>
                  <a:pt x="310" y="1676"/>
                  <a:pt x="310" y="1676"/>
                  <a:pt x="310" y="1676"/>
                </a:cubicBezTo>
                <a:cubicBezTo>
                  <a:pt x="310" y="1676"/>
                  <a:pt x="310" y="1676"/>
                  <a:pt x="310" y="1676"/>
                </a:cubicBezTo>
                <a:cubicBezTo>
                  <a:pt x="273" y="1642"/>
                  <a:pt x="240" y="1605"/>
                  <a:pt x="209" y="1567"/>
                </a:cubicBezTo>
                <a:cubicBezTo>
                  <a:pt x="206" y="1563"/>
                  <a:pt x="207" y="1558"/>
                  <a:pt x="210" y="1555"/>
                </a:cubicBezTo>
                <a:cubicBezTo>
                  <a:pt x="214" y="1552"/>
                  <a:pt x="219" y="1552"/>
                  <a:pt x="222" y="1556"/>
                </a:cubicBezTo>
                <a:cubicBezTo>
                  <a:pt x="252" y="1594"/>
                  <a:pt x="286" y="1630"/>
                  <a:pt x="321" y="1663"/>
                </a:cubicBezTo>
                <a:cubicBezTo>
                  <a:pt x="321" y="1663"/>
                  <a:pt x="321" y="1663"/>
                  <a:pt x="321" y="1663"/>
                </a:cubicBezTo>
                <a:cubicBezTo>
                  <a:pt x="324" y="1666"/>
                  <a:pt x="324" y="1666"/>
                  <a:pt x="324" y="1666"/>
                </a:cubicBezTo>
                <a:cubicBezTo>
                  <a:pt x="350" y="1690"/>
                  <a:pt x="378" y="1713"/>
                  <a:pt x="408" y="1734"/>
                </a:cubicBezTo>
                <a:cubicBezTo>
                  <a:pt x="411" y="1737"/>
                  <a:pt x="412" y="1742"/>
                  <a:pt x="409" y="1746"/>
                </a:cubicBezTo>
                <a:cubicBezTo>
                  <a:pt x="408" y="1748"/>
                  <a:pt x="405" y="1750"/>
                  <a:pt x="403" y="1750"/>
                </a:cubicBezTo>
                <a:close/>
                <a:moveTo>
                  <a:pt x="1665" y="1631"/>
                </a:moveTo>
                <a:cubicBezTo>
                  <a:pt x="1663" y="1631"/>
                  <a:pt x="1661" y="1630"/>
                  <a:pt x="1659" y="1629"/>
                </a:cubicBezTo>
                <a:cubicBezTo>
                  <a:pt x="1656" y="1625"/>
                  <a:pt x="1656" y="1620"/>
                  <a:pt x="1659" y="1617"/>
                </a:cubicBezTo>
                <a:cubicBezTo>
                  <a:pt x="1664" y="1611"/>
                  <a:pt x="1669" y="1606"/>
                  <a:pt x="1674" y="1600"/>
                </a:cubicBezTo>
                <a:cubicBezTo>
                  <a:pt x="1677" y="1597"/>
                  <a:pt x="1683" y="1596"/>
                  <a:pt x="1686" y="1599"/>
                </a:cubicBezTo>
                <a:cubicBezTo>
                  <a:pt x="1690" y="1603"/>
                  <a:pt x="1690" y="1608"/>
                  <a:pt x="1687" y="1611"/>
                </a:cubicBezTo>
                <a:cubicBezTo>
                  <a:pt x="1682" y="1617"/>
                  <a:pt x="1677" y="1623"/>
                  <a:pt x="1671" y="1628"/>
                </a:cubicBezTo>
                <a:cubicBezTo>
                  <a:pt x="1670" y="1630"/>
                  <a:pt x="1668" y="1631"/>
                  <a:pt x="1665" y="1631"/>
                </a:cubicBezTo>
                <a:close/>
                <a:moveTo>
                  <a:pt x="1699" y="1593"/>
                </a:moveTo>
                <a:cubicBezTo>
                  <a:pt x="1697" y="1593"/>
                  <a:pt x="1695" y="1592"/>
                  <a:pt x="1694" y="1591"/>
                </a:cubicBezTo>
                <a:cubicBezTo>
                  <a:pt x="1690" y="1588"/>
                  <a:pt x="1690" y="1582"/>
                  <a:pt x="1693" y="1579"/>
                </a:cubicBezTo>
                <a:cubicBezTo>
                  <a:pt x="1724" y="1542"/>
                  <a:pt x="1752" y="1502"/>
                  <a:pt x="1778" y="1461"/>
                </a:cubicBezTo>
                <a:cubicBezTo>
                  <a:pt x="1778" y="1461"/>
                  <a:pt x="1778" y="1461"/>
                  <a:pt x="1778" y="1461"/>
                </a:cubicBezTo>
                <a:cubicBezTo>
                  <a:pt x="1797" y="1429"/>
                  <a:pt x="1815" y="1395"/>
                  <a:pt x="1830" y="1362"/>
                </a:cubicBezTo>
                <a:cubicBezTo>
                  <a:pt x="1832" y="1357"/>
                  <a:pt x="1837" y="1355"/>
                  <a:pt x="1841" y="1357"/>
                </a:cubicBezTo>
                <a:cubicBezTo>
                  <a:pt x="1846" y="1359"/>
                  <a:pt x="1847" y="1364"/>
                  <a:pt x="1846" y="1369"/>
                </a:cubicBezTo>
                <a:cubicBezTo>
                  <a:pt x="1830" y="1403"/>
                  <a:pt x="1812" y="1437"/>
                  <a:pt x="1792" y="1469"/>
                </a:cubicBezTo>
                <a:cubicBezTo>
                  <a:pt x="1792" y="1469"/>
                  <a:pt x="1792" y="1469"/>
                  <a:pt x="1792" y="1469"/>
                </a:cubicBezTo>
                <a:cubicBezTo>
                  <a:pt x="1766" y="1512"/>
                  <a:pt x="1737" y="1552"/>
                  <a:pt x="1706" y="1590"/>
                </a:cubicBezTo>
                <a:cubicBezTo>
                  <a:pt x="1704" y="1592"/>
                  <a:pt x="1702" y="1593"/>
                  <a:pt x="1699" y="1593"/>
                </a:cubicBezTo>
                <a:close/>
                <a:moveTo>
                  <a:pt x="198" y="1547"/>
                </a:moveTo>
                <a:cubicBezTo>
                  <a:pt x="196" y="1547"/>
                  <a:pt x="193" y="1546"/>
                  <a:pt x="192" y="1544"/>
                </a:cubicBezTo>
                <a:cubicBezTo>
                  <a:pt x="187" y="1538"/>
                  <a:pt x="183" y="1532"/>
                  <a:pt x="178" y="1525"/>
                </a:cubicBezTo>
                <a:cubicBezTo>
                  <a:pt x="176" y="1522"/>
                  <a:pt x="176" y="1516"/>
                  <a:pt x="180" y="1514"/>
                </a:cubicBezTo>
                <a:cubicBezTo>
                  <a:pt x="184" y="1511"/>
                  <a:pt x="189" y="1512"/>
                  <a:pt x="192" y="1516"/>
                </a:cubicBezTo>
                <a:cubicBezTo>
                  <a:pt x="196" y="1522"/>
                  <a:pt x="201" y="1528"/>
                  <a:pt x="205" y="1534"/>
                </a:cubicBezTo>
                <a:cubicBezTo>
                  <a:pt x="208" y="1538"/>
                  <a:pt x="207" y="1543"/>
                  <a:pt x="204" y="1546"/>
                </a:cubicBezTo>
                <a:cubicBezTo>
                  <a:pt x="202" y="1547"/>
                  <a:pt x="200" y="1547"/>
                  <a:pt x="198" y="1547"/>
                </a:cubicBezTo>
                <a:close/>
                <a:moveTo>
                  <a:pt x="169" y="1506"/>
                </a:moveTo>
                <a:cubicBezTo>
                  <a:pt x="166" y="1506"/>
                  <a:pt x="164" y="1504"/>
                  <a:pt x="162" y="1502"/>
                </a:cubicBezTo>
                <a:cubicBezTo>
                  <a:pt x="141" y="1470"/>
                  <a:pt x="122" y="1437"/>
                  <a:pt x="105" y="1403"/>
                </a:cubicBezTo>
                <a:cubicBezTo>
                  <a:pt x="105" y="1403"/>
                  <a:pt x="105" y="1403"/>
                  <a:pt x="105" y="1403"/>
                </a:cubicBezTo>
                <a:cubicBezTo>
                  <a:pt x="101" y="1395"/>
                  <a:pt x="97" y="1387"/>
                  <a:pt x="93" y="1379"/>
                </a:cubicBezTo>
                <a:cubicBezTo>
                  <a:pt x="76" y="1342"/>
                  <a:pt x="61" y="1305"/>
                  <a:pt x="48" y="1266"/>
                </a:cubicBezTo>
                <a:cubicBezTo>
                  <a:pt x="47" y="1262"/>
                  <a:pt x="49" y="1257"/>
                  <a:pt x="54" y="1256"/>
                </a:cubicBezTo>
                <a:cubicBezTo>
                  <a:pt x="58" y="1254"/>
                  <a:pt x="63" y="1257"/>
                  <a:pt x="64" y="1261"/>
                </a:cubicBezTo>
                <a:cubicBezTo>
                  <a:pt x="77" y="1299"/>
                  <a:pt x="91" y="1336"/>
                  <a:pt x="108" y="1371"/>
                </a:cubicBezTo>
                <a:cubicBezTo>
                  <a:pt x="112" y="1379"/>
                  <a:pt x="116" y="1388"/>
                  <a:pt x="120" y="1396"/>
                </a:cubicBezTo>
                <a:cubicBezTo>
                  <a:pt x="120" y="1396"/>
                  <a:pt x="120" y="1396"/>
                  <a:pt x="120" y="1396"/>
                </a:cubicBezTo>
                <a:cubicBezTo>
                  <a:pt x="137" y="1429"/>
                  <a:pt x="156" y="1461"/>
                  <a:pt x="176" y="1493"/>
                </a:cubicBezTo>
                <a:cubicBezTo>
                  <a:pt x="179" y="1496"/>
                  <a:pt x="178" y="1502"/>
                  <a:pt x="174" y="1504"/>
                </a:cubicBezTo>
                <a:cubicBezTo>
                  <a:pt x="172" y="1505"/>
                  <a:pt x="171" y="1506"/>
                  <a:pt x="169" y="1506"/>
                </a:cubicBezTo>
                <a:close/>
                <a:moveTo>
                  <a:pt x="1849" y="1348"/>
                </a:moveTo>
                <a:cubicBezTo>
                  <a:pt x="1848" y="1348"/>
                  <a:pt x="1847" y="1348"/>
                  <a:pt x="1846" y="1347"/>
                </a:cubicBezTo>
                <a:cubicBezTo>
                  <a:pt x="1842" y="1345"/>
                  <a:pt x="1840" y="1340"/>
                  <a:pt x="1841" y="1336"/>
                </a:cubicBezTo>
                <a:cubicBezTo>
                  <a:pt x="1844" y="1330"/>
                  <a:pt x="1846" y="1325"/>
                  <a:pt x="1848" y="1319"/>
                </a:cubicBezTo>
                <a:cubicBezTo>
                  <a:pt x="1850" y="1315"/>
                  <a:pt x="1855" y="1313"/>
                  <a:pt x="1859" y="1314"/>
                </a:cubicBezTo>
                <a:cubicBezTo>
                  <a:pt x="1864" y="1316"/>
                  <a:pt x="1866" y="1321"/>
                  <a:pt x="1864" y="1325"/>
                </a:cubicBezTo>
                <a:cubicBezTo>
                  <a:pt x="1862" y="1331"/>
                  <a:pt x="1859" y="1337"/>
                  <a:pt x="1857" y="1343"/>
                </a:cubicBezTo>
                <a:cubicBezTo>
                  <a:pt x="1856" y="1346"/>
                  <a:pt x="1852" y="1348"/>
                  <a:pt x="1849" y="1348"/>
                </a:cubicBezTo>
                <a:close/>
                <a:moveTo>
                  <a:pt x="1885" y="1248"/>
                </a:moveTo>
                <a:cubicBezTo>
                  <a:pt x="1884" y="1248"/>
                  <a:pt x="1883" y="1248"/>
                  <a:pt x="1882" y="1248"/>
                </a:cubicBezTo>
                <a:cubicBezTo>
                  <a:pt x="1878" y="1247"/>
                  <a:pt x="1875" y="1242"/>
                  <a:pt x="1877" y="1237"/>
                </a:cubicBezTo>
                <a:cubicBezTo>
                  <a:pt x="1887" y="1202"/>
                  <a:pt x="1896" y="1165"/>
                  <a:pt x="1902" y="1128"/>
                </a:cubicBezTo>
                <a:cubicBezTo>
                  <a:pt x="1903" y="1124"/>
                  <a:pt x="1907" y="1120"/>
                  <a:pt x="1912" y="1121"/>
                </a:cubicBezTo>
                <a:cubicBezTo>
                  <a:pt x="1917" y="1122"/>
                  <a:pt x="1920" y="1126"/>
                  <a:pt x="1919" y="1131"/>
                </a:cubicBezTo>
                <a:cubicBezTo>
                  <a:pt x="1912" y="1169"/>
                  <a:pt x="1904" y="1206"/>
                  <a:pt x="1893" y="1242"/>
                </a:cubicBezTo>
                <a:cubicBezTo>
                  <a:pt x="1892" y="1246"/>
                  <a:pt x="1888" y="1248"/>
                  <a:pt x="1885" y="1248"/>
                </a:cubicBezTo>
                <a:close/>
                <a:moveTo>
                  <a:pt x="48" y="1245"/>
                </a:moveTo>
                <a:cubicBezTo>
                  <a:pt x="44" y="1245"/>
                  <a:pt x="41" y="1243"/>
                  <a:pt x="40" y="1239"/>
                </a:cubicBezTo>
                <a:cubicBezTo>
                  <a:pt x="38" y="1232"/>
                  <a:pt x="36" y="1224"/>
                  <a:pt x="34" y="1217"/>
                </a:cubicBezTo>
                <a:cubicBezTo>
                  <a:pt x="32" y="1213"/>
                  <a:pt x="35" y="1208"/>
                  <a:pt x="40" y="1207"/>
                </a:cubicBezTo>
                <a:cubicBezTo>
                  <a:pt x="44" y="1205"/>
                  <a:pt x="49" y="1208"/>
                  <a:pt x="50" y="1213"/>
                </a:cubicBezTo>
                <a:cubicBezTo>
                  <a:pt x="52" y="1220"/>
                  <a:pt x="54" y="1227"/>
                  <a:pt x="56" y="1234"/>
                </a:cubicBezTo>
                <a:cubicBezTo>
                  <a:pt x="57" y="1239"/>
                  <a:pt x="55" y="1243"/>
                  <a:pt x="50" y="1245"/>
                </a:cubicBezTo>
                <a:cubicBezTo>
                  <a:pt x="49" y="1245"/>
                  <a:pt x="49" y="1245"/>
                  <a:pt x="48" y="1245"/>
                </a:cubicBezTo>
                <a:close/>
                <a:moveTo>
                  <a:pt x="35" y="1196"/>
                </a:moveTo>
                <a:cubicBezTo>
                  <a:pt x="31" y="1196"/>
                  <a:pt x="27" y="1193"/>
                  <a:pt x="27" y="1189"/>
                </a:cubicBezTo>
                <a:cubicBezTo>
                  <a:pt x="18" y="1152"/>
                  <a:pt x="11" y="1115"/>
                  <a:pt x="7" y="1077"/>
                </a:cubicBezTo>
                <a:cubicBezTo>
                  <a:pt x="5" y="1058"/>
                  <a:pt x="3" y="1038"/>
                  <a:pt x="2" y="1018"/>
                </a:cubicBezTo>
                <a:cubicBezTo>
                  <a:pt x="1" y="1001"/>
                  <a:pt x="0" y="984"/>
                  <a:pt x="0" y="967"/>
                </a:cubicBezTo>
                <a:cubicBezTo>
                  <a:pt x="0" y="954"/>
                  <a:pt x="1" y="942"/>
                  <a:pt x="1" y="929"/>
                </a:cubicBezTo>
                <a:cubicBezTo>
                  <a:pt x="1" y="924"/>
                  <a:pt x="6" y="921"/>
                  <a:pt x="10" y="921"/>
                </a:cubicBezTo>
                <a:cubicBezTo>
                  <a:pt x="15" y="921"/>
                  <a:pt x="18" y="925"/>
                  <a:pt x="18" y="930"/>
                </a:cubicBezTo>
                <a:cubicBezTo>
                  <a:pt x="18" y="942"/>
                  <a:pt x="17" y="955"/>
                  <a:pt x="17" y="967"/>
                </a:cubicBezTo>
                <a:cubicBezTo>
                  <a:pt x="17" y="984"/>
                  <a:pt x="18" y="1001"/>
                  <a:pt x="19" y="1017"/>
                </a:cubicBezTo>
                <a:cubicBezTo>
                  <a:pt x="20" y="1037"/>
                  <a:pt x="21" y="1056"/>
                  <a:pt x="24" y="1075"/>
                </a:cubicBezTo>
                <a:cubicBezTo>
                  <a:pt x="28" y="1112"/>
                  <a:pt x="34" y="1149"/>
                  <a:pt x="43" y="1185"/>
                </a:cubicBezTo>
                <a:cubicBezTo>
                  <a:pt x="44" y="1190"/>
                  <a:pt x="41" y="1195"/>
                  <a:pt x="37" y="1196"/>
                </a:cubicBezTo>
                <a:cubicBezTo>
                  <a:pt x="36" y="1196"/>
                  <a:pt x="35" y="1196"/>
                  <a:pt x="35" y="1196"/>
                </a:cubicBezTo>
                <a:close/>
                <a:moveTo>
                  <a:pt x="1915" y="1110"/>
                </a:moveTo>
                <a:cubicBezTo>
                  <a:pt x="1915" y="1110"/>
                  <a:pt x="1914" y="1110"/>
                  <a:pt x="1914" y="1110"/>
                </a:cubicBezTo>
                <a:cubicBezTo>
                  <a:pt x="1909" y="1109"/>
                  <a:pt x="1906" y="1105"/>
                  <a:pt x="1907" y="1100"/>
                </a:cubicBezTo>
                <a:cubicBezTo>
                  <a:pt x="1908" y="1093"/>
                  <a:pt x="1909" y="1086"/>
                  <a:pt x="1909" y="1078"/>
                </a:cubicBezTo>
                <a:cubicBezTo>
                  <a:pt x="1910" y="1074"/>
                  <a:pt x="1914" y="1070"/>
                  <a:pt x="1919" y="1071"/>
                </a:cubicBezTo>
                <a:cubicBezTo>
                  <a:pt x="1924" y="1071"/>
                  <a:pt x="1927" y="1076"/>
                  <a:pt x="1926" y="1080"/>
                </a:cubicBezTo>
                <a:cubicBezTo>
                  <a:pt x="1925" y="1088"/>
                  <a:pt x="1924" y="1095"/>
                  <a:pt x="1923" y="1103"/>
                </a:cubicBezTo>
                <a:cubicBezTo>
                  <a:pt x="1923" y="1107"/>
                  <a:pt x="1919" y="1110"/>
                  <a:pt x="1915" y="1110"/>
                </a:cubicBezTo>
                <a:close/>
                <a:moveTo>
                  <a:pt x="1921" y="1060"/>
                </a:moveTo>
                <a:cubicBezTo>
                  <a:pt x="1921" y="1060"/>
                  <a:pt x="1920" y="1060"/>
                  <a:pt x="1920" y="1060"/>
                </a:cubicBezTo>
                <a:cubicBezTo>
                  <a:pt x="1915" y="1059"/>
                  <a:pt x="1912" y="1055"/>
                  <a:pt x="1912" y="1050"/>
                </a:cubicBezTo>
                <a:cubicBezTo>
                  <a:pt x="1915" y="1023"/>
                  <a:pt x="1916" y="995"/>
                  <a:pt x="1916" y="967"/>
                </a:cubicBezTo>
                <a:cubicBezTo>
                  <a:pt x="1916" y="946"/>
                  <a:pt x="1915" y="925"/>
                  <a:pt x="1914" y="905"/>
                </a:cubicBezTo>
                <a:cubicBezTo>
                  <a:pt x="1914" y="905"/>
                  <a:pt x="1914" y="905"/>
                  <a:pt x="1914" y="905"/>
                </a:cubicBezTo>
                <a:cubicBezTo>
                  <a:pt x="1913" y="894"/>
                  <a:pt x="1912" y="884"/>
                  <a:pt x="1911" y="874"/>
                </a:cubicBezTo>
                <a:cubicBezTo>
                  <a:pt x="1909" y="847"/>
                  <a:pt x="1905" y="820"/>
                  <a:pt x="1900" y="794"/>
                </a:cubicBezTo>
                <a:cubicBezTo>
                  <a:pt x="1899" y="789"/>
                  <a:pt x="1902" y="785"/>
                  <a:pt x="1907" y="784"/>
                </a:cubicBezTo>
                <a:cubicBezTo>
                  <a:pt x="1911" y="783"/>
                  <a:pt x="1916" y="786"/>
                  <a:pt x="1917" y="790"/>
                </a:cubicBezTo>
                <a:cubicBezTo>
                  <a:pt x="1922" y="817"/>
                  <a:pt x="1926" y="845"/>
                  <a:pt x="1928" y="872"/>
                </a:cubicBezTo>
                <a:cubicBezTo>
                  <a:pt x="1929" y="883"/>
                  <a:pt x="1930" y="893"/>
                  <a:pt x="1931" y="904"/>
                </a:cubicBezTo>
                <a:cubicBezTo>
                  <a:pt x="1931" y="904"/>
                  <a:pt x="1931" y="904"/>
                  <a:pt x="1931" y="904"/>
                </a:cubicBezTo>
                <a:cubicBezTo>
                  <a:pt x="1932" y="925"/>
                  <a:pt x="1933" y="946"/>
                  <a:pt x="1933" y="967"/>
                </a:cubicBezTo>
                <a:cubicBezTo>
                  <a:pt x="1933" y="995"/>
                  <a:pt x="1932" y="1024"/>
                  <a:pt x="1929" y="1052"/>
                </a:cubicBezTo>
                <a:cubicBezTo>
                  <a:pt x="1929" y="1056"/>
                  <a:pt x="1925" y="1060"/>
                  <a:pt x="1921" y="1060"/>
                </a:cubicBezTo>
                <a:close/>
                <a:moveTo>
                  <a:pt x="11" y="910"/>
                </a:moveTo>
                <a:cubicBezTo>
                  <a:pt x="11" y="910"/>
                  <a:pt x="11" y="909"/>
                  <a:pt x="11" y="909"/>
                </a:cubicBezTo>
                <a:cubicBezTo>
                  <a:pt x="6" y="909"/>
                  <a:pt x="2" y="905"/>
                  <a:pt x="3" y="900"/>
                </a:cubicBezTo>
                <a:cubicBezTo>
                  <a:pt x="3" y="893"/>
                  <a:pt x="4" y="885"/>
                  <a:pt x="5" y="878"/>
                </a:cubicBezTo>
                <a:cubicBezTo>
                  <a:pt x="5" y="873"/>
                  <a:pt x="9" y="870"/>
                  <a:pt x="14" y="870"/>
                </a:cubicBezTo>
                <a:cubicBezTo>
                  <a:pt x="19" y="870"/>
                  <a:pt x="22" y="875"/>
                  <a:pt x="22" y="879"/>
                </a:cubicBezTo>
                <a:cubicBezTo>
                  <a:pt x="21" y="887"/>
                  <a:pt x="20" y="894"/>
                  <a:pt x="20" y="902"/>
                </a:cubicBezTo>
                <a:cubicBezTo>
                  <a:pt x="19" y="906"/>
                  <a:pt x="16" y="910"/>
                  <a:pt x="11" y="910"/>
                </a:cubicBezTo>
                <a:close/>
                <a:moveTo>
                  <a:pt x="16" y="859"/>
                </a:moveTo>
                <a:cubicBezTo>
                  <a:pt x="16" y="859"/>
                  <a:pt x="15" y="859"/>
                  <a:pt x="15" y="859"/>
                </a:cubicBezTo>
                <a:cubicBezTo>
                  <a:pt x="10" y="858"/>
                  <a:pt x="7" y="854"/>
                  <a:pt x="8" y="849"/>
                </a:cubicBezTo>
                <a:cubicBezTo>
                  <a:pt x="12" y="812"/>
                  <a:pt x="19" y="774"/>
                  <a:pt x="28" y="737"/>
                </a:cubicBezTo>
                <a:cubicBezTo>
                  <a:pt x="36" y="708"/>
                  <a:pt x="44" y="679"/>
                  <a:pt x="54" y="650"/>
                </a:cubicBezTo>
                <a:cubicBezTo>
                  <a:pt x="60" y="632"/>
                  <a:pt x="67" y="614"/>
                  <a:pt x="75" y="596"/>
                </a:cubicBezTo>
                <a:cubicBezTo>
                  <a:pt x="76" y="592"/>
                  <a:pt x="81" y="590"/>
                  <a:pt x="86" y="592"/>
                </a:cubicBezTo>
                <a:cubicBezTo>
                  <a:pt x="90" y="593"/>
                  <a:pt x="92" y="598"/>
                  <a:pt x="90" y="603"/>
                </a:cubicBezTo>
                <a:cubicBezTo>
                  <a:pt x="83" y="620"/>
                  <a:pt x="76" y="638"/>
                  <a:pt x="70" y="656"/>
                </a:cubicBezTo>
                <a:cubicBezTo>
                  <a:pt x="60" y="684"/>
                  <a:pt x="52" y="712"/>
                  <a:pt x="45" y="741"/>
                </a:cubicBezTo>
                <a:cubicBezTo>
                  <a:pt x="36" y="777"/>
                  <a:pt x="29" y="814"/>
                  <a:pt x="25" y="851"/>
                </a:cubicBezTo>
                <a:cubicBezTo>
                  <a:pt x="24" y="856"/>
                  <a:pt x="20" y="859"/>
                  <a:pt x="16" y="859"/>
                </a:cubicBezTo>
                <a:close/>
                <a:moveTo>
                  <a:pt x="1903" y="773"/>
                </a:moveTo>
                <a:cubicBezTo>
                  <a:pt x="1899" y="773"/>
                  <a:pt x="1895" y="770"/>
                  <a:pt x="1894" y="766"/>
                </a:cubicBezTo>
                <a:cubicBezTo>
                  <a:pt x="1893" y="759"/>
                  <a:pt x="1891" y="751"/>
                  <a:pt x="1889" y="744"/>
                </a:cubicBezTo>
                <a:cubicBezTo>
                  <a:pt x="1888" y="740"/>
                  <a:pt x="1891" y="735"/>
                  <a:pt x="1896" y="734"/>
                </a:cubicBezTo>
                <a:cubicBezTo>
                  <a:pt x="1900" y="733"/>
                  <a:pt x="1905" y="736"/>
                  <a:pt x="1906" y="740"/>
                </a:cubicBezTo>
                <a:cubicBezTo>
                  <a:pt x="1908" y="748"/>
                  <a:pt x="1909" y="755"/>
                  <a:pt x="1911" y="762"/>
                </a:cubicBezTo>
                <a:cubicBezTo>
                  <a:pt x="1912" y="767"/>
                  <a:pt x="1909" y="772"/>
                  <a:pt x="1904" y="773"/>
                </a:cubicBezTo>
                <a:cubicBezTo>
                  <a:pt x="1904" y="773"/>
                  <a:pt x="1903" y="773"/>
                  <a:pt x="1903" y="773"/>
                </a:cubicBezTo>
                <a:close/>
                <a:moveTo>
                  <a:pt x="1891" y="723"/>
                </a:moveTo>
                <a:cubicBezTo>
                  <a:pt x="1887" y="723"/>
                  <a:pt x="1883" y="721"/>
                  <a:pt x="1882" y="717"/>
                </a:cubicBezTo>
                <a:cubicBezTo>
                  <a:pt x="1870" y="670"/>
                  <a:pt x="1853" y="624"/>
                  <a:pt x="1833" y="580"/>
                </a:cubicBezTo>
                <a:cubicBezTo>
                  <a:pt x="1833" y="580"/>
                  <a:pt x="1833" y="580"/>
                  <a:pt x="1833" y="580"/>
                </a:cubicBezTo>
                <a:cubicBezTo>
                  <a:pt x="1825" y="561"/>
                  <a:pt x="1816" y="542"/>
                  <a:pt x="1806" y="524"/>
                </a:cubicBezTo>
                <a:cubicBezTo>
                  <a:pt x="1798" y="510"/>
                  <a:pt x="1790" y="495"/>
                  <a:pt x="1782" y="481"/>
                </a:cubicBezTo>
                <a:cubicBezTo>
                  <a:pt x="1779" y="477"/>
                  <a:pt x="1780" y="471"/>
                  <a:pt x="1784" y="469"/>
                </a:cubicBezTo>
                <a:cubicBezTo>
                  <a:pt x="1789" y="466"/>
                  <a:pt x="1794" y="468"/>
                  <a:pt x="1796" y="472"/>
                </a:cubicBezTo>
                <a:cubicBezTo>
                  <a:pt x="1805" y="486"/>
                  <a:pt x="1813" y="501"/>
                  <a:pt x="1821" y="516"/>
                </a:cubicBezTo>
                <a:cubicBezTo>
                  <a:pt x="1831" y="535"/>
                  <a:pt x="1840" y="554"/>
                  <a:pt x="1849" y="573"/>
                </a:cubicBezTo>
                <a:cubicBezTo>
                  <a:pt x="1849" y="573"/>
                  <a:pt x="1849" y="573"/>
                  <a:pt x="1849" y="573"/>
                </a:cubicBezTo>
                <a:cubicBezTo>
                  <a:pt x="1869" y="618"/>
                  <a:pt x="1886" y="665"/>
                  <a:pt x="1899" y="713"/>
                </a:cubicBezTo>
                <a:cubicBezTo>
                  <a:pt x="1900" y="717"/>
                  <a:pt x="1897" y="722"/>
                  <a:pt x="1893" y="723"/>
                </a:cubicBezTo>
                <a:cubicBezTo>
                  <a:pt x="1892" y="723"/>
                  <a:pt x="1891" y="723"/>
                  <a:pt x="1891" y="723"/>
                </a:cubicBezTo>
                <a:close/>
                <a:moveTo>
                  <a:pt x="94" y="582"/>
                </a:moveTo>
                <a:cubicBezTo>
                  <a:pt x="93" y="582"/>
                  <a:pt x="91" y="582"/>
                  <a:pt x="90" y="581"/>
                </a:cubicBezTo>
                <a:cubicBezTo>
                  <a:pt x="86" y="579"/>
                  <a:pt x="84" y="574"/>
                  <a:pt x="86" y="570"/>
                </a:cubicBezTo>
                <a:cubicBezTo>
                  <a:pt x="89" y="563"/>
                  <a:pt x="92" y="556"/>
                  <a:pt x="96" y="549"/>
                </a:cubicBezTo>
                <a:cubicBezTo>
                  <a:pt x="98" y="545"/>
                  <a:pt x="103" y="543"/>
                  <a:pt x="107" y="545"/>
                </a:cubicBezTo>
                <a:cubicBezTo>
                  <a:pt x="111" y="547"/>
                  <a:pt x="113" y="553"/>
                  <a:pt x="111" y="557"/>
                </a:cubicBezTo>
                <a:cubicBezTo>
                  <a:pt x="108" y="563"/>
                  <a:pt x="104" y="570"/>
                  <a:pt x="101" y="577"/>
                </a:cubicBezTo>
                <a:cubicBezTo>
                  <a:pt x="100" y="580"/>
                  <a:pt x="97" y="582"/>
                  <a:pt x="94" y="582"/>
                </a:cubicBezTo>
                <a:close/>
                <a:moveTo>
                  <a:pt x="116" y="536"/>
                </a:moveTo>
                <a:cubicBezTo>
                  <a:pt x="115" y="536"/>
                  <a:pt x="113" y="536"/>
                  <a:pt x="112" y="535"/>
                </a:cubicBezTo>
                <a:cubicBezTo>
                  <a:pt x="108" y="533"/>
                  <a:pt x="106" y="528"/>
                  <a:pt x="108" y="524"/>
                </a:cubicBezTo>
                <a:cubicBezTo>
                  <a:pt x="126" y="490"/>
                  <a:pt x="145" y="457"/>
                  <a:pt x="166" y="426"/>
                </a:cubicBezTo>
                <a:cubicBezTo>
                  <a:pt x="166" y="426"/>
                  <a:pt x="166" y="426"/>
                  <a:pt x="166" y="426"/>
                </a:cubicBezTo>
                <a:cubicBezTo>
                  <a:pt x="189" y="392"/>
                  <a:pt x="214" y="359"/>
                  <a:pt x="241" y="329"/>
                </a:cubicBezTo>
                <a:cubicBezTo>
                  <a:pt x="247" y="323"/>
                  <a:pt x="253" y="316"/>
                  <a:pt x="259" y="310"/>
                </a:cubicBezTo>
                <a:cubicBezTo>
                  <a:pt x="262" y="306"/>
                  <a:pt x="267" y="306"/>
                  <a:pt x="271" y="309"/>
                </a:cubicBezTo>
                <a:cubicBezTo>
                  <a:pt x="274" y="312"/>
                  <a:pt x="274" y="318"/>
                  <a:pt x="271" y="321"/>
                </a:cubicBezTo>
                <a:cubicBezTo>
                  <a:pt x="265" y="328"/>
                  <a:pt x="259" y="334"/>
                  <a:pt x="254" y="340"/>
                </a:cubicBezTo>
                <a:cubicBezTo>
                  <a:pt x="228" y="370"/>
                  <a:pt x="203" y="402"/>
                  <a:pt x="181" y="435"/>
                </a:cubicBezTo>
                <a:cubicBezTo>
                  <a:pt x="181" y="435"/>
                  <a:pt x="181" y="435"/>
                  <a:pt x="181" y="435"/>
                </a:cubicBezTo>
                <a:cubicBezTo>
                  <a:pt x="160" y="466"/>
                  <a:pt x="140" y="498"/>
                  <a:pt x="123" y="532"/>
                </a:cubicBezTo>
                <a:cubicBezTo>
                  <a:pt x="122" y="535"/>
                  <a:pt x="119" y="536"/>
                  <a:pt x="116" y="536"/>
                </a:cubicBezTo>
                <a:close/>
                <a:moveTo>
                  <a:pt x="1774" y="461"/>
                </a:moveTo>
                <a:cubicBezTo>
                  <a:pt x="1771" y="461"/>
                  <a:pt x="1768" y="459"/>
                  <a:pt x="1767" y="457"/>
                </a:cubicBezTo>
                <a:cubicBezTo>
                  <a:pt x="1763" y="450"/>
                  <a:pt x="1759" y="444"/>
                  <a:pt x="1755" y="438"/>
                </a:cubicBezTo>
                <a:cubicBezTo>
                  <a:pt x="1752" y="434"/>
                  <a:pt x="1753" y="429"/>
                  <a:pt x="1757" y="426"/>
                </a:cubicBezTo>
                <a:cubicBezTo>
                  <a:pt x="1761" y="424"/>
                  <a:pt x="1766" y="425"/>
                  <a:pt x="1769" y="428"/>
                </a:cubicBezTo>
                <a:cubicBezTo>
                  <a:pt x="1773" y="435"/>
                  <a:pt x="1777" y="441"/>
                  <a:pt x="1781" y="448"/>
                </a:cubicBezTo>
                <a:cubicBezTo>
                  <a:pt x="1784" y="451"/>
                  <a:pt x="1783" y="457"/>
                  <a:pt x="1779" y="459"/>
                </a:cubicBezTo>
                <a:cubicBezTo>
                  <a:pt x="1777" y="460"/>
                  <a:pt x="1776" y="461"/>
                  <a:pt x="1774" y="461"/>
                </a:cubicBezTo>
                <a:close/>
                <a:moveTo>
                  <a:pt x="1746" y="418"/>
                </a:moveTo>
                <a:cubicBezTo>
                  <a:pt x="1743" y="418"/>
                  <a:pt x="1740" y="417"/>
                  <a:pt x="1739" y="415"/>
                </a:cubicBezTo>
                <a:cubicBezTo>
                  <a:pt x="1710" y="375"/>
                  <a:pt x="1679" y="338"/>
                  <a:pt x="1645" y="303"/>
                </a:cubicBezTo>
                <a:cubicBezTo>
                  <a:pt x="1645" y="303"/>
                  <a:pt x="1645" y="303"/>
                  <a:pt x="1645" y="303"/>
                </a:cubicBezTo>
                <a:cubicBezTo>
                  <a:pt x="1624" y="281"/>
                  <a:pt x="1601" y="260"/>
                  <a:pt x="1577" y="240"/>
                </a:cubicBezTo>
                <a:cubicBezTo>
                  <a:pt x="1572" y="236"/>
                  <a:pt x="1567" y="232"/>
                  <a:pt x="1562" y="228"/>
                </a:cubicBezTo>
                <a:cubicBezTo>
                  <a:pt x="1559" y="225"/>
                  <a:pt x="1558" y="220"/>
                  <a:pt x="1561" y="216"/>
                </a:cubicBezTo>
                <a:cubicBezTo>
                  <a:pt x="1564" y="212"/>
                  <a:pt x="1569" y="212"/>
                  <a:pt x="1573" y="215"/>
                </a:cubicBezTo>
                <a:cubicBezTo>
                  <a:pt x="1578" y="219"/>
                  <a:pt x="1583" y="223"/>
                  <a:pt x="1588" y="227"/>
                </a:cubicBezTo>
                <a:cubicBezTo>
                  <a:pt x="1612" y="247"/>
                  <a:pt x="1635" y="269"/>
                  <a:pt x="1657" y="291"/>
                </a:cubicBezTo>
                <a:cubicBezTo>
                  <a:pt x="1657" y="291"/>
                  <a:pt x="1657" y="291"/>
                  <a:pt x="1657" y="291"/>
                </a:cubicBezTo>
                <a:cubicBezTo>
                  <a:pt x="1692" y="327"/>
                  <a:pt x="1724" y="365"/>
                  <a:pt x="1752" y="405"/>
                </a:cubicBezTo>
                <a:cubicBezTo>
                  <a:pt x="1755" y="409"/>
                  <a:pt x="1754" y="414"/>
                  <a:pt x="1750" y="417"/>
                </a:cubicBezTo>
                <a:cubicBezTo>
                  <a:pt x="1749" y="418"/>
                  <a:pt x="1747" y="418"/>
                  <a:pt x="1746" y="418"/>
                </a:cubicBezTo>
                <a:close/>
                <a:moveTo>
                  <a:pt x="284" y="304"/>
                </a:moveTo>
                <a:cubicBezTo>
                  <a:pt x="282" y="304"/>
                  <a:pt x="280" y="303"/>
                  <a:pt x="279" y="301"/>
                </a:cubicBezTo>
                <a:cubicBezTo>
                  <a:pt x="275" y="298"/>
                  <a:pt x="275" y="292"/>
                  <a:pt x="278" y="289"/>
                </a:cubicBezTo>
                <a:cubicBezTo>
                  <a:pt x="284" y="284"/>
                  <a:pt x="289" y="278"/>
                  <a:pt x="295" y="273"/>
                </a:cubicBezTo>
                <a:cubicBezTo>
                  <a:pt x="298" y="270"/>
                  <a:pt x="303" y="270"/>
                  <a:pt x="307" y="273"/>
                </a:cubicBezTo>
                <a:cubicBezTo>
                  <a:pt x="310" y="277"/>
                  <a:pt x="310" y="282"/>
                  <a:pt x="306" y="285"/>
                </a:cubicBezTo>
                <a:cubicBezTo>
                  <a:pt x="301" y="290"/>
                  <a:pt x="296" y="296"/>
                  <a:pt x="291" y="301"/>
                </a:cubicBezTo>
                <a:cubicBezTo>
                  <a:pt x="289" y="303"/>
                  <a:pt x="287" y="304"/>
                  <a:pt x="284" y="304"/>
                </a:cubicBezTo>
                <a:close/>
                <a:moveTo>
                  <a:pt x="321" y="268"/>
                </a:moveTo>
                <a:cubicBezTo>
                  <a:pt x="319" y="268"/>
                  <a:pt x="317" y="267"/>
                  <a:pt x="315" y="265"/>
                </a:cubicBezTo>
                <a:cubicBezTo>
                  <a:pt x="312" y="262"/>
                  <a:pt x="312" y="257"/>
                  <a:pt x="315" y="253"/>
                </a:cubicBezTo>
                <a:cubicBezTo>
                  <a:pt x="343" y="228"/>
                  <a:pt x="373" y="204"/>
                  <a:pt x="404" y="182"/>
                </a:cubicBezTo>
                <a:cubicBezTo>
                  <a:pt x="404" y="182"/>
                  <a:pt x="404" y="182"/>
                  <a:pt x="404" y="182"/>
                </a:cubicBezTo>
                <a:cubicBezTo>
                  <a:pt x="444" y="153"/>
                  <a:pt x="487" y="127"/>
                  <a:pt x="531" y="105"/>
                </a:cubicBezTo>
                <a:cubicBezTo>
                  <a:pt x="535" y="103"/>
                  <a:pt x="540" y="105"/>
                  <a:pt x="542" y="109"/>
                </a:cubicBezTo>
                <a:cubicBezTo>
                  <a:pt x="545" y="113"/>
                  <a:pt x="543" y="118"/>
                  <a:pt x="539" y="120"/>
                </a:cubicBezTo>
                <a:cubicBezTo>
                  <a:pt x="495" y="142"/>
                  <a:pt x="454" y="167"/>
                  <a:pt x="414" y="196"/>
                </a:cubicBezTo>
                <a:cubicBezTo>
                  <a:pt x="414" y="196"/>
                  <a:pt x="414" y="196"/>
                  <a:pt x="414" y="196"/>
                </a:cubicBezTo>
                <a:cubicBezTo>
                  <a:pt x="384" y="217"/>
                  <a:pt x="354" y="241"/>
                  <a:pt x="327" y="266"/>
                </a:cubicBezTo>
                <a:cubicBezTo>
                  <a:pt x="325" y="268"/>
                  <a:pt x="323" y="268"/>
                  <a:pt x="321" y="268"/>
                </a:cubicBezTo>
                <a:close/>
                <a:moveTo>
                  <a:pt x="1545" y="212"/>
                </a:moveTo>
                <a:cubicBezTo>
                  <a:pt x="1543" y="212"/>
                  <a:pt x="1542" y="212"/>
                  <a:pt x="1540" y="211"/>
                </a:cubicBezTo>
                <a:cubicBezTo>
                  <a:pt x="1534" y="206"/>
                  <a:pt x="1528" y="202"/>
                  <a:pt x="1522" y="197"/>
                </a:cubicBezTo>
                <a:cubicBezTo>
                  <a:pt x="1518" y="195"/>
                  <a:pt x="1517" y="189"/>
                  <a:pt x="1520" y="185"/>
                </a:cubicBezTo>
                <a:cubicBezTo>
                  <a:pt x="1523" y="182"/>
                  <a:pt x="1528" y="181"/>
                  <a:pt x="1532" y="183"/>
                </a:cubicBezTo>
                <a:cubicBezTo>
                  <a:pt x="1538" y="188"/>
                  <a:pt x="1544" y="192"/>
                  <a:pt x="1550" y="197"/>
                </a:cubicBezTo>
                <a:cubicBezTo>
                  <a:pt x="1554" y="200"/>
                  <a:pt x="1555" y="205"/>
                  <a:pt x="1552" y="209"/>
                </a:cubicBezTo>
                <a:cubicBezTo>
                  <a:pt x="1550" y="211"/>
                  <a:pt x="1548" y="212"/>
                  <a:pt x="1545" y="212"/>
                </a:cubicBezTo>
                <a:close/>
                <a:moveTo>
                  <a:pt x="1504" y="183"/>
                </a:moveTo>
                <a:cubicBezTo>
                  <a:pt x="1502" y="183"/>
                  <a:pt x="1501" y="182"/>
                  <a:pt x="1499" y="181"/>
                </a:cubicBezTo>
                <a:cubicBezTo>
                  <a:pt x="1459" y="154"/>
                  <a:pt x="1416" y="130"/>
                  <a:pt x="1372" y="109"/>
                </a:cubicBezTo>
                <a:cubicBezTo>
                  <a:pt x="1372" y="109"/>
                  <a:pt x="1372" y="109"/>
                  <a:pt x="1372" y="109"/>
                </a:cubicBezTo>
                <a:cubicBezTo>
                  <a:pt x="1339" y="93"/>
                  <a:pt x="1304" y="79"/>
                  <a:pt x="1268" y="67"/>
                </a:cubicBezTo>
                <a:cubicBezTo>
                  <a:pt x="1264" y="66"/>
                  <a:pt x="1262" y="61"/>
                  <a:pt x="1263" y="57"/>
                </a:cubicBezTo>
                <a:cubicBezTo>
                  <a:pt x="1265" y="52"/>
                  <a:pt x="1269" y="50"/>
                  <a:pt x="1274" y="51"/>
                </a:cubicBezTo>
                <a:cubicBezTo>
                  <a:pt x="1310" y="63"/>
                  <a:pt x="1345" y="78"/>
                  <a:pt x="1380" y="94"/>
                </a:cubicBezTo>
                <a:cubicBezTo>
                  <a:pt x="1380" y="94"/>
                  <a:pt x="1380" y="94"/>
                  <a:pt x="1380" y="94"/>
                </a:cubicBezTo>
                <a:cubicBezTo>
                  <a:pt x="1424" y="115"/>
                  <a:pt x="1468" y="140"/>
                  <a:pt x="1509" y="167"/>
                </a:cubicBezTo>
                <a:cubicBezTo>
                  <a:pt x="1512" y="170"/>
                  <a:pt x="1513" y="175"/>
                  <a:pt x="1511" y="179"/>
                </a:cubicBezTo>
                <a:cubicBezTo>
                  <a:pt x="1509" y="181"/>
                  <a:pt x="1507" y="183"/>
                  <a:pt x="1504" y="183"/>
                </a:cubicBezTo>
                <a:close/>
                <a:moveTo>
                  <a:pt x="560" y="109"/>
                </a:moveTo>
                <a:cubicBezTo>
                  <a:pt x="557" y="109"/>
                  <a:pt x="554" y="107"/>
                  <a:pt x="553" y="104"/>
                </a:cubicBezTo>
                <a:cubicBezTo>
                  <a:pt x="551" y="100"/>
                  <a:pt x="552" y="95"/>
                  <a:pt x="557" y="93"/>
                </a:cubicBezTo>
                <a:cubicBezTo>
                  <a:pt x="563" y="89"/>
                  <a:pt x="570" y="86"/>
                  <a:pt x="577" y="83"/>
                </a:cubicBezTo>
                <a:cubicBezTo>
                  <a:pt x="582" y="81"/>
                  <a:pt x="587" y="83"/>
                  <a:pt x="589" y="87"/>
                </a:cubicBezTo>
                <a:cubicBezTo>
                  <a:pt x="590" y="92"/>
                  <a:pt x="589" y="97"/>
                  <a:pt x="584" y="99"/>
                </a:cubicBezTo>
                <a:cubicBezTo>
                  <a:pt x="577" y="102"/>
                  <a:pt x="571" y="105"/>
                  <a:pt x="564" y="108"/>
                </a:cubicBezTo>
                <a:cubicBezTo>
                  <a:pt x="563" y="108"/>
                  <a:pt x="561" y="109"/>
                  <a:pt x="560" y="109"/>
                </a:cubicBezTo>
                <a:close/>
                <a:moveTo>
                  <a:pt x="607" y="88"/>
                </a:moveTo>
                <a:cubicBezTo>
                  <a:pt x="604" y="88"/>
                  <a:pt x="600" y="86"/>
                  <a:pt x="599" y="83"/>
                </a:cubicBezTo>
                <a:cubicBezTo>
                  <a:pt x="597" y="79"/>
                  <a:pt x="599" y="74"/>
                  <a:pt x="604" y="72"/>
                </a:cubicBezTo>
                <a:cubicBezTo>
                  <a:pt x="639" y="58"/>
                  <a:pt x="675" y="45"/>
                  <a:pt x="712" y="35"/>
                </a:cubicBezTo>
                <a:cubicBezTo>
                  <a:pt x="712" y="35"/>
                  <a:pt x="712" y="35"/>
                  <a:pt x="712" y="35"/>
                </a:cubicBezTo>
                <a:cubicBezTo>
                  <a:pt x="760" y="22"/>
                  <a:pt x="808" y="13"/>
                  <a:pt x="857" y="7"/>
                </a:cubicBezTo>
                <a:cubicBezTo>
                  <a:pt x="862" y="7"/>
                  <a:pt x="866" y="10"/>
                  <a:pt x="867" y="15"/>
                </a:cubicBezTo>
                <a:cubicBezTo>
                  <a:pt x="867" y="19"/>
                  <a:pt x="864" y="23"/>
                  <a:pt x="859" y="24"/>
                </a:cubicBezTo>
                <a:cubicBezTo>
                  <a:pt x="811" y="30"/>
                  <a:pt x="763" y="39"/>
                  <a:pt x="716" y="52"/>
                </a:cubicBezTo>
                <a:cubicBezTo>
                  <a:pt x="716" y="52"/>
                  <a:pt x="716" y="52"/>
                  <a:pt x="716" y="52"/>
                </a:cubicBezTo>
                <a:cubicBezTo>
                  <a:pt x="680" y="62"/>
                  <a:pt x="645" y="74"/>
                  <a:pt x="610" y="88"/>
                </a:cubicBezTo>
                <a:cubicBezTo>
                  <a:pt x="609" y="88"/>
                  <a:pt x="608" y="88"/>
                  <a:pt x="607" y="88"/>
                </a:cubicBezTo>
                <a:close/>
                <a:moveTo>
                  <a:pt x="1244" y="59"/>
                </a:moveTo>
                <a:cubicBezTo>
                  <a:pt x="1243" y="59"/>
                  <a:pt x="1243" y="59"/>
                  <a:pt x="1242" y="59"/>
                </a:cubicBezTo>
                <a:cubicBezTo>
                  <a:pt x="1235" y="57"/>
                  <a:pt x="1227" y="55"/>
                  <a:pt x="1220" y="53"/>
                </a:cubicBezTo>
                <a:cubicBezTo>
                  <a:pt x="1216" y="51"/>
                  <a:pt x="1213" y="47"/>
                  <a:pt x="1214" y="42"/>
                </a:cubicBezTo>
                <a:cubicBezTo>
                  <a:pt x="1216" y="38"/>
                  <a:pt x="1220" y="35"/>
                  <a:pt x="1225" y="36"/>
                </a:cubicBezTo>
                <a:cubicBezTo>
                  <a:pt x="1232" y="38"/>
                  <a:pt x="1239" y="40"/>
                  <a:pt x="1247" y="43"/>
                </a:cubicBezTo>
                <a:cubicBezTo>
                  <a:pt x="1251" y="44"/>
                  <a:pt x="1254" y="49"/>
                  <a:pt x="1252" y="53"/>
                </a:cubicBezTo>
                <a:cubicBezTo>
                  <a:pt x="1251" y="57"/>
                  <a:pt x="1248" y="59"/>
                  <a:pt x="1244" y="59"/>
                </a:cubicBezTo>
                <a:close/>
                <a:moveTo>
                  <a:pt x="1195" y="46"/>
                </a:moveTo>
                <a:cubicBezTo>
                  <a:pt x="1194" y="46"/>
                  <a:pt x="1194" y="46"/>
                  <a:pt x="1193" y="46"/>
                </a:cubicBezTo>
                <a:cubicBezTo>
                  <a:pt x="1146" y="34"/>
                  <a:pt x="1098" y="26"/>
                  <a:pt x="1050" y="22"/>
                </a:cubicBezTo>
                <a:cubicBezTo>
                  <a:pt x="1050" y="22"/>
                  <a:pt x="1049" y="22"/>
                  <a:pt x="1049" y="22"/>
                </a:cubicBezTo>
                <a:cubicBezTo>
                  <a:pt x="1012" y="18"/>
                  <a:pt x="975" y="17"/>
                  <a:pt x="937" y="18"/>
                </a:cubicBezTo>
                <a:cubicBezTo>
                  <a:pt x="937" y="18"/>
                  <a:pt x="937" y="18"/>
                  <a:pt x="937" y="18"/>
                </a:cubicBezTo>
                <a:cubicBezTo>
                  <a:pt x="933" y="18"/>
                  <a:pt x="929" y="15"/>
                  <a:pt x="929" y="10"/>
                </a:cubicBezTo>
                <a:cubicBezTo>
                  <a:pt x="929" y="5"/>
                  <a:pt x="932" y="1"/>
                  <a:pt x="937" y="1"/>
                </a:cubicBezTo>
                <a:cubicBezTo>
                  <a:pt x="975" y="0"/>
                  <a:pt x="1013" y="1"/>
                  <a:pt x="1051" y="5"/>
                </a:cubicBezTo>
                <a:cubicBezTo>
                  <a:pt x="1051" y="5"/>
                  <a:pt x="1051" y="5"/>
                  <a:pt x="1051" y="5"/>
                </a:cubicBezTo>
                <a:cubicBezTo>
                  <a:pt x="1100" y="9"/>
                  <a:pt x="1149" y="17"/>
                  <a:pt x="1197" y="29"/>
                </a:cubicBezTo>
                <a:cubicBezTo>
                  <a:pt x="1202" y="30"/>
                  <a:pt x="1205" y="35"/>
                  <a:pt x="1203" y="39"/>
                </a:cubicBezTo>
                <a:cubicBezTo>
                  <a:pt x="1202" y="43"/>
                  <a:pt x="1199" y="46"/>
                  <a:pt x="1195" y="46"/>
                </a:cubicBezTo>
                <a:close/>
                <a:moveTo>
                  <a:pt x="886" y="21"/>
                </a:moveTo>
                <a:cubicBezTo>
                  <a:pt x="882" y="21"/>
                  <a:pt x="878" y="18"/>
                  <a:pt x="878" y="13"/>
                </a:cubicBezTo>
                <a:cubicBezTo>
                  <a:pt x="878" y="9"/>
                  <a:pt x="881" y="5"/>
                  <a:pt x="886" y="4"/>
                </a:cubicBezTo>
                <a:cubicBezTo>
                  <a:pt x="888" y="4"/>
                  <a:pt x="891" y="4"/>
                  <a:pt x="894" y="4"/>
                </a:cubicBezTo>
                <a:cubicBezTo>
                  <a:pt x="899" y="3"/>
                  <a:pt x="904" y="3"/>
                  <a:pt x="908" y="3"/>
                </a:cubicBezTo>
                <a:cubicBezTo>
                  <a:pt x="913" y="2"/>
                  <a:pt x="917" y="6"/>
                  <a:pt x="917" y="11"/>
                </a:cubicBezTo>
                <a:cubicBezTo>
                  <a:pt x="918" y="15"/>
                  <a:pt x="914" y="19"/>
                  <a:pt x="909" y="20"/>
                </a:cubicBezTo>
                <a:cubicBezTo>
                  <a:pt x="905" y="20"/>
                  <a:pt x="900" y="20"/>
                  <a:pt x="895" y="21"/>
                </a:cubicBezTo>
                <a:cubicBezTo>
                  <a:pt x="892" y="21"/>
                  <a:pt x="890" y="21"/>
                  <a:pt x="887" y="21"/>
                </a:cubicBezTo>
                <a:cubicBezTo>
                  <a:pt x="887" y="21"/>
                  <a:pt x="887" y="21"/>
                  <a:pt x="886" y="21"/>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5" name="Freeform 8">
            <a:extLst>
              <a:ext uri="{FF2B5EF4-FFF2-40B4-BE49-F238E27FC236}">
                <a16:creationId xmlns:a16="http://schemas.microsoft.com/office/drawing/2014/main" id="{0FD846B2-85B4-0234-D8F9-29CFFC3EE50A}"/>
              </a:ext>
            </a:extLst>
          </p:cNvPr>
          <p:cNvSpPr>
            <a:spLocks noEditPoints="1"/>
          </p:cNvSpPr>
          <p:nvPr/>
        </p:nvSpPr>
        <p:spPr bwMode="auto">
          <a:xfrm>
            <a:off x="8939770" y="1887325"/>
            <a:ext cx="2957127" cy="2957127"/>
          </a:xfrm>
          <a:custGeom>
            <a:avLst/>
            <a:gdLst>
              <a:gd name="T0" fmla="*/ 931 w 1861"/>
              <a:gd name="T1" fmla="*/ 1843 h 1860"/>
              <a:gd name="T2" fmla="*/ 1074 w 1861"/>
              <a:gd name="T3" fmla="*/ 1849 h 1860"/>
              <a:gd name="T4" fmla="*/ 867 w 1861"/>
              <a:gd name="T5" fmla="*/ 1850 h 1860"/>
              <a:gd name="T6" fmla="*/ 790 w 1861"/>
              <a:gd name="T7" fmla="*/ 1850 h 1860"/>
              <a:gd name="T8" fmla="*/ 629 w 1861"/>
              <a:gd name="T9" fmla="*/ 1792 h 1860"/>
              <a:gd name="T10" fmla="*/ 1148 w 1861"/>
              <a:gd name="T11" fmla="*/ 1826 h 1860"/>
              <a:gd name="T12" fmla="*/ 1176 w 1861"/>
              <a:gd name="T13" fmla="*/ 1812 h 1860"/>
              <a:gd name="T14" fmla="*/ 1356 w 1861"/>
              <a:gd name="T15" fmla="*/ 1757 h 1860"/>
              <a:gd name="T16" fmla="*/ 597 w 1861"/>
              <a:gd name="T17" fmla="*/ 1798 h 1860"/>
              <a:gd name="T18" fmla="*/ 571 w 1861"/>
              <a:gd name="T19" fmla="*/ 1788 h 1860"/>
              <a:gd name="T20" fmla="*/ 577 w 1861"/>
              <a:gd name="T21" fmla="*/ 1772 h 1860"/>
              <a:gd name="T22" fmla="*/ 1423 w 1861"/>
              <a:gd name="T23" fmla="*/ 1710 h 1860"/>
              <a:gd name="T24" fmla="*/ 1605 w 1861"/>
              <a:gd name="T25" fmla="*/ 1547 h 1860"/>
              <a:gd name="T26" fmla="*/ 350 w 1861"/>
              <a:gd name="T27" fmla="*/ 1657 h 1860"/>
              <a:gd name="T28" fmla="*/ 328 w 1861"/>
              <a:gd name="T29" fmla="*/ 1639 h 1860"/>
              <a:gd name="T30" fmla="*/ 340 w 1861"/>
              <a:gd name="T31" fmla="*/ 1638 h 1860"/>
              <a:gd name="T32" fmla="*/ 1636 w 1861"/>
              <a:gd name="T33" fmla="*/ 1537 h 1860"/>
              <a:gd name="T34" fmla="*/ 1759 w 1861"/>
              <a:gd name="T35" fmla="*/ 1314 h 1860"/>
              <a:gd name="T36" fmla="*/ 158 w 1861"/>
              <a:gd name="T37" fmla="*/ 1448 h 1860"/>
              <a:gd name="T38" fmla="*/ 170 w 1861"/>
              <a:gd name="T39" fmla="*/ 1450 h 1860"/>
              <a:gd name="T40" fmla="*/ 128 w 1861"/>
              <a:gd name="T41" fmla="*/ 1366 h 1860"/>
              <a:gd name="T42" fmla="*/ 14 w 1861"/>
              <a:gd name="T43" fmla="*/ 1086 h 1860"/>
              <a:gd name="T44" fmla="*/ 84 w 1861"/>
              <a:gd name="T45" fmla="*/ 1303 h 1860"/>
              <a:gd name="T46" fmla="*/ 1789 w 1861"/>
              <a:gd name="T47" fmla="*/ 1274 h 1860"/>
              <a:gd name="T48" fmla="*/ 1846 w 1861"/>
              <a:gd name="T49" fmla="*/ 1039 h 1860"/>
              <a:gd name="T50" fmla="*/ 18 w 1861"/>
              <a:gd name="T51" fmla="*/ 1065 h 1860"/>
              <a:gd name="T52" fmla="*/ 18 w 1861"/>
              <a:gd name="T53" fmla="*/ 1065 h 1860"/>
              <a:gd name="T54" fmla="*/ 19 w 1861"/>
              <a:gd name="T55" fmla="*/ 795 h 1860"/>
              <a:gd name="T56" fmla="*/ 15 w 1861"/>
              <a:gd name="T57" fmla="*/ 1037 h 1860"/>
              <a:gd name="T58" fmla="*/ 1848 w 1861"/>
              <a:gd name="T59" fmla="*/ 1027 h 1860"/>
              <a:gd name="T60" fmla="*/ 1838 w 1861"/>
              <a:gd name="T61" fmla="*/ 822 h 1860"/>
              <a:gd name="T62" fmla="*/ 1861 w 1861"/>
              <a:gd name="T63" fmla="*/ 930 h 1860"/>
              <a:gd name="T64" fmla="*/ 24 w 1861"/>
              <a:gd name="T65" fmla="*/ 767 h 1860"/>
              <a:gd name="T66" fmla="*/ 26 w 1861"/>
              <a:gd name="T67" fmla="*/ 756 h 1860"/>
              <a:gd name="T68" fmla="*/ 107 w 1861"/>
              <a:gd name="T69" fmla="*/ 537 h 1860"/>
              <a:gd name="T70" fmla="*/ 1824 w 1861"/>
              <a:gd name="T71" fmla="*/ 739 h 1860"/>
              <a:gd name="T72" fmla="*/ 1763 w 1861"/>
              <a:gd name="T73" fmla="*/ 553 h 1860"/>
              <a:gd name="T74" fmla="*/ 1834 w 1861"/>
              <a:gd name="T75" fmla="*/ 708 h 1860"/>
              <a:gd name="T76" fmla="*/ 104 w 1861"/>
              <a:gd name="T77" fmla="*/ 504 h 1860"/>
              <a:gd name="T78" fmla="*/ 121 w 1861"/>
              <a:gd name="T79" fmla="*/ 490 h 1860"/>
              <a:gd name="T80" fmla="*/ 161 w 1861"/>
              <a:gd name="T81" fmla="*/ 439 h 1860"/>
              <a:gd name="T82" fmla="*/ 1736 w 1861"/>
              <a:gd name="T83" fmla="*/ 482 h 1860"/>
              <a:gd name="T84" fmla="*/ 1569 w 1861"/>
              <a:gd name="T85" fmla="*/ 273 h 1860"/>
              <a:gd name="T86" fmla="*/ 1717 w 1861"/>
              <a:gd name="T87" fmla="*/ 459 h 1860"/>
              <a:gd name="T88" fmla="*/ 284 w 1861"/>
              <a:gd name="T89" fmla="*/ 286 h 1860"/>
              <a:gd name="T90" fmla="*/ 334 w 1861"/>
              <a:gd name="T91" fmla="*/ 216 h 1860"/>
              <a:gd name="T92" fmla="*/ 345 w 1861"/>
              <a:gd name="T93" fmla="*/ 229 h 1860"/>
              <a:gd name="T94" fmla="*/ 1562 w 1861"/>
              <a:gd name="T95" fmla="*/ 247 h 1860"/>
              <a:gd name="T96" fmla="*/ 1341 w 1861"/>
              <a:gd name="T97" fmla="*/ 105 h 1860"/>
              <a:gd name="T98" fmla="*/ 1544 w 1861"/>
              <a:gd name="T99" fmla="*/ 234 h 1860"/>
              <a:gd name="T100" fmla="*/ 512 w 1861"/>
              <a:gd name="T101" fmla="*/ 109 h 1860"/>
              <a:gd name="T102" fmla="*/ 526 w 1861"/>
              <a:gd name="T103" fmla="*/ 93 h 1860"/>
              <a:gd name="T104" fmla="*/ 550 w 1861"/>
              <a:gd name="T105" fmla="*/ 100 h 1860"/>
              <a:gd name="T106" fmla="*/ 1327 w 1861"/>
              <a:gd name="T107" fmla="*/ 89 h 1860"/>
              <a:gd name="T108" fmla="*/ 1079 w 1861"/>
              <a:gd name="T109" fmla="*/ 29 h 1860"/>
              <a:gd name="T110" fmla="*/ 1301 w 1861"/>
              <a:gd name="T111" fmla="*/ 77 h 1860"/>
              <a:gd name="T112" fmla="*/ 770 w 1861"/>
              <a:gd name="T113" fmla="*/ 14 h 1860"/>
              <a:gd name="T114" fmla="*/ 798 w 1861"/>
              <a:gd name="T115" fmla="*/ 10 h 1860"/>
              <a:gd name="T116" fmla="*/ 1024 w 1861"/>
              <a:gd name="T117" fmla="*/ 22 h 1860"/>
              <a:gd name="T118" fmla="*/ 1053 w 1861"/>
              <a:gd name="T119" fmla="*/ 25 h 1860"/>
              <a:gd name="T120" fmla="*/ 1061 w 1861"/>
              <a:gd name="T121" fmla="*/ 18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1" h="1860">
                <a:moveTo>
                  <a:pt x="931" y="1860"/>
                </a:moveTo>
                <a:cubicBezTo>
                  <a:pt x="922" y="1860"/>
                  <a:pt x="912" y="1860"/>
                  <a:pt x="903" y="1860"/>
                </a:cubicBezTo>
                <a:cubicBezTo>
                  <a:pt x="901" y="1860"/>
                  <a:pt x="899" y="1859"/>
                  <a:pt x="897" y="1857"/>
                </a:cubicBezTo>
                <a:cubicBezTo>
                  <a:pt x="896" y="1856"/>
                  <a:pt x="895" y="1854"/>
                  <a:pt x="895" y="1851"/>
                </a:cubicBezTo>
                <a:cubicBezTo>
                  <a:pt x="895" y="1847"/>
                  <a:pt x="899" y="1843"/>
                  <a:pt x="904" y="1843"/>
                </a:cubicBezTo>
                <a:cubicBezTo>
                  <a:pt x="904" y="1843"/>
                  <a:pt x="904" y="1843"/>
                  <a:pt x="904" y="1843"/>
                </a:cubicBezTo>
                <a:cubicBezTo>
                  <a:pt x="913" y="1843"/>
                  <a:pt x="922" y="1843"/>
                  <a:pt x="931" y="1843"/>
                </a:cubicBezTo>
                <a:cubicBezTo>
                  <a:pt x="958" y="1843"/>
                  <a:pt x="985" y="1842"/>
                  <a:pt x="1011" y="1840"/>
                </a:cubicBezTo>
                <a:cubicBezTo>
                  <a:pt x="1031" y="1838"/>
                  <a:pt x="1052" y="1836"/>
                  <a:pt x="1071" y="1833"/>
                </a:cubicBezTo>
                <a:cubicBezTo>
                  <a:pt x="1072" y="1833"/>
                  <a:pt x="1072" y="1833"/>
                  <a:pt x="1072" y="1833"/>
                </a:cubicBezTo>
                <a:cubicBezTo>
                  <a:pt x="1090" y="1830"/>
                  <a:pt x="1108" y="1826"/>
                  <a:pt x="1126" y="1822"/>
                </a:cubicBezTo>
                <a:cubicBezTo>
                  <a:pt x="1131" y="1821"/>
                  <a:pt x="1136" y="1824"/>
                  <a:pt x="1137" y="1829"/>
                </a:cubicBezTo>
                <a:cubicBezTo>
                  <a:pt x="1138" y="1833"/>
                  <a:pt x="1135" y="1838"/>
                  <a:pt x="1130" y="1839"/>
                </a:cubicBezTo>
                <a:cubicBezTo>
                  <a:pt x="1112" y="1843"/>
                  <a:pt x="1093" y="1846"/>
                  <a:pt x="1074" y="1849"/>
                </a:cubicBezTo>
                <a:cubicBezTo>
                  <a:pt x="1074" y="1849"/>
                  <a:pt x="1074" y="1849"/>
                  <a:pt x="1074" y="1849"/>
                </a:cubicBezTo>
                <a:cubicBezTo>
                  <a:pt x="1074" y="1849"/>
                  <a:pt x="1074" y="1849"/>
                  <a:pt x="1074" y="1849"/>
                </a:cubicBezTo>
                <a:cubicBezTo>
                  <a:pt x="1054" y="1853"/>
                  <a:pt x="1033" y="1855"/>
                  <a:pt x="1013" y="1857"/>
                </a:cubicBezTo>
                <a:cubicBezTo>
                  <a:pt x="986" y="1859"/>
                  <a:pt x="958" y="1860"/>
                  <a:pt x="931" y="1860"/>
                </a:cubicBezTo>
                <a:close/>
                <a:moveTo>
                  <a:pt x="875" y="1859"/>
                </a:moveTo>
                <a:cubicBezTo>
                  <a:pt x="875" y="1859"/>
                  <a:pt x="875" y="1859"/>
                  <a:pt x="875" y="1859"/>
                </a:cubicBezTo>
                <a:cubicBezTo>
                  <a:pt x="870" y="1858"/>
                  <a:pt x="867" y="1854"/>
                  <a:pt x="867" y="1850"/>
                </a:cubicBezTo>
                <a:cubicBezTo>
                  <a:pt x="867" y="1845"/>
                  <a:pt x="871" y="1841"/>
                  <a:pt x="876" y="1842"/>
                </a:cubicBezTo>
                <a:cubicBezTo>
                  <a:pt x="878" y="1842"/>
                  <a:pt x="880" y="1843"/>
                  <a:pt x="882" y="1845"/>
                </a:cubicBezTo>
                <a:cubicBezTo>
                  <a:pt x="883" y="1846"/>
                  <a:pt x="884" y="1849"/>
                  <a:pt x="884" y="1851"/>
                </a:cubicBezTo>
                <a:cubicBezTo>
                  <a:pt x="884" y="1855"/>
                  <a:pt x="880" y="1859"/>
                  <a:pt x="875" y="1859"/>
                </a:cubicBezTo>
                <a:close/>
                <a:moveTo>
                  <a:pt x="847" y="1857"/>
                </a:moveTo>
                <a:cubicBezTo>
                  <a:pt x="847" y="1857"/>
                  <a:pt x="847" y="1857"/>
                  <a:pt x="846" y="1857"/>
                </a:cubicBezTo>
                <a:cubicBezTo>
                  <a:pt x="828" y="1855"/>
                  <a:pt x="809" y="1852"/>
                  <a:pt x="790" y="1850"/>
                </a:cubicBezTo>
                <a:cubicBezTo>
                  <a:pt x="745" y="1843"/>
                  <a:pt x="700" y="1832"/>
                  <a:pt x="657" y="1819"/>
                </a:cubicBezTo>
                <a:cubicBezTo>
                  <a:pt x="646" y="1816"/>
                  <a:pt x="635" y="1812"/>
                  <a:pt x="624" y="1808"/>
                </a:cubicBezTo>
                <a:cubicBezTo>
                  <a:pt x="623" y="1808"/>
                  <a:pt x="623" y="1808"/>
                  <a:pt x="623" y="1808"/>
                </a:cubicBezTo>
                <a:cubicBezTo>
                  <a:pt x="623" y="1808"/>
                  <a:pt x="623" y="1808"/>
                  <a:pt x="623" y="1808"/>
                </a:cubicBezTo>
                <a:cubicBezTo>
                  <a:pt x="621" y="1807"/>
                  <a:pt x="620" y="1806"/>
                  <a:pt x="619" y="1804"/>
                </a:cubicBezTo>
                <a:cubicBezTo>
                  <a:pt x="618" y="1802"/>
                  <a:pt x="618" y="1800"/>
                  <a:pt x="619" y="1797"/>
                </a:cubicBezTo>
                <a:cubicBezTo>
                  <a:pt x="620" y="1793"/>
                  <a:pt x="625" y="1791"/>
                  <a:pt x="629" y="1792"/>
                </a:cubicBezTo>
                <a:cubicBezTo>
                  <a:pt x="640" y="1796"/>
                  <a:pt x="651" y="1800"/>
                  <a:pt x="662" y="1803"/>
                </a:cubicBezTo>
                <a:cubicBezTo>
                  <a:pt x="704" y="1816"/>
                  <a:pt x="748" y="1826"/>
                  <a:pt x="792" y="1833"/>
                </a:cubicBezTo>
                <a:cubicBezTo>
                  <a:pt x="811" y="1836"/>
                  <a:pt x="829" y="1838"/>
                  <a:pt x="848" y="1840"/>
                </a:cubicBezTo>
                <a:cubicBezTo>
                  <a:pt x="853" y="1840"/>
                  <a:pt x="856" y="1844"/>
                  <a:pt x="856" y="1849"/>
                </a:cubicBezTo>
                <a:cubicBezTo>
                  <a:pt x="855" y="1853"/>
                  <a:pt x="852" y="1857"/>
                  <a:pt x="847" y="1857"/>
                </a:cubicBezTo>
                <a:close/>
                <a:moveTo>
                  <a:pt x="1156" y="1832"/>
                </a:moveTo>
                <a:cubicBezTo>
                  <a:pt x="1152" y="1832"/>
                  <a:pt x="1149" y="1830"/>
                  <a:pt x="1148" y="1826"/>
                </a:cubicBezTo>
                <a:cubicBezTo>
                  <a:pt x="1146" y="1822"/>
                  <a:pt x="1149" y="1817"/>
                  <a:pt x="1154" y="1816"/>
                </a:cubicBezTo>
                <a:cubicBezTo>
                  <a:pt x="1158" y="1815"/>
                  <a:pt x="1163" y="1817"/>
                  <a:pt x="1164" y="1822"/>
                </a:cubicBezTo>
                <a:cubicBezTo>
                  <a:pt x="1165" y="1826"/>
                  <a:pt x="1162" y="1831"/>
                  <a:pt x="1158" y="1832"/>
                </a:cubicBezTo>
                <a:cubicBezTo>
                  <a:pt x="1157" y="1832"/>
                  <a:pt x="1157" y="1832"/>
                  <a:pt x="1156" y="1832"/>
                </a:cubicBezTo>
                <a:close/>
                <a:moveTo>
                  <a:pt x="1183" y="1825"/>
                </a:moveTo>
                <a:cubicBezTo>
                  <a:pt x="1179" y="1825"/>
                  <a:pt x="1176" y="1823"/>
                  <a:pt x="1175" y="1819"/>
                </a:cubicBezTo>
                <a:cubicBezTo>
                  <a:pt x="1174" y="1817"/>
                  <a:pt x="1175" y="1814"/>
                  <a:pt x="1176" y="1812"/>
                </a:cubicBezTo>
                <a:cubicBezTo>
                  <a:pt x="1177" y="1811"/>
                  <a:pt x="1179" y="1809"/>
                  <a:pt x="1181" y="1808"/>
                </a:cubicBezTo>
                <a:cubicBezTo>
                  <a:pt x="1235" y="1793"/>
                  <a:pt x="1287" y="1773"/>
                  <a:pt x="1337" y="1748"/>
                </a:cubicBezTo>
                <a:cubicBezTo>
                  <a:pt x="1341" y="1746"/>
                  <a:pt x="1345" y="1744"/>
                  <a:pt x="1348" y="1742"/>
                </a:cubicBezTo>
                <a:cubicBezTo>
                  <a:pt x="1361" y="1735"/>
                  <a:pt x="1374" y="1728"/>
                  <a:pt x="1387" y="1721"/>
                </a:cubicBezTo>
                <a:cubicBezTo>
                  <a:pt x="1391" y="1719"/>
                  <a:pt x="1396" y="1720"/>
                  <a:pt x="1398" y="1724"/>
                </a:cubicBezTo>
                <a:cubicBezTo>
                  <a:pt x="1401" y="1728"/>
                  <a:pt x="1399" y="1734"/>
                  <a:pt x="1395" y="1736"/>
                </a:cubicBezTo>
                <a:cubicBezTo>
                  <a:pt x="1383" y="1743"/>
                  <a:pt x="1369" y="1750"/>
                  <a:pt x="1356" y="1757"/>
                </a:cubicBezTo>
                <a:cubicBezTo>
                  <a:pt x="1352" y="1759"/>
                  <a:pt x="1349" y="1761"/>
                  <a:pt x="1345" y="1763"/>
                </a:cubicBezTo>
                <a:cubicBezTo>
                  <a:pt x="1345" y="1763"/>
                  <a:pt x="1345" y="1763"/>
                  <a:pt x="1345" y="1763"/>
                </a:cubicBezTo>
                <a:cubicBezTo>
                  <a:pt x="1345" y="1763"/>
                  <a:pt x="1345" y="1763"/>
                  <a:pt x="1344" y="1763"/>
                </a:cubicBezTo>
                <a:cubicBezTo>
                  <a:pt x="1294" y="1788"/>
                  <a:pt x="1240" y="1809"/>
                  <a:pt x="1185" y="1825"/>
                </a:cubicBezTo>
                <a:cubicBezTo>
                  <a:pt x="1185" y="1825"/>
                  <a:pt x="1184" y="1825"/>
                  <a:pt x="1183" y="1825"/>
                </a:cubicBezTo>
                <a:close/>
                <a:moveTo>
                  <a:pt x="600" y="1799"/>
                </a:moveTo>
                <a:cubicBezTo>
                  <a:pt x="599" y="1799"/>
                  <a:pt x="598" y="1799"/>
                  <a:pt x="597" y="1798"/>
                </a:cubicBezTo>
                <a:cubicBezTo>
                  <a:pt x="595" y="1798"/>
                  <a:pt x="593" y="1796"/>
                  <a:pt x="592" y="1794"/>
                </a:cubicBezTo>
                <a:cubicBezTo>
                  <a:pt x="591" y="1792"/>
                  <a:pt x="591" y="1790"/>
                  <a:pt x="592" y="1787"/>
                </a:cubicBezTo>
                <a:cubicBezTo>
                  <a:pt x="594" y="1783"/>
                  <a:pt x="599" y="1781"/>
                  <a:pt x="603" y="1783"/>
                </a:cubicBezTo>
                <a:cubicBezTo>
                  <a:pt x="607" y="1784"/>
                  <a:pt x="610" y="1789"/>
                  <a:pt x="608" y="1793"/>
                </a:cubicBezTo>
                <a:cubicBezTo>
                  <a:pt x="607" y="1797"/>
                  <a:pt x="604" y="1799"/>
                  <a:pt x="600" y="1799"/>
                </a:cubicBezTo>
                <a:close/>
                <a:moveTo>
                  <a:pt x="574" y="1788"/>
                </a:moveTo>
                <a:cubicBezTo>
                  <a:pt x="573" y="1788"/>
                  <a:pt x="572" y="1788"/>
                  <a:pt x="571" y="1788"/>
                </a:cubicBezTo>
                <a:cubicBezTo>
                  <a:pt x="553" y="1780"/>
                  <a:pt x="536" y="1772"/>
                  <a:pt x="519" y="1764"/>
                </a:cubicBezTo>
                <a:cubicBezTo>
                  <a:pt x="467" y="1739"/>
                  <a:pt x="418" y="1709"/>
                  <a:pt x="373" y="1675"/>
                </a:cubicBezTo>
                <a:cubicBezTo>
                  <a:pt x="373" y="1675"/>
                  <a:pt x="373" y="1675"/>
                  <a:pt x="373" y="1675"/>
                </a:cubicBezTo>
                <a:cubicBezTo>
                  <a:pt x="369" y="1672"/>
                  <a:pt x="368" y="1666"/>
                  <a:pt x="371" y="1663"/>
                </a:cubicBezTo>
                <a:cubicBezTo>
                  <a:pt x="374" y="1659"/>
                  <a:pt x="379" y="1658"/>
                  <a:pt x="383" y="1661"/>
                </a:cubicBezTo>
                <a:cubicBezTo>
                  <a:pt x="428" y="1694"/>
                  <a:pt x="476" y="1724"/>
                  <a:pt x="526" y="1749"/>
                </a:cubicBezTo>
                <a:cubicBezTo>
                  <a:pt x="543" y="1757"/>
                  <a:pt x="560" y="1765"/>
                  <a:pt x="577" y="1772"/>
                </a:cubicBezTo>
                <a:cubicBezTo>
                  <a:pt x="581" y="1774"/>
                  <a:pt x="583" y="1779"/>
                  <a:pt x="582" y="1783"/>
                </a:cubicBezTo>
                <a:cubicBezTo>
                  <a:pt x="580" y="1786"/>
                  <a:pt x="577" y="1788"/>
                  <a:pt x="574" y="1788"/>
                </a:cubicBezTo>
                <a:close/>
                <a:moveTo>
                  <a:pt x="1415" y="1723"/>
                </a:moveTo>
                <a:cubicBezTo>
                  <a:pt x="1412" y="1723"/>
                  <a:pt x="1410" y="1721"/>
                  <a:pt x="1408" y="1719"/>
                </a:cubicBezTo>
                <a:cubicBezTo>
                  <a:pt x="1407" y="1717"/>
                  <a:pt x="1407" y="1714"/>
                  <a:pt x="1407" y="1712"/>
                </a:cubicBezTo>
                <a:cubicBezTo>
                  <a:pt x="1408" y="1710"/>
                  <a:pt x="1409" y="1708"/>
                  <a:pt x="1411" y="1707"/>
                </a:cubicBezTo>
                <a:cubicBezTo>
                  <a:pt x="1415" y="1704"/>
                  <a:pt x="1420" y="1706"/>
                  <a:pt x="1423" y="1710"/>
                </a:cubicBezTo>
                <a:cubicBezTo>
                  <a:pt x="1425" y="1714"/>
                  <a:pt x="1424" y="1719"/>
                  <a:pt x="1420" y="1721"/>
                </a:cubicBezTo>
                <a:cubicBezTo>
                  <a:pt x="1418" y="1722"/>
                  <a:pt x="1417" y="1723"/>
                  <a:pt x="1415" y="1723"/>
                </a:cubicBezTo>
                <a:close/>
                <a:moveTo>
                  <a:pt x="1439" y="1707"/>
                </a:moveTo>
                <a:cubicBezTo>
                  <a:pt x="1436" y="1707"/>
                  <a:pt x="1434" y="1706"/>
                  <a:pt x="1432" y="1704"/>
                </a:cubicBezTo>
                <a:cubicBezTo>
                  <a:pt x="1429" y="1700"/>
                  <a:pt x="1431" y="1694"/>
                  <a:pt x="1434" y="1692"/>
                </a:cubicBezTo>
                <a:cubicBezTo>
                  <a:pt x="1481" y="1661"/>
                  <a:pt x="1525" y="1626"/>
                  <a:pt x="1566" y="1587"/>
                </a:cubicBezTo>
                <a:cubicBezTo>
                  <a:pt x="1579" y="1574"/>
                  <a:pt x="1592" y="1560"/>
                  <a:pt x="1605" y="1547"/>
                </a:cubicBezTo>
                <a:cubicBezTo>
                  <a:pt x="1608" y="1543"/>
                  <a:pt x="1613" y="1543"/>
                  <a:pt x="1617" y="1546"/>
                </a:cubicBezTo>
                <a:cubicBezTo>
                  <a:pt x="1620" y="1549"/>
                  <a:pt x="1620" y="1555"/>
                  <a:pt x="1617" y="1558"/>
                </a:cubicBezTo>
                <a:cubicBezTo>
                  <a:pt x="1604" y="1572"/>
                  <a:pt x="1591" y="1586"/>
                  <a:pt x="1577" y="1599"/>
                </a:cubicBezTo>
                <a:cubicBezTo>
                  <a:pt x="1536" y="1639"/>
                  <a:pt x="1491" y="1675"/>
                  <a:pt x="1444" y="1706"/>
                </a:cubicBezTo>
                <a:cubicBezTo>
                  <a:pt x="1442" y="1707"/>
                  <a:pt x="1441" y="1707"/>
                  <a:pt x="1439" y="1707"/>
                </a:cubicBezTo>
                <a:close/>
                <a:moveTo>
                  <a:pt x="356" y="1659"/>
                </a:moveTo>
                <a:cubicBezTo>
                  <a:pt x="354" y="1659"/>
                  <a:pt x="352" y="1658"/>
                  <a:pt x="350" y="1657"/>
                </a:cubicBezTo>
                <a:cubicBezTo>
                  <a:pt x="348" y="1656"/>
                  <a:pt x="347" y="1654"/>
                  <a:pt x="347" y="1651"/>
                </a:cubicBezTo>
                <a:cubicBezTo>
                  <a:pt x="347" y="1649"/>
                  <a:pt x="347" y="1647"/>
                  <a:pt x="349" y="1645"/>
                </a:cubicBezTo>
                <a:cubicBezTo>
                  <a:pt x="352" y="1642"/>
                  <a:pt x="357" y="1641"/>
                  <a:pt x="361" y="1644"/>
                </a:cubicBezTo>
                <a:cubicBezTo>
                  <a:pt x="364" y="1647"/>
                  <a:pt x="365" y="1652"/>
                  <a:pt x="362" y="1656"/>
                </a:cubicBezTo>
                <a:cubicBezTo>
                  <a:pt x="361" y="1658"/>
                  <a:pt x="358" y="1659"/>
                  <a:pt x="356" y="1659"/>
                </a:cubicBezTo>
                <a:close/>
                <a:moveTo>
                  <a:pt x="334" y="1641"/>
                </a:moveTo>
                <a:cubicBezTo>
                  <a:pt x="332" y="1641"/>
                  <a:pt x="330" y="1640"/>
                  <a:pt x="328" y="1639"/>
                </a:cubicBezTo>
                <a:cubicBezTo>
                  <a:pt x="314" y="1627"/>
                  <a:pt x="300" y="1614"/>
                  <a:pt x="286" y="1601"/>
                </a:cubicBezTo>
                <a:cubicBezTo>
                  <a:pt x="245" y="1561"/>
                  <a:pt x="207" y="1518"/>
                  <a:pt x="174" y="1471"/>
                </a:cubicBezTo>
                <a:cubicBezTo>
                  <a:pt x="171" y="1467"/>
                  <a:pt x="172" y="1462"/>
                  <a:pt x="176" y="1459"/>
                </a:cubicBezTo>
                <a:cubicBezTo>
                  <a:pt x="180" y="1457"/>
                  <a:pt x="185" y="1458"/>
                  <a:pt x="188" y="1461"/>
                </a:cubicBezTo>
                <a:cubicBezTo>
                  <a:pt x="220" y="1507"/>
                  <a:pt x="257" y="1550"/>
                  <a:pt x="298" y="1588"/>
                </a:cubicBezTo>
                <a:cubicBezTo>
                  <a:pt x="311" y="1601"/>
                  <a:pt x="325" y="1614"/>
                  <a:pt x="339" y="1626"/>
                </a:cubicBezTo>
                <a:cubicBezTo>
                  <a:pt x="343" y="1629"/>
                  <a:pt x="343" y="1634"/>
                  <a:pt x="340" y="1638"/>
                </a:cubicBezTo>
                <a:cubicBezTo>
                  <a:pt x="339" y="1640"/>
                  <a:pt x="336" y="1641"/>
                  <a:pt x="334" y="1641"/>
                </a:cubicBezTo>
                <a:close/>
                <a:moveTo>
                  <a:pt x="1630" y="1540"/>
                </a:moveTo>
                <a:cubicBezTo>
                  <a:pt x="1628" y="1540"/>
                  <a:pt x="1626" y="1539"/>
                  <a:pt x="1624" y="1538"/>
                </a:cubicBezTo>
                <a:cubicBezTo>
                  <a:pt x="1621" y="1535"/>
                  <a:pt x="1620" y="1529"/>
                  <a:pt x="1623" y="1526"/>
                </a:cubicBezTo>
                <a:cubicBezTo>
                  <a:pt x="1626" y="1522"/>
                  <a:pt x="1632" y="1522"/>
                  <a:pt x="1635" y="1525"/>
                </a:cubicBezTo>
                <a:cubicBezTo>
                  <a:pt x="1637" y="1526"/>
                  <a:pt x="1638" y="1528"/>
                  <a:pt x="1638" y="1531"/>
                </a:cubicBezTo>
                <a:cubicBezTo>
                  <a:pt x="1638" y="1533"/>
                  <a:pt x="1638" y="1535"/>
                  <a:pt x="1636" y="1537"/>
                </a:cubicBezTo>
                <a:cubicBezTo>
                  <a:pt x="1634" y="1539"/>
                  <a:pt x="1632" y="1540"/>
                  <a:pt x="1630" y="1540"/>
                </a:cubicBezTo>
                <a:close/>
                <a:moveTo>
                  <a:pt x="1648" y="1518"/>
                </a:moveTo>
                <a:cubicBezTo>
                  <a:pt x="1646" y="1518"/>
                  <a:pt x="1644" y="1517"/>
                  <a:pt x="1642" y="1516"/>
                </a:cubicBezTo>
                <a:cubicBezTo>
                  <a:pt x="1641" y="1515"/>
                  <a:pt x="1640" y="1513"/>
                  <a:pt x="1639" y="1510"/>
                </a:cubicBezTo>
                <a:cubicBezTo>
                  <a:pt x="1639" y="1508"/>
                  <a:pt x="1640" y="1506"/>
                  <a:pt x="1641" y="1504"/>
                </a:cubicBezTo>
                <a:cubicBezTo>
                  <a:pt x="1676" y="1461"/>
                  <a:pt x="1707" y="1414"/>
                  <a:pt x="1734" y="1364"/>
                </a:cubicBezTo>
                <a:cubicBezTo>
                  <a:pt x="1743" y="1348"/>
                  <a:pt x="1751" y="1331"/>
                  <a:pt x="1759" y="1314"/>
                </a:cubicBezTo>
                <a:cubicBezTo>
                  <a:pt x="1761" y="1310"/>
                  <a:pt x="1766" y="1308"/>
                  <a:pt x="1770" y="1310"/>
                </a:cubicBezTo>
                <a:cubicBezTo>
                  <a:pt x="1775" y="1312"/>
                  <a:pt x="1776" y="1317"/>
                  <a:pt x="1775" y="1321"/>
                </a:cubicBezTo>
                <a:cubicBezTo>
                  <a:pt x="1767" y="1338"/>
                  <a:pt x="1758" y="1356"/>
                  <a:pt x="1749" y="1372"/>
                </a:cubicBezTo>
                <a:cubicBezTo>
                  <a:pt x="1722" y="1423"/>
                  <a:pt x="1690" y="1471"/>
                  <a:pt x="1654" y="1515"/>
                </a:cubicBezTo>
                <a:cubicBezTo>
                  <a:pt x="1653" y="1517"/>
                  <a:pt x="1650" y="1518"/>
                  <a:pt x="1648" y="1518"/>
                </a:cubicBezTo>
                <a:close/>
                <a:moveTo>
                  <a:pt x="165" y="1452"/>
                </a:moveTo>
                <a:cubicBezTo>
                  <a:pt x="162" y="1452"/>
                  <a:pt x="159" y="1450"/>
                  <a:pt x="158" y="1448"/>
                </a:cubicBezTo>
                <a:cubicBezTo>
                  <a:pt x="158" y="1448"/>
                  <a:pt x="158" y="1448"/>
                  <a:pt x="158" y="1448"/>
                </a:cubicBezTo>
                <a:cubicBezTo>
                  <a:pt x="158" y="1448"/>
                  <a:pt x="158" y="1448"/>
                  <a:pt x="158" y="1448"/>
                </a:cubicBezTo>
                <a:cubicBezTo>
                  <a:pt x="157" y="1446"/>
                  <a:pt x="156" y="1444"/>
                  <a:pt x="157" y="1441"/>
                </a:cubicBezTo>
                <a:cubicBezTo>
                  <a:pt x="157" y="1439"/>
                  <a:pt x="158" y="1437"/>
                  <a:pt x="160" y="1436"/>
                </a:cubicBezTo>
                <a:cubicBezTo>
                  <a:pt x="164" y="1434"/>
                  <a:pt x="169" y="1435"/>
                  <a:pt x="172" y="1438"/>
                </a:cubicBezTo>
                <a:cubicBezTo>
                  <a:pt x="172" y="1438"/>
                  <a:pt x="172" y="1438"/>
                  <a:pt x="172" y="1438"/>
                </a:cubicBezTo>
                <a:cubicBezTo>
                  <a:pt x="175" y="1442"/>
                  <a:pt x="173" y="1448"/>
                  <a:pt x="170" y="1450"/>
                </a:cubicBezTo>
                <a:cubicBezTo>
                  <a:pt x="168" y="1451"/>
                  <a:pt x="167" y="1452"/>
                  <a:pt x="165" y="1452"/>
                </a:cubicBezTo>
                <a:close/>
                <a:moveTo>
                  <a:pt x="150" y="1428"/>
                </a:moveTo>
                <a:cubicBezTo>
                  <a:pt x="147" y="1428"/>
                  <a:pt x="144" y="1426"/>
                  <a:pt x="142" y="1424"/>
                </a:cubicBezTo>
                <a:cubicBezTo>
                  <a:pt x="132" y="1408"/>
                  <a:pt x="122" y="1391"/>
                  <a:pt x="114" y="1375"/>
                </a:cubicBezTo>
                <a:cubicBezTo>
                  <a:pt x="112" y="1373"/>
                  <a:pt x="112" y="1370"/>
                  <a:pt x="113" y="1368"/>
                </a:cubicBezTo>
                <a:cubicBezTo>
                  <a:pt x="113" y="1366"/>
                  <a:pt x="115" y="1364"/>
                  <a:pt x="117" y="1363"/>
                </a:cubicBezTo>
                <a:cubicBezTo>
                  <a:pt x="121" y="1361"/>
                  <a:pt x="126" y="1362"/>
                  <a:pt x="128" y="1366"/>
                </a:cubicBezTo>
                <a:cubicBezTo>
                  <a:pt x="137" y="1383"/>
                  <a:pt x="147" y="1399"/>
                  <a:pt x="157" y="1415"/>
                </a:cubicBezTo>
                <a:cubicBezTo>
                  <a:pt x="159" y="1419"/>
                  <a:pt x="158" y="1424"/>
                  <a:pt x="154" y="1427"/>
                </a:cubicBezTo>
                <a:cubicBezTo>
                  <a:pt x="153" y="1427"/>
                  <a:pt x="151" y="1428"/>
                  <a:pt x="150" y="1428"/>
                </a:cubicBezTo>
                <a:close/>
                <a:moveTo>
                  <a:pt x="84" y="1303"/>
                </a:moveTo>
                <a:cubicBezTo>
                  <a:pt x="81" y="1303"/>
                  <a:pt x="78" y="1301"/>
                  <a:pt x="76" y="1298"/>
                </a:cubicBezTo>
                <a:cubicBezTo>
                  <a:pt x="70" y="1283"/>
                  <a:pt x="64" y="1267"/>
                  <a:pt x="58" y="1251"/>
                </a:cubicBezTo>
                <a:cubicBezTo>
                  <a:pt x="38" y="1198"/>
                  <a:pt x="23" y="1142"/>
                  <a:pt x="14" y="1086"/>
                </a:cubicBezTo>
                <a:cubicBezTo>
                  <a:pt x="13" y="1084"/>
                  <a:pt x="14" y="1082"/>
                  <a:pt x="15" y="1080"/>
                </a:cubicBezTo>
                <a:cubicBezTo>
                  <a:pt x="16" y="1078"/>
                  <a:pt x="18" y="1077"/>
                  <a:pt x="21" y="1076"/>
                </a:cubicBezTo>
                <a:cubicBezTo>
                  <a:pt x="25" y="1076"/>
                  <a:pt x="30" y="1079"/>
                  <a:pt x="30" y="1083"/>
                </a:cubicBezTo>
                <a:cubicBezTo>
                  <a:pt x="40" y="1138"/>
                  <a:pt x="54" y="1193"/>
                  <a:pt x="74" y="1246"/>
                </a:cubicBezTo>
                <a:cubicBezTo>
                  <a:pt x="79" y="1261"/>
                  <a:pt x="86" y="1276"/>
                  <a:pt x="92" y="1292"/>
                </a:cubicBezTo>
                <a:cubicBezTo>
                  <a:pt x="94" y="1296"/>
                  <a:pt x="92" y="1301"/>
                  <a:pt x="88" y="1303"/>
                </a:cubicBezTo>
                <a:cubicBezTo>
                  <a:pt x="87" y="1303"/>
                  <a:pt x="85" y="1303"/>
                  <a:pt x="84" y="1303"/>
                </a:cubicBezTo>
                <a:close/>
                <a:moveTo>
                  <a:pt x="1778" y="1300"/>
                </a:moveTo>
                <a:cubicBezTo>
                  <a:pt x="1777" y="1300"/>
                  <a:pt x="1776" y="1300"/>
                  <a:pt x="1775" y="1300"/>
                </a:cubicBezTo>
                <a:cubicBezTo>
                  <a:pt x="1771" y="1298"/>
                  <a:pt x="1769" y="1293"/>
                  <a:pt x="1771" y="1289"/>
                </a:cubicBezTo>
                <a:cubicBezTo>
                  <a:pt x="1772" y="1284"/>
                  <a:pt x="1777" y="1282"/>
                  <a:pt x="1782" y="1284"/>
                </a:cubicBezTo>
                <a:cubicBezTo>
                  <a:pt x="1786" y="1286"/>
                  <a:pt x="1788" y="1291"/>
                  <a:pt x="1786" y="1295"/>
                </a:cubicBezTo>
                <a:cubicBezTo>
                  <a:pt x="1785" y="1298"/>
                  <a:pt x="1782" y="1300"/>
                  <a:pt x="1778" y="1300"/>
                </a:cubicBezTo>
                <a:close/>
                <a:moveTo>
                  <a:pt x="1789" y="1274"/>
                </a:moveTo>
                <a:cubicBezTo>
                  <a:pt x="1788" y="1274"/>
                  <a:pt x="1787" y="1274"/>
                  <a:pt x="1786" y="1274"/>
                </a:cubicBezTo>
                <a:cubicBezTo>
                  <a:pt x="1784" y="1273"/>
                  <a:pt x="1782" y="1271"/>
                  <a:pt x="1781" y="1269"/>
                </a:cubicBezTo>
                <a:cubicBezTo>
                  <a:pt x="1780" y="1267"/>
                  <a:pt x="1780" y="1265"/>
                  <a:pt x="1781" y="1263"/>
                </a:cubicBezTo>
                <a:cubicBezTo>
                  <a:pt x="1787" y="1248"/>
                  <a:pt x="1792" y="1234"/>
                  <a:pt x="1797" y="1219"/>
                </a:cubicBezTo>
                <a:cubicBezTo>
                  <a:pt x="1810" y="1181"/>
                  <a:pt x="1820" y="1141"/>
                  <a:pt x="1828" y="1101"/>
                </a:cubicBezTo>
                <a:cubicBezTo>
                  <a:pt x="1831" y="1083"/>
                  <a:pt x="1834" y="1065"/>
                  <a:pt x="1836" y="1046"/>
                </a:cubicBezTo>
                <a:cubicBezTo>
                  <a:pt x="1837" y="1041"/>
                  <a:pt x="1841" y="1038"/>
                  <a:pt x="1846" y="1039"/>
                </a:cubicBezTo>
                <a:cubicBezTo>
                  <a:pt x="1851" y="1039"/>
                  <a:pt x="1854" y="1044"/>
                  <a:pt x="1853" y="1048"/>
                </a:cubicBezTo>
                <a:cubicBezTo>
                  <a:pt x="1851" y="1067"/>
                  <a:pt x="1848" y="1086"/>
                  <a:pt x="1844" y="1105"/>
                </a:cubicBezTo>
                <a:cubicBezTo>
                  <a:pt x="1837" y="1145"/>
                  <a:pt x="1826" y="1185"/>
                  <a:pt x="1813" y="1224"/>
                </a:cubicBezTo>
                <a:cubicBezTo>
                  <a:pt x="1808" y="1239"/>
                  <a:pt x="1803" y="1254"/>
                  <a:pt x="1797" y="1269"/>
                </a:cubicBezTo>
                <a:cubicBezTo>
                  <a:pt x="1797" y="1269"/>
                  <a:pt x="1797" y="1269"/>
                  <a:pt x="1797" y="1269"/>
                </a:cubicBezTo>
                <a:cubicBezTo>
                  <a:pt x="1796" y="1272"/>
                  <a:pt x="1793" y="1274"/>
                  <a:pt x="1789" y="1274"/>
                </a:cubicBezTo>
                <a:close/>
                <a:moveTo>
                  <a:pt x="18" y="1065"/>
                </a:moveTo>
                <a:cubicBezTo>
                  <a:pt x="13" y="1065"/>
                  <a:pt x="10" y="1062"/>
                  <a:pt x="9" y="1058"/>
                </a:cubicBezTo>
                <a:cubicBezTo>
                  <a:pt x="9" y="1056"/>
                  <a:pt x="10" y="1053"/>
                  <a:pt x="11" y="1052"/>
                </a:cubicBezTo>
                <a:cubicBezTo>
                  <a:pt x="12" y="1050"/>
                  <a:pt x="14" y="1049"/>
                  <a:pt x="16" y="1048"/>
                </a:cubicBezTo>
                <a:cubicBezTo>
                  <a:pt x="21" y="1048"/>
                  <a:pt x="25" y="1051"/>
                  <a:pt x="26" y="1056"/>
                </a:cubicBezTo>
                <a:cubicBezTo>
                  <a:pt x="26" y="1058"/>
                  <a:pt x="26" y="1060"/>
                  <a:pt x="24" y="1062"/>
                </a:cubicBezTo>
                <a:cubicBezTo>
                  <a:pt x="23" y="1064"/>
                  <a:pt x="21" y="1065"/>
                  <a:pt x="19" y="1065"/>
                </a:cubicBezTo>
                <a:cubicBezTo>
                  <a:pt x="18" y="1065"/>
                  <a:pt x="18" y="1065"/>
                  <a:pt x="18" y="1065"/>
                </a:cubicBezTo>
                <a:close/>
                <a:moveTo>
                  <a:pt x="14" y="1037"/>
                </a:moveTo>
                <a:cubicBezTo>
                  <a:pt x="10" y="1037"/>
                  <a:pt x="6" y="1034"/>
                  <a:pt x="6" y="1030"/>
                </a:cubicBezTo>
                <a:cubicBezTo>
                  <a:pt x="4" y="1011"/>
                  <a:pt x="2" y="992"/>
                  <a:pt x="1" y="973"/>
                </a:cubicBezTo>
                <a:cubicBezTo>
                  <a:pt x="1" y="965"/>
                  <a:pt x="1" y="956"/>
                  <a:pt x="1" y="949"/>
                </a:cubicBezTo>
                <a:cubicBezTo>
                  <a:pt x="1" y="943"/>
                  <a:pt x="0" y="937"/>
                  <a:pt x="0" y="931"/>
                </a:cubicBezTo>
                <a:cubicBezTo>
                  <a:pt x="0" y="888"/>
                  <a:pt x="4" y="845"/>
                  <a:pt x="9" y="802"/>
                </a:cubicBezTo>
                <a:cubicBezTo>
                  <a:pt x="10" y="797"/>
                  <a:pt x="15" y="794"/>
                  <a:pt x="19" y="795"/>
                </a:cubicBezTo>
                <a:cubicBezTo>
                  <a:pt x="21" y="795"/>
                  <a:pt x="23" y="796"/>
                  <a:pt x="25" y="798"/>
                </a:cubicBezTo>
                <a:cubicBezTo>
                  <a:pt x="26" y="800"/>
                  <a:pt x="27" y="802"/>
                  <a:pt x="26" y="804"/>
                </a:cubicBezTo>
                <a:cubicBezTo>
                  <a:pt x="20" y="846"/>
                  <a:pt x="17" y="889"/>
                  <a:pt x="17" y="931"/>
                </a:cubicBezTo>
                <a:cubicBezTo>
                  <a:pt x="17" y="937"/>
                  <a:pt x="17" y="943"/>
                  <a:pt x="18" y="948"/>
                </a:cubicBezTo>
                <a:cubicBezTo>
                  <a:pt x="18" y="956"/>
                  <a:pt x="18" y="964"/>
                  <a:pt x="18" y="972"/>
                </a:cubicBezTo>
                <a:cubicBezTo>
                  <a:pt x="19" y="990"/>
                  <a:pt x="21" y="1009"/>
                  <a:pt x="23" y="1028"/>
                </a:cubicBezTo>
                <a:cubicBezTo>
                  <a:pt x="23" y="1032"/>
                  <a:pt x="20" y="1037"/>
                  <a:pt x="15" y="1037"/>
                </a:cubicBezTo>
                <a:cubicBezTo>
                  <a:pt x="15" y="1037"/>
                  <a:pt x="14" y="1037"/>
                  <a:pt x="14" y="1037"/>
                </a:cubicBezTo>
                <a:close/>
                <a:moveTo>
                  <a:pt x="1848" y="1027"/>
                </a:moveTo>
                <a:cubicBezTo>
                  <a:pt x="1848" y="1027"/>
                  <a:pt x="1847" y="1027"/>
                  <a:pt x="1847" y="1027"/>
                </a:cubicBezTo>
                <a:cubicBezTo>
                  <a:pt x="1843" y="1027"/>
                  <a:pt x="1839" y="1023"/>
                  <a:pt x="1840" y="1018"/>
                </a:cubicBezTo>
                <a:cubicBezTo>
                  <a:pt x="1840" y="1013"/>
                  <a:pt x="1844" y="1010"/>
                  <a:pt x="1849" y="1011"/>
                </a:cubicBezTo>
                <a:cubicBezTo>
                  <a:pt x="1854" y="1011"/>
                  <a:pt x="1857" y="1015"/>
                  <a:pt x="1856" y="1020"/>
                </a:cubicBezTo>
                <a:cubicBezTo>
                  <a:pt x="1856" y="1024"/>
                  <a:pt x="1852" y="1027"/>
                  <a:pt x="1848" y="1027"/>
                </a:cubicBezTo>
                <a:close/>
                <a:moveTo>
                  <a:pt x="1850" y="999"/>
                </a:moveTo>
                <a:cubicBezTo>
                  <a:pt x="1850" y="999"/>
                  <a:pt x="1850" y="999"/>
                  <a:pt x="1850" y="999"/>
                </a:cubicBezTo>
                <a:cubicBezTo>
                  <a:pt x="1848" y="999"/>
                  <a:pt x="1845" y="998"/>
                  <a:pt x="1844" y="996"/>
                </a:cubicBezTo>
                <a:cubicBezTo>
                  <a:pt x="1842" y="995"/>
                  <a:pt x="1842" y="992"/>
                  <a:pt x="1842" y="990"/>
                </a:cubicBezTo>
                <a:cubicBezTo>
                  <a:pt x="1843" y="970"/>
                  <a:pt x="1844" y="950"/>
                  <a:pt x="1844" y="930"/>
                </a:cubicBezTo>
                <a:cubicBezTo>
                  <a:pt x="1844" y="910"/>
                  <a:pt x="1843" y="890"/>
                  <a:pt x="1842" y="871"/>
                </a:cubicBezTo>
                <a:cubicBezTo>
                  <a:pt x="1841" y="854"/>
                  <a:pt x="1839" y="838"/>
                  <a:pt x="1838" y="822"/>
                </a:cubicBezTo>
                <a:cubicBezTo>
                  <a:pt x="1835" y="804"/>
                  <a:pt x="1833" y="785"/>
                  <a:pt x="1829" y="767"/>
                </a:cubicBezTo>
                <a:cubicBezTo>
                  <a:pt x="1829" y="765"/>
                  <a:pt x="1829" y="762"/>
                  <a:pt x="1831" y="761"/>
                </a:cubicBezTo>
                <a:cubicBezTo>
                  <a:pt x="1832" y="759"/>
                  <a:pt x="1834" y="757"/>
                  <a:pt x="1836" y="757"/>
                </a:cubicBezTo>
                <a:cubicBezTo>
                  <a:pt x="1841" y="756"/>
                  <a:pt x="1845" y="759"/>
                  <a:pt x="1846" y="764"/>
                </a:cubicBezTo>
                <a:cubicBezTo>
                  <a:pt x="1849" y="783"/>
                  <a:pt x="1852" y="802"/>
                  <a:pt x="1854" y="820"/>
                </a:cubicBezTo>
                <a:cubicBezTo>
                  <a:pt x="1856" y="837"/>
                  <a:pt x="1858" y="853"/>
                  <a:pt x="1859" y="869"/>
                </a:cubicBezTo>
                <a:cubicBezTo>
                  <a:pt x="1860" y="889"/>
                  <a:pt x="1861" y="910"/>
                  <a:pt x="1861" y="930"/>
                </a:cubicBezTo>
                <a:cubicBezTo>
                  <a:pt x="1861" y="950"/>
                  <a:pt x="1860" y="971"/>
                  <a:pt x="1859" y="991"/>
                </a:cubicBezTo>
                <a:cubicBezTo>
                  <a:pt x="1859" y="996"/>
                  <a:pt x="1855" y="999"/>
                  <a:pt x="1850" y="999"/>
                </a:cubicBezTo>
                <a:close/>
                <a:moveTo>
                  <a:pt x="22" y="784"/>
                </a:moveTo>
                <a:cubicBezTo>
                  <a:pt x="22" y="784"/>
                  <a:pt x="21" y="784"/>
                  <a:pt x="21" y="783"/>
                </a:cubicBezTo>
                <a:cubicBezTo>
                  <a:pt x="16" y="783"/>
                  <a:pt x="13" y="778"/>
                  <a:pt x="14" y="774"/>
                </a:cubicBezTo>
                <a:cubicBezTo>
                  <a:pt x="14" y="773"/>
                  <a:pt x="14" y="773"/>
                  <a:pt x="14" y="773"/>
                </a:cubicBezTo>
                <a:cubicBezTo>
                  <a:pt x="15" y="769"/>
                  <a:pt x="19" y="766"/>
                  <a:pt x="24" y="767"/>
                </a:cubicBezTo>
                <a:cubicBezTo>
                  <a:pt x="26" y="767"/>
                  <a:pt x="28" y="768"/>
                  <a:pt x="29" y="770"/>
                </a:cubicBezTo>
                <a:cubicBezTo>
                  <a:pt x="30" y="772"/>
                  <a:pt x="31" y="774"/>
                  <a:pt x="31" y="776"/>
                </a:cubicBezTo>
                <a:cubicBezTo>
                  <a:pt x="31" y="776"/>
                  <a:pt x="31" y="776"/>
                  <a:pt x="31" y="776"/>
                </a:cubicBezTo>
                <a:cubicBezTo>
                  <a:pt x="31" y="777"/>
                  <a:pt x="31" y="777"/>
                  <a:pt x="31" y="777"/>
                </a:cubicBezTo>
                <a:cubicBezTo>
                  <a:pt x="30" y="781"/>
                  <a:pt x="26" y="784"/>
                  <a:pt x="22" y="784"/>
                </a:cubicBezTo>
                <a:close/>
                <a:moveTo>
                  <a:pt x="27" y="756"/>
                </a:moveTo>
                <a:cubicBezTo>
                  <a:pt x="27" y="756"/>
                  <a:pt x="26" y="756"/>
                  <a:pt x="26" y="756"/>
                </a:cubicBezTo>
                <a:cubicBezTo>
                  <a:pt x="21" y="755"/>
                  <a:pt x="18" y="750"/>
                  <a:pt x="19" y="746"/>
                </a:cubicBezTo>
                <a:cubicBezTo>
                  <a:pt x="23" y="727"/>
                  <a:pt x="27" y="708"/>
                  <a:pt x="32" y="690"/>
                </a:cubicBezTo>
                <a:cubicBezTo>
                  <a:pt x="41" y="658"/>
                  <a:pt x="51" y="627"/>
                  <a:pt x="63" y="596"/>
                </a:cubicBezTo>
                <a:cubicBezTo>
                  <a:pt x="71" y="574"/>
                  <a:pt x="81" y="551"/>
                  <a:pt x="91" y="530"/>
                </a:cubicBezTo>
                <a:cubicBezTo>
                  <a:pt x="91" y="529"/>
                  <a:pt x="91" y="529"/>
                  <a:pt x="91" y="529"/>
                </a:cubicBezTo>
                <a:cubicBezTo>
                  <a:pt x="93" y="525"/>
                  <a:pt x="99" y="524"/>
                  <a:pt x="103" y="526"/>
                </a:cubicBezTo>
                <a:cubicBezTo>
                  <a:pt x="107" y="528"/>
                  <a:pt x="109" y="533"/>
                  <a:pt x="107" y="537"/>
                </a:cubicBezTo>
                <a:cubicBezTo>
                  <a:pt x="96" y="558"/>
                  <a:pt x="87" y="580"/>
                  <a:pt x="78" y="602"/>
                </a:cubicBezTo>
                <a:cubicBezTo>
                  <a:pt x="67" y="632"/>
                  <a:pt x="57" y="663"/>
                  <a:pt x="49" y="694"/>
                </a:cubicBezTo>
                <a:cubicBezTo>
                  <a:pt x="49" y="694"/>
                  <a:pt x="49" y="695"/>
                  <a:pt x="49" y="695"/>
                </a:cubicBezTo>
                <a:cubicBezTo>
                  <a:pt x="44" y="713"/>
                  <a:pt x="39" y="731"/>
                  <a:pt x="36" y="749"/>
                </a:cubicBezTo>
                <a:cubicBezTo>
                  <a:pt x="35" y="753"/>
                  <a:pt x="31" y="756"/>
                  <a:pt x="27" y="756"/>
                </a:cubicBezTo>
                <a:close/>
                <a:moveTo>
                  <a:pt x="1832" y="746"/>
                </a:moveTo>
                <a:cubicBezTo>
                  <a:pt x="1828" y="746"/>
                  <a:pt x="1825" y="743"/>
                  <a:pt x="1824" y="739"/>
                </a:cubicBezTo>
                <a:cubicBezTo>
                  <a:pt x="1823" y="735"/>
                  <a:pt x="1826" y="730"/>
                  <a:pt x="1830" y="729"/>
                </a:cubicBezTo>
                <a:cubicBezTo>
                  <a:pt x="1835" y="728"/>
                  <a:pt x="1839" y="731"/>
                  <a:pt x="1840" y="736"/>
                </a:cubicBezTo>
                <a:cubicBezTo>
                  <a:pt x="1841" y="740"/>
                  <a:pt x="1838" y="745"/>
                  <a:pt x="1834" y="746"/>
                </a:cubicBezTo>
                <a:cubicBezTo>
                  <a:pt x="1833" y="746"/>
                  <a:pt x="1833" y="746"/>
                  <a:pt x="1832" y="746"/>
                </a:cubicBezTo>
                <a:close/>
                <a:moveTo>
                  <a:pt x="1826" y="719"/>
                </a:moveTo>
                <a:cubicBezTo>
                  <a:pt x="1822" y="719"/>
                  <a:pt x="1818" y="716"/>
                  <a:pt x="1817" y="712"/>
                </a:cubicBezTo>
                <a:cubicBezTo>
                  <a:pt x="1804" y="658"/>
                  <a:pt x="1786" y="605"/>
                  <a:pt x="1763" y="553"/>
                </a:cubicBezTo>
                <a:cubicBezTo>
                  <a:pt x="1759" y="546"/>
                  <a:pt x="1756" y="538"/>
                  <a:pt x="1752" y="531"/>
                </a:cubicBezTo>
                <a:cubicBezTo>
                  <a:pt x="1747" y="522"/>
                  <a:pt x="1743" y="512"/>
                  <a:pt x="1738" y="503"/>
                </a:cubicBezTo>
                <a:cubicBezTo>
                  <a:pt x="1736" y="499"/>
                  <a:pt x="1737" y="494"/>
                  <a:pt x="1741" y="492"/>
                </a:cubicBezTo>
                <a:cubicBezTo>
                  <a:pt x="1745" y="490"/>
                  <a:pt x="1751" y="491"/>
                  <a:pt x="1753" y="495"/>
                </a:cubicBezTo>
                <a:cubicBezTo>
                  <a:pt x="1758" y="504"/>
                  <a:pt x="1763" y="514"/>
                  <a:pt x="1767" y="524"/>
                </a:cubicBezTo>
                <a:cubicBezTo>
                  <a:pt x="1771" y="531"/>
                  <a:pt x="1775" y="539"/>
                  <a:pt x="1778" y="546"/>
                </a:cubicBezTo>
                <a:cubicBezTo>
                  <a:pt x="1802" y="598"/>
                  <a:pt x="1820" y="653"/>
                  <a:pt x="1834" y="708"/>
                </a:cubicBezTo>
                <a:cubicBezTo>
                  <a:pt x="1835" y="710"/>
                  <a:pt x="1834" y="713"/>
                  <a:pt x="1833" y="715"/>
                </a:cubicBezTo>
                <a:cubicBezTo>
                  <a:pt x="1832" y="716"/>
                  <a:pt x="1830" y="718"/>
                  <a:pt x="1828" y="718"/>
                </a:cubicBezTo>
                <a:cubicBezTo>
                  <a:pt x="1827" y="719"/>
                  <a:pt x="1826" y="719"/>
                  <a:pt x="1826" y="719"/>
                </a:cubicBezTo>
                <a:close/>
                <a:moveTo>
                  <a:pt x="112" y="516"/>
                </a:moveTo>
                <a:cubicBezTo>
                  <a:pt x="110" y="516"/>
                  <a:pt x="109" y="516"/>
                  <a:pt x="108" y="515"/>
                </a:cubicBezTo>
                <a:cubicBezTo>
                  <a:pt x="106" y="514"/>
                  <a:pt x="104" y="513"/>
                  <a:pt x="103" y="510"/>
                </a:cubicBezTo>
                <a:cubicBezTo>
                  <a:pt x="103" y="508"/>
                  <a:pt x="103" y="506"/>
                  <a:pt x="104" y="504"/>
                </a:cubicBezTo>
                <a:cubicBezTo>
                  <a:pt x="104" y="504"/>
                  <a:pt x="104" y="504"/>
                  <a:pt x="104" y="504"/>
                </a:cubicBezTo>
                <a:cubicBezTo>
                  <a:pt x="104" y="504"/>
                  <a:pt x="104" y="504"/>
                  <a:pt x="104" y="504"/>
                </a:cubicBezTo>
                <a:cubicBezTo>
                  <a:pt x="106" y="500"/>
                  <a:pt x="111" y="498"/>
                  <a:pt x="115" y="500"/>
                </a:cubicBezTo>
                <a:cubicBezTo>
                  <a:pt x="120" y="502"/>
                  <a:pt x="121" y="508"/>
                  <a:pt x="119" y="512"/>
                </a:cubicBezTo>
                <a:cubicBezTo>
                  <a:pt x="118" y="515"/>
                  <a:pt x="115" y="516"/>
                  <a:pt x="112" y="516"/>
                </a:cubicBezTo>
                <a:close/>
                <a:moveTo>
                  <a:pt x="125" y="491"/>
                </a:moveTo>
                <a:cubicBezTo>
                  <a:pt x="123" y="491"/>
                  <a:pt x="122" y="491"/>
                  <a:pt x="121" y="490"/>
                </a:cubicBezTo>
                <a:cubicBezTo>
                  <a:pt x="117" y="488"/>
                  <a:pt x="115" y="483"/>
                  <a:pt x="117" y="479"/>
                </a:cubicBezTo>
                <a:cubicBezTo>
                  <a:pt x="127" y="462"/>
                  <a:pt x="137" y="446"/>
                  <a:pt x="147" y="430"/>
                </a:cubicBezTo>
                <a:cubicBezTo>
                  <a:pt x="177" y="381"/>
                  <a:pt x="213" y="336"/>
                  <a:pt x="251" y="295"/>
                </a:cubicBezTo>
                <a:cubicBezTo>
                  <a:pt x="255" y="291"/>
                  <a:pt x="260" y="291"/>
                  <a:pt x="263" y="294"/>
                </a:cubicBezTo>
                <a:cubicBezTo>
                  <a:pt x="267" y="297"/>
                  <a:pt x="267" y="303"/>
                  <a:pt x="264" y="306"/>
                </a:cubicBezTo>
                <a:cubicBezTo>
                  <a:pt x="226" y="347"/>
                  <a:pt x="191" y="391"/>
                  <a:pt x="161" y="439"/>
                </a:cubicBezTo>
                <a:cubicBezTo>
                  <a:pt x="161" y="439"/>
                  <a:pt x="161" y="439"/>
                  <a:pt x="161" y="439"/>
                </a:cubicBezTo>
                <a:cubicBezTo>
                  <a:pt x="151" y="454"/>
                  <a:pt x="141" y="471"/>
                  <a:pt x="132" y="487"/>
                </a:cubicBezTo>
                <a:cubicBezTo>
                  <a:pt x="131" y="490"/>
                  <a:pt x="128" y="491"/>
                  <a:pt x="125" y="491"/>
                </a:cubicBezTo>
                <a:close/>
                <a:moveTo>
                  <a:pt x="1732" y="483"/>
                </a:moveTo>
                <a:cubicBezTo>
                  <a:pt x="1729" y="483"/>
                  <a:pt x="1726" y="481"/>
                  <a:pt x="1724" y="479"/>
                </a:cubicBezTo>
                <a:cubicBezTo>
                  <a:pt x="1722" y="475"/>
                  <a:pt x="1724" y="469"/>
                  <a:pt x="1728" y="467"/>
                </a:cubicBezTo>
                <a:cubicBezTo>
                  <a:pt x="1731" y="465"/>
                  <a:pt x="1737" y="466"/>
                  <a:pt x="1739" y="470"/>
                </a:cubicBezTo>
                <a:cubicBezTo>
                  <a:pt x="1741" y="474"/>
                  <a:pt x="1740" y="479"/>
                  <a:pt x="1736" y="482"/>
                </a:cubicBezTo>
                <a:cubicBezTo>
                  <a:pt x="1735" y="483"/>
                  <a:pt x="1733" y="483"/>
                  <a:pt x="1732" y="483"/>
                </a:cubicBezTo>
                <a:close/>
                <a:moveTo>
                  <a:pt x="1717" y="459"/>
                </a:moveTo>
                <a:cubicBezTo>
                  <a:pt x="1717" y="459"/>
                  <a:pt x="1717" y="459"/>
                  <a:pt x="1717" y="459"/>
                </a:cubicBezTo>
                <a:cubicBezTo>
                  <a:pt x="1714" y="459"/>
                  <a:pt x="1712" y="457"/>
                  <a:pt x="1710" y="454"/>
                </a:cubicBezTo>
                <a:cubicBezTo>
                  <a:pt x="1681" y="407"/>
                  <a:pt x="1647" y="361"/>
                  <a:pt x="1610" y="320"/>
                </a:cubicBezTo>
                <a:cubicBezTo>
                  <a:pt x="1598" y="306"/>
                  <a:pt x="1585" y="292"/>
                  <a:pt x="1571" y="279"/>
                </a:cubicBezTo>
                <a:cubicBezTo>
                  <a:pt x="1570" y="278"/>
                  <a:pt x="1569" y="276"/>
                  <a:pt x="1569" y="273"/>
                </a:cubicBezTo>
                <a:cubicBezTo>
                  <a:pt x="1569" y="271"/>
                  <a:pt x="1570" y="269"/>
                  <a:pt x="1571" y="267"/>
                </a:cubicBezTo>
                <a:cubicBezTo>
                  <a:pt x="1574" y="264"/>
                  <a:pt x="1580" y="264"/>
                  <a:pt x="1583" y="267"/>
                </a:cubicBezTo>
                <a:cubicBezTo>
                  <a:pt x="1597" y="280"/>
                  <a:pt x="1610" y="294"/>
                  <a:pt x="1623" y="308"/>
                </a:cubicBezTo>
                <a:cubicBezTo>
                  <a:pt x="1661" y="351"/>
                  <a:pt x="1695" y="397"/>
                  <a:pt x="1725" y="446"/>
                </a:cubicBezTo>
                <a:cubicBezTo>
                  <a:pt x="1726" y="448"/>
                  <a:pt x="1726" y="450"/>
                  <a:pt x="1726" y="452"/>
                </a:cubicBezTo>
                <a:cubicBezTo>
                  <a:pt x="1725" y="454"/>
                  <a:pt x="1724" y="456"/>
                  <a:pt x="1722" y="457"/>
                </a:cubicBezTo>
                <a:cubicBezTo>
                  <a:pt x="1720" y="458"/>
                  <a:pt x="1719" y="459"/>
                  <a:pt x="1717" y="459"/>
                </a:cubicBezTo>
                <a:close/>
                <a:moveTo>
                  <a:pt x="277" y="289"/>
                </a:moveTo>
                <a:cubicBezTo>
                  <a:pt x="275" y="289"/>
                  <a:pt x="273" y="288"/>
                  <a:pt x="271" y="286"/>
                </a:cubicBezTo>
                <a:cubicBezTo>
                  <a:pt x="270" y="284"/>
                  <a:pt x="269" y="282"/>
                  <a:pt x="269" y="280"/>
                </a:cubicBezTo>
                <a:cubicBezTo>
                  <a:pt x="269" y="278"/>
                  <a:pt x="270" y="276"/>
                  <a:pt x="271" y="274"/>
                </a:cubicBezTo>
                <a:cubicBezTo>
                  <a:pt x="274" y="271"/>
                  <a:pt x="280" y="271"/>
                  <a:pt x="283" y="274"/>
                </a:cubicBezTo>
                <a:cubicBezTo>
                  <a:pt x="285" y="276"/>
                  <a:pt x="286" y="278"/>
                  <a:pt x="286" y="280"/>
                </a:cubicBezTo>
                <a:cubicBezTo>
                  <a:pt x="286" y="282"/>
                  <a:pt x="285" y="284"/>
                  <a:pt x="284" y="286"/>
                </a:cubicBezTo>
                <a:cubicBezTo>
                  <a:pt x="284" y="286"/>
                  <a:pt x="284" y="286"/>
                  <a:pt x="284" y="286"/>
                </a:cubicBezTo>
                <a:cubicBezTo>
                  <a:pt x="283" y="286"/>
                  <a:pt x="283" y="286"/>
                  <a:pt x="283" y="286"/>
                </a:cubicBezTo>
                <a:cubicBezTo>
                  <a:pt x="282" y="288"/>
                  <a:pt x="280" y="289"/>
                  <a:pt x="277" y="289"/>
                </a:cubicBezTo>
                <a:close/>
                <a:moveTo>
                  <a:pt x="298" y="269"/>
                </a:moveTo>
                <a:cubicBezTo>
                  <a:pt x="295" y="269"/>
                  <a:pt x="293" y="268"/>
                  <a:pt x="291" y="266"/>
                </a:cubicBezTo>
                <a:cubicBezTo>
                  <a:pt x="288" y="263"/>
                  <a:pt x="288" y="257"/>
                  <a:pt x="292" y="254"/>
                </a:cubicBezTo>
                <a:cubicBezTo>
                  <a:pt x="305" y="241"/>
                  <a:pt x="320" y="229"/>
                  <a:pt x="334" y="216"/>
                </a:cubicBezTo>
                <a:cubicBezTo>
                  <a:pt x="334" y="216"/>
                  <a:pt x="334" y="216"/>
                  <a:pt x="334" y="216"/>
                </a:cubicBezTo>
                <a:cubicBezTo>
                  <a:pt x="335" y="216"/>
                  <a:pt x="335" y="216"/>
                  <a:pt x="335" y="216"/>
                </a:cubicBezTo>
                <a:cubicBezTo>
                  <a:pt x="378" y="180"/>
                  <a:pt x="426" y="147"/>
                  <a:pt x="475" y="119"/>
                </a:cubicBezTo>
                <a:cubicBezTo>
                  <a:pt x="479" y="117"/>
                  <a:pt x="485" y="119"/>
                  <a:pt x="487" y="123"/>
                </a:cubicBezTo>
                <a:cubicBezTo>
                  <a:pt x="488" y="125"/>
                  <a:pt x="488" y="127"/>
                  <a:pt x="488" y="129"/>
                </a:cubicBezTo>
                <a:cubicBezTo>
                  <a:pt x="487" y="131"/>
                  <a:pt x="486" y="133"/>
                  <a:pt x="484" y="134"/>
                </a:cubicBezTo>
                <a:cubicBezTo>
                  <a:pt x="435" y="162"/>
                  <a:pt x="388" y="194"/>
                  <a:pt x="345" y="229"/>
                </a:cubicBezTo>
                <a:cubicBezTo>
                  <a:pt x="331" y="241"/>
                  <a:pt x="317" y="254"/>
                  <a:pt x="303" y="266"/>
                </a:cubicBezTo>
                <a:cubicBezTo>
                  <a:pt x="302" y="268"/>
                  <a:pt x="300" y="269"/>
                  <a:pt x="298" y="269"/>
                </a:cubicBezTo>
                <a:close/>
                <a:moveTo>
                  <a:pt x="1557" y="262"/>
                </a:moveTo>
                <a:cubicBezTo>
                  <a:pt x="1555" y="262"/>
                  <a:pt x="1553" y="261"/>
                  <a:pt x="1551" y="260"/>
                </a:cubicBezTo>
                <a:cubicBezTo>
                  <a:pt x="1549" y="258"/>
                  <a:pt x="1548" y="256"/>
                  <a:pt x="1548" y="254"/>
                </a:cubicBezTo>
                <a:cubicBezTo>
                  <a:pt x="1548" y="252"/>
                  <a:pt x="1549" y="250"/>
                  <a:pt x="1550" y="248"/>
                </a:cubicBezTo>
                <a:cubicBezTo>
                  <a:pt x="1554" y="245"/>
                  <a:pt x="1559" y="244"/>
                  <a:pt x="1562" y="247"/>
                </a:cubicBezTo>
                <a:cubicBezTo>
                  <a:pt x="1566" y="251"/>
                  <a:pt x="1566" y="256"/>
                  <a:pt x="1563" y="259"/>
                </a:cubicBezTo>
                <a:cubicBezTo>
                  <a:pt x="1561" y="261"/>
                  <a:pt x="1559" y="262"/>
                  <a:pt x="1557" y="262"/>
                </a:cubicBezTo>
                <a:close/>
                <a:moveTo>
                  <a:pt x="1536" y="243"/>
                </a:moveTo>
                <a:cubicBezTo>
                  <a:pt x="1534" y="243"/>
                  <a:pt x="1532" y="243"/>
                  <a:pt x="1530" y="241"/>
                </a:cubicBezTo>
                <a:cubicBezTo>
                  <a:pt x="1488" y="205"/>
                  <a:pt x="1442" y="172"/>
                  <a:pt x="1394" y="143"/>
                </a:cubicBezTo>
                <a:cubicBezTo>
                  <a:pt x="1378" y="134"/>
                  <a:pt x="1361" y="125"/>
                  <a:pt x="1345" y="116"/>
                </a:cubicBezTo>
                <a:cubicBezTo>
                  <a:pt x="1340" y="114"/>
                  <a:pt x="1339" y="109"/>
                  <a:pt x="1341" y="105"/>
                </a:cubicBezTo>
                <a:cubicBezTo>
                  <a:pt x="1343" y="101"/>
                  <a:pt x="1348" y="99"/>
                  <a:pt x="1352" y="101"/>
                </a:cubicBezTo>
                <a:cubicBezTo>
                  <a:pt x="1369" y="110"/>
                  <a:pt x="1386" y="119"/>
                  <a:pt x="1402" y="129"/>
                </a:cubicBezTo>
                <a:cubicBezTo>
                  <a:pt x="1402" y="129"/>
                  <a:pt x="1402" y="129"/>
                  <a:pt x="1402" y="129"/>
                </a:cubicBezTo>
                <a:cubicBezTo>
                  <a:pt x="1402" y="129"/>
                  <a:pt x="1402" y="129"/>
                  <a:pt x="1403" y="129"/>
                </a:cubicBezTo>
                <a:cubicBezTo>
                  <a:pt x="1403" y="129"/>
                  <a:pt x="1403" y="129"/>
                  <a:pt x="1403" y="129"/>
                </a:cubicBezTo>
                <a:cubicBezTo>
                  <a:pt x="1452" y="158"/>
                  <a:pt x="1498" y="191"/>
                  <a:pt x="1541" y="228"/>
                </a:cubicBezTo>
                <a:cubicBezTo>
                  <a:pt x="1543" y="230"/>
                  <a:pt x="1544" y="232"/>
                  <a:pt x="1544" y="234"/>
                </a:cubicBezTo>
                <a:cubicBezTo>
                  <a:pt x="1544" y="236"/>
                  <a:pt x="1544" y="239"/>
                  <a:pt x="1542" y="240"/>
                </a:cubicBezTo>
                <a:cubicBezTo>
                  <a:pt x="1540" y="242"/>
                  <a:pt x="1538" y="243"/>
                  <a:pt x="1536" y="243"/>
                </a:cubicBezTo>
                <a:close/>
                <a:moveTo>
                  <a:pt x="504" y="122"/>
                </a:moveTo>
                <a:cubicBezTo>
                  <a:pt x="501" y="122"/>
                  <a:pt x="498" y="120"/>
                  <a:pt x="497" y="117"/>
                </a:cubicBezTo>
                <a:cubicBezTo>
                  <a:pt x="496" y="115"/>
                  <a:pt x="496" y="113"/>
                  <a:pt x="496" y="111"/>
                </a:cubicBezTo>
                <a:cubicBezTo>
                  <a:pt x="497" y="109"/>
                  <a:pt x="498" y="107"/>
                  <a:pt x="500" y="106"/>
                </a:cubicBezTo>
                <a:cubicBezTo>
                  <a:pt x="505" y="104"/>
                  <a:pt x="510" y="105"/>
                  <a:pt x="512" y="109"/>
                </a:cubicBezTo>
                <a:cubicBezTo>
                  <a:pt x="513" y="111"/>
                  <a:pt x="513" y="114"/>
                  <a:pt x="512" y="116"/>
                </a:cubicBezTo>
                <a:cubicBezTo>
                  <a:pt x="512" y="118"/>
                  <a:pt x="510" y="120"/>
                  <a:pt x="508" y="121"/>
                </a:cubicBezTo>
                <a:cubicBezTo>
                  <a:pt x="507" y="121"/>
                  <a:pt x="506" y="122"/>
                  <a:pt x="504" y="122"/>
                </a:cubicBezTo>
                <a:close/>
                <a:moveTo>
                  <a:pt x="530" y="109"/>
                </a:moveTo>
                <a:cubicBezTo>
                  <a:pt x="526" y="109"/>
                  <a:pt x="523" y="107"/>
                  <a:pt x="522" y="104"/>
                </a:cubicBezTo>
                <a:cubicBezTo>
                  <a:pt x="521" y="102"/>
                  <a:pt x="521" y="100"/>
                  <a:pt x="522" y="98"/>
                </a:cubicBezTo>
                <a:cubicBezTo>
                  <a:pt x="522" y="96"/>
                  <a:pt x="524" y="94"/>
                  <a:pt x="526" y="93"/>
                </a:cubicBezTo>
                <a:cubicBezTo>
                  <a:pt x="532" y="90"/>
                  <a:pt x="537" y="88"/>
                  <a:pt x="543" y="85"/>
                </a:cubicBezTo>
                <a:cubicBezTo>
                  <a:pt x="555" y="80"/>
                  <a:pt x="566" y="74"/>
                  <a:pt x="578" y="70"/>
                </a:cubicBezTo>
                <a:cubicBezTo>
                  <a:pt x="631" y="48"/>
                  <a:pt x="686" y="31"/>
                  <a:pt x="742" y="19"/>
                </a:cubicBezTo>
                <a:cubicBezTo>
                  <a:pt x="746" y="19"/>
                  <a:pt x="751" y="22"/>
                  <a:pt x="752" y="26"/>
                </a:cubicBezTo>
                <a:cubicBezTo>
                  <a:pt x="753" y="31"/>
                  <a:pt x="750" y="35"/>
                  <a:pt x="745" y="36"/>
                </a:cubicBezTo>
                <a:cubicBezTo>
                  <a:pt x="690" y="48"/>
                  <a:pt x="636" y="64"/>
                  <a:pt x="585" y="85"/>
                </a:cubicBezTo>
                <a:cubicBezTo>
                  <a:pt x="573" y="90"/>
                  <a:pt x="562" y="95"/>
                  <a:pt x="550" y="100"/>
                </a:cubicBezTo>
                <a:cubicBezTo>
                  <a:pt x="544" y="103"/>
                  <a:pt x="539" y="106"/>
                  <a:pt x="533" y="108"/>
                </a:cubicBezTo>
                <a:cubicBezTo>
                  <a:pt x="532" y="109"/>
                  <a:pt x="531" y="109"/>
                  <a:pt x="530" y="109"/>
                </a:cubicBezTo>
                <a:close/>
                <a:moveTo>
                  <a:pt x="1323" y="105"/>
                </a:moveTo>
                <a:cubicBezTo>
                  <a:pt x="1322" y="105"/>
                  <a:pt x="1321" y="105"/>
                  <a:pt x="1319" y="104"/>
                </a:cubicBezTo>
                <a:cubicBezTo>
                  <a:pt x="1317" y="103"/>
                  <a:pt x="1316" y="101"/>
                  <a:pt x="1315" y="99"/>
                </a:cubicBezTo>
                <a:cubicBezTo>
                  <a:pt x="1314" y="97"/>
                  <a:pt x="1314" y="95"/>
                  <a:pt x="1315" y="93"/>
                </a:cubicBezTo>
                <a:cubicBezTo>
                  <a:pt x="1317" y="89"/>
                  <a:pt x="1322" y="87"/>
                  <a:pt x="1327" y="89"/>
                </a:cubicBezTo>
                <a:cubicBezTo>
                  <a:pt x="1331" y="91"/>
                  <a:pt x="1333" y="96"/>
                  <a:pt x="1331" y="100"/>
                </a:cubicBezTo>
                <a:cubicBezTo>
                  <a:pt x="1329" y="103"/>
                  <a:pt x="1326" y="105"/>
                  <a:pt x="1323" y="105"/>
                </a:cubicBezTo>
                <a:close/>
                <a:moveTo>
                  <a:pt x="1297" y="93"/>
                </a:moveTo>
                <a:cubicBezTo>
                  <a:pt x="1296" y="93"/>
                  <a:pt x="1295" y="93"/>
                  <a:pt x="1294" y="93"/>
                </a:cubicBezTo>
                <a:cubicBezTo>
                  <a:pt x="1276" y="85"/>
                  <a:pt x="1257" y="77"/>
                  <a:pt x="1239" y="71"/>
                </a:cubicBezTo>
                <a:cubicBezTo>
                  <a:pt x="1205" y="59"/>
                  <a:pt x="1170" y="48"/>
                  <a:pt x="1134" y="40"/>
                </a:cubicBezTo>
                <a:cubicBezTo>
                  <a:pt x="1116" y="36"/>
                  <a:pt x="1098" y="32"/>
                  <a:pt x="1079" y="29"/>
                </a:cubicBezTo>
                <a:cubicBezTo>
                  <a:pt x="1077" y="29"/>
                  <a:pt x="1075" y="28"/>
                  <a:pt x="1074" y="26"/>
                </a:cubicBezTo>
                <a:cubicBezTo>
                  <a:pt x="1072" y="24"/>
                  <a:pt x="1072" y="22"/>
                  <a:pt x="1072" y="20"/>
                </a:cubicBezTo>
                <a:cubicBezTo>
                  <a:pt x="1073" y="15"/>
                  <a:pt x="1077" y="12"/>
                  <a:pt x="1082" y="13"/>
                </a:cubicBezTo>
                <a:cubicBezTo>
                  <a:pt x="1101" y="16"/>
                  <a:pt x="1120" y="19"/>
                  <a:pt x="1138" y="24"/>
                </a:cubicBezTo>
                <a:cubicBezTo>
                  <a:pt x="1174" y="32"/>
                  <a:pt x="1210" y="42"/>
                  <a:pt x="1245" y="55"/>
                </a:cubicBezTo>
                <a:cubicBezTo>
                  <a:pt x="1263" y="62"/>
                  <a:pt x="1282" y="69"/>
                  <a:pt x="1300" y="77"/>
                </a:cubicBezTo>
                <a:cubicBezTo>
                  <a:pt x="1301" y="77"/>
                  <a:pt x="1301" y="77"/>
                  <a:pt x="1301" y="77"/>
                </a:cubicBezTo>
                <a:cubicBezTo>
                  <a:pt x="1303" y="78"/>
                  <a:pt x="1304" y="79"/>
                  <a:pt x="1305" y="82"/>
                </a:cubicBezTo>
                <a:cubicBezTo>
                  <a:pt x="1306" y="84"/>
                  <a:pt x="1306" y="86"/>
                  <a:pt x="1305" y="88"/>
                </a:cubicBezTo>
                <a:cubicBezTo>
                  <a:pt x="1304" y="91"/>
                  <a:pt x="1301" y="93"/>
                  <a:pt x="1297" y="93"/>
                </a:cubicBezTo>
                <a:close/>
                <a:moveTo>
                  <a:pt x="771" y="31"/>
                </a:moveTo>
                <a:cubicBezTo>
                  <a:pt x="767" y="31"/>
                  <a:pt x="763" y="28"/>
                  <a:pt x="763" y="24"/>
                </a:cubicBezTo>
                <a:cubicBezTo>
                  <a:pt x="762" y="22"/>
                  <a:pt x="763" y="19"/>
                  <a:pt x="764" y="18"/>
                </a:cubicBezTo>
                <a:cubicBezTo>
                  <a:pt x="765" y="16"/>
                  <a:pt x="767" y="14"/>
                  <a:pt x="770" y="14"/>
                </a:cubicBezTo>
                <a:cubicBezTo>
                  <a:pt x="774" y="13"/>
                  <a:pt x="779" y="16"/>
                  <a:pt x="779" y="21"/>
                </a:cubicBezTo>
                <a:cubicBezTo>
                  <a:pt x="780" y="23"/>
                  <a:pt x="779" y="25"/>
                  <a:pt x="778" y="27"/>
                </a:cubicBezTo>
                <a:cubicBezTo>
                  <a:pt x="777" y="29"/>
                  <a:pt x="775" y="30"/>
                  <a:pt x="773" y="31"/>
                </a:cubicBezTo>
                <a:cubicBezTo>
                  <a:pt x="772" y="31"/>
                  <a:pt x="772" y="31"/>
                  <a:pt x="771" y="31"/>
                </a:cubicBezTo>
                <a:close/>
                <a:moveTo>
                  <a:pt x="799" y="26"/>
                </a:moveTo>
                <a:cubicBezTo>
                  <a:pt x="795" y="26"/>
                  <a:pt x="791" y="23"/>
                  <a:pt x="791" y="19"/>
                </a:cubicBezTo>
                <a:cubicBezTo>
                  <a:pt x="790" y="15"/>
                  <a:pt x="793" y="10"/>
                  <a:pt x="798" y="10"/>
                </a:cubicBezTo>
                <a:cubicBezTo>
                  <a:pt x="817" y="7"/>
                  <a:pt x="836" y="5"/>
                  <a:pt x="855" y="3"/>
                </a:cubicBezTo>
                <a:cubicBezTo>
                  <a:pt x="867" y="2"/>
                  <a:pt x="879" y="1"/>
                  <a:pt x="891" y="1"/>
                </a:cubicBezTo>
                <a:cubicBezTo>
                  <a:pt x="904" y="0"/>
                  <a:pt x="917" y="0"/>
                  <a:pt x="930" y="0"/>
                </a:cubicBezTo>
                <a:cubicBezTo>
                  <a:pt x="962" y="0"/>
                  <a:pt x="994" y="2"/>
                  <a:pt x="1026" y="5"/>
                </a:cubicBezTo>
                <a:cubicBezTo>
                  <a:pt x="1028" y="5"/>
                  <a:pt x="1030" y="6"/>
                  <a:pt x="1031" y="8"/>
                </a:cubicBezTo>
                <a:cubicBezTo>
                  <a:pt x="1033" y="10"/>
                  <a:pt x="1033" y="12"/>
                  <a:pt x="1033" y="14"/>
                </a:cubicBezTo>
                <a:cubicBezTo>
                  <a:pt x="1033" y="19"/>
                  <a:pt x="1028" y="22"/>
                  <a:pt x="1024" y="22"/>
                </a:cubicBezTo>
                <a:cubicBezTo>
                  <a:pt x="993" y="19"/>
                  <a:pt x="961" y="17"/>
                  <a:pt x="930" y="17"/>
                </a:cubicBezTo>
                <a:cubicBezTo>
                  <a:pt x="917" y="17"/>
                  <a:pt x="904" y="17"/>
                  <a:pt x="892" y="18"/>
                </a:cubicBezTo>
                <a:cubicBezTo>
                  <a:pt x="880" y="18"/>
                  <a:pt x="868" y="19"/>
                  <a:pt x="856" y="20"/>
                </a:cubicBezTo>
                <a:cubicBezTo>
                  <a:pt x="856" y="20"/>
                  <a:pt x="856" y="20"/>
                  <a:pt x="856" y="20"/>
                </a:cubicBezTo>
                <a:cubicBezTo>
                  <a:pt x="837" y="22"/>
                  <a:pt x="819" y="24"/>
                  <a:pt x="800" y="26"/>
                </a:cubicBezTo>
                <a:cubicBezTo>
                  <a:pt x="800" y="26"/>
                  <a:pt x="799" y="26"/>
                  <a:pt x="799" y="26"/>
                </a:cubicBezTo>
                <a:close/>
                <a:moveTo>
                  <a:pt x="1053" y="25"/>
                </a:moveTo>
                <a:cubicBezTo>
                  <a:pt x="1053" y="25"/>
                  <a:pt x="1053" y="25"/>
                  <a:pt x="1053" y="25"/>
                </a:cubicBezTo>
                <a:cubicBezTo>
                  <a:pt x="1053" y="25"/>
                  <a:pt x="1053" y="25"/>
                  <a:pt x="1053" y="25"/>
                </a:cubicBezTo>
                <a:cubicBezTo>
                  <a:pt x="1052" y="25"/>
                  <a:pt x="1052" y="25"/>
                  <a:pt x="1052" y="25"/>
                </a:cubicBezTo>
                <a:cubicBezTo>
                  <a:pt x="1047" y="25"/>
                  <a:pt x="1044" y="20"/>
                  <a:pt x="1044" y="16"/>
                </a:cubicBezTo>
                <a:cubicBezTo>
                  <a:pt x="1045" y="11"/>
                  <a:pt x="1049" y="8"/>
                  <a:pt x="1054" y="8"/>
                </a:cubicBezTo>
                <a:cubicBezTo>
                  <a:pt x="1056" y="9"/>
                  <a:pt x="1058" y="10"/>
                  <a:pt x="1059" y="12"/>
                </a:cubicBezTo>
                <a:cubicBezTo>
                  <a:pt x="1061" y="13"/>
                  <a:pt x="1061" y="16"/>
                  <a:pt x="1061" y="18"/>
                </a:cubicBezTo>
                <a:cubicBezTo>
                  <a:pt x="1061" y="22"/>
                  <a:pt x="1057" y="25"/>
                  <a:pt x="1053" y="25"/>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6" name="Freeform 9">
            <a:extLst>
              <a:ext uri="{FF2B5EF4-FFF2-40B4-BE49-F238E27FC236}">
                <a16:creationId xmlns:a16="http://schemas.microsoft.com/office/drawing/2014/main" id="{533089A1-FBDE-AB3C-8D0A-045044846DBA}"/>
              </a:ext>
            </a:extLst>
          </p:cNvPr>
          <p:cNvSpPr>
            <a:spLocks/>
          </p:cNvSpPr>
          <p:nvPr/>
        </p:nvSpPr>
        <p:spPr bwMode="auto">
          <a:xfrm>
            <a:off x="8992150" y="1934944"/>
            <a:ext cx="2860303" cy="2852366"/>
          </a:xfrm>
          <a:custGeom>
            <a:avLst/>
            <a:gdLst>
              <a:gd name="T0" fmla="*/ 899 w 1800"/>
              <a:gd name="T1" fmla="*/ 1794 h 1794"/>
              <a:gd name="T2" fmla="*/ 586 w 1800"/>
              <a:gd name="T3" fmla="*/ 1738 h 1794"/>
              <a:gd name="T4" fmla="*/ 293 w 1800"/>
              <a:gd name="T5" fmla="*/ 1558 h 1794"/>
              <a:gd name="T6" fmla="*/ 90 w 1800"/>
              <a:gd name="T7" fmla="*/ 1281 h 1794"/>
              <a:gd name="T8" fmla="*/ 6 w 1800"/>
              <a:gd name="T9" fmla="*/ 947 h 1794"/>
              <a:gd name="T10" fmla="*/ 54 w 1800"/>
              <a:gd name="T11" fmla="*/ 607 h 1794"/>
              <a:gd name="T12" fmla="*/ 227 w 1800"/>
              <a:gd name="T13" fmla="*/ 310 h 1794"/>
              <a:gd name="T14" fmla="*/ 500 w 1800"/>
              <a:gd name="T15" fmla="*/ 100 h 1794"/>
              <a:gd name="T16" fmla="*/ 831 w 1800"/>
              <a:gd name="T17" fmla="*/ 8 h 1794"/>
              <a:gd name="T18" fmla="*/ 1173 w 1800"/>
              <a:gd name="T19" fmla="*/ 49 h 1794"/>
              <a:gd name="T20" fmla="*/ 1474 w 1800"/>
              <a:gd name="T21" fmla="*/ 215 h 1794"/>
              <a:gd name="T22" fmla="*/ 1689 w 1800"/>
              <a:gd name="T23" fmla="*/ 483 h 1794"/>
              <a:gd name="T24" fmla="*/ 1789 w 1800"/>
              <a:gd name="T25" fmla="*/ 812 h 1794"/>
              <a:gd name="T26" fmla="*/ 1756 w 1800"/>
              <a:gd name="T27" fmla="*/ 1155 h 1794"/>
              <a:gd name="T28" fmla="*/ 1745 w 1800"/>
              <a:gd name="T29" fmla="*/ 1160 h 1794"/>
              <a:gd name="T30" fmla="*/ 1740 w 1800"/>
              <a:gd name="T31" fmla="*/ 1150 h 1794"/>
              <a:gd name="T32" fmla="*/ 1772 w 1800"/>
              <a:gd name="T33" fmla="*/ 814 h 1794"/>
              <a:gd name="T34" fmla="*/ 1674 w 1800"/>
              <a:gd name="T35" fmla="*/ 491 h 1794"/>
              <a:gd name="T36" fmla="*/ 1463 w 1800"/>
              <a:gd name="T37" fmla="*/ 228 h 1794"/>
              <a:gd name="T38" fmla="*/ 1167 w 1800"/>
              <a:gd name="T39" fmla="*/ 65 h 1794"/>
              <a:gd name="T40" fmla="*/ 832 w 1800"/>
              <a:gd name="T41" fmla="*/ 25 h 1794"/>
              <a:gd name="T42" fmla="*/ 507 w 1800"/>
              <a:gd name="T43" fmla="*/ 115 h 1794"/>
              <a:gd name="T44" fmla="*/ 240 w 1800"/>
              <a:gd name="T45" fmla="*/ 321 h 1794"/>
              <a:gd name="T46" fmla="*/ 70 w 1800"/>
              <a:gd name="T47" fmla="*/ 612 h 1794"/>
              <a:gd name="T48" fmla="*/ 23 w 1800"/>
              <a:gd name="T49" fmla="*/ 947 h 1794"/>
              <a:gd name="T50" fmla="*/ 105 w 1800"/>
              <a:gd name="T51" fmla="*/ 1274 h 1794"/>
              <a:gd name="T52" fmla="*/ 305 w 1800"/>
              <a:gd name="T53" fmla="*/ 1546 h 1794"/>
              <a:gd name="T54" fmla="*/ 592 w 1800"/>
              <a:gd name="T55" fmla="*/ 1722 h 1794"/>
              <a:gd name="T56" fmla="*/ 925 w 1800"/>
              <a:gd name="T57" fmla="*/ 1777 h 1794"/>
              <a:gd name="T58" fmla="*/ 1254 w 1800"/>
              <a:gd name="T59" fmla="*/ 1702 h 1794"/>
              <a:gd name="T60" fmla="*/ 1531 w 1800"/>
              <a:gd name="T61" fmla="*/ 1509 h 1794"/>
              <a:gd name="T62" fmla="*/ 1713 w 1800"/>
              <a:gd name="T63" fmla="*/ 1225 h 1794"/>
              <a:gd name="T64" fmla="*/ 1724 w 1800"/>
              <a:gd name="T65" fmla="*/ 1221 h 1794"/>
              <a:gd name="T66" fmla="*/ 1729 w 1800"/>
              <a:gd name="T67" fmla="*/ 1232 h 1794"/>
              <a:gd name="T68" fmla="*/ 1543 w 1800"/>
              <a:gd name="T69" fmla="*/ 1521 h 1794"/>
              <a:gd name="T70" fmla="*/ 1261 w 1800"/>
              <a:gd name="T71" fmla="*/ 1718 h 1794"/>
              <a:gd name="T72" fmla="*/ 926 w 1800"/>
              <a:gd name="T73" fmla="*/ 1794 h 1794"/>
              <a:gd name="T74" fmla="*/ 899 w 1800"/>
              <a:gd name="T75" fmla="*/ 1794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00" h="1794">
                <a:moveTo>
                  <a:pt x="899" y="1794"/>
                </a:moveTo>
                <a:cubicBezTo>
                  <a:pt x="794" y="1794"/>
                  <a:pt x="686" y="1775"/>
                  <a:pt x="586" y="1738"/>
                </a:cubicBezTo>
                <a:cubicBezTo>
                  <a:pt x="479" y="1698"/>
                  <a:pt x="377" y="1636"/>
                  <a:pt x="293" y="1558"/>
                </a:cubicBezTo>
                <a:cubicBezTo>
                  <a:pt x="209" y="1481"/>
                  <a:pt x="139" y="1385"/>
                  <a:pt x="90" y="1281"/>
                </a:cubicBezTo>
                <a:cubicBezTo>
                  <a:pt x="41" y="1177"/>
                  <a:pt x="12" y="1062"/>
                  <a:pt x="6" y="947"/>
                </a:cubicBezTo>
                <a:cubicBezTo>
                  <a:pt x="0" y="834"/>
                  <a:pt x="16" y="716"/>
                  <a:pt x="54" y="607"/>
                </a:cubicBezTo>
                <a:cubicBezTo>
                  <a:pt x="92" y="498"/>
                  <a:pt x="152" y="395"/>
                  <a:pt x="227" y="310"/>
                </a:cubicBezTo>
                <a:cubicBezTo>
                  <a:pt x="303" y="224"/>
                  <a:pt x="397" y="151"/>
                  <a:pt x="500" y="100"/>
                </a:cubicBezTo>
                <a:cubicBezTo>
                  <a:pt x="603" y="49"/>
                  <a:pt x="717" y="17"/>
                  <a:pt x="831" y="8"/>
                </a:cubicBezTo>
                <a:cubicBezTo>
                  <a:pt x="945" y="0"/>
                  <a:pt x="1063" y="14"/>
                  <a:pt x="1173" y="49"/>
                </a:cubicBezTo>
                <a:cubicBezTo>
                  <a:pt x="1282" y="85"/>
                  <a:pt x="1387" y="142"/>
                  <a:pt x="1474" y="215"/>
                </a:cubicBezTo>
                <a:cubicBezTo>
                  <a:pt x="1561" y="289"/>
                  <a:pt x="1636" y="381"/>
                  <a:pt x="1689" y="483"/>
                </a:cubicBezTo>
                <a:cubicBezTo>
                  <a:pt x="1743" y="585"/>
                  <a:pt x="1777" y="698"/>
                  <a:pt x="1789" y="812"/>
                </a:cubicBezTo>
                <a:cubicBezTo>
                  <a:pt x="1800" y="926"/>
                  <a:pt x="1789" y="1044"/>
                  <a:pt x="1756" y="1155"/>
                </a:cubicBezTo>
                <a:cubicBezTo>
                  <a:pt x="1755" y="1159"/>
                  <a:pt x="1750" y="1162"/>
                  <a:pt x="1745" y="1160"/>
                </a:cubicBezTo>
                <a:cubicBezTo>
                  <a:pt x="1741" y="1159"/>
                  <a:pt x="1738" y="1154"/>
                  <a:pt x="1740" y="1150"/>
                </a:cubicBezTo>
                <a:cubicBezTo>
                  <a:pt x="1772" y="1042"/>
                  <a:pt x="1783" y="925"/>
                  <a:pt x="1772" y="814"/>
                </a:cubicBezTo>
                <a:cubicBezTo>
                  <a:pt x="1761" y="702"/>
                  <a:pt x="1727" y="591"/>
                  <a:pt x="1674" y="491"/>
                </a:cubicBezTo>
                <a:cubicBezTo>
                  <a:pt x="1622" y="391"/>
                  <a:pt x="1549" y="300"/>
                  <a:pt x="1463" y="228"/>
                </a:cubicBezTo>
                <a:cubicBezTo>
                  <a:pt x="1377" y="156"/>
                  <a:pt x="1275" y="100"/>
                  <a:pt x="1167" y="65"/>
                </a:cubicBezTo>
                <a:cubicBezTo>
                  <a:pt x="1060" y="31"/>
                  <a:pt x="944" y="17"/>
                  <a:pt x="832" y="25"/>
                </a:cubicBezTo>
                <a:cubicBezTo>
                  <a:pt x="721" y="34"/>
                  <a:pt x="608" y="65"/>
                  <a:pt x="507" y="115"/>
                </a:cubicBezTo>
                <a:cubicBezTo>
                  <a:pt x="406" y="166"/>
                  <a:pt x="314" y="237"/>
                  <a:pt x="240" y="321"/>
                </a:cubicBezTo>
                <a:cubicBezTo>
                  <a:pt x="166" y="405"/>
                  <a:pt x="107" y="506"/>
                  <a:pt x="70" y="612"/>
                </a:cubicBezTo>
                <a:cubicBezTo>
                  <a:pt x="33" y="719"/>
                  <a:pt x="17" y="835"/>
                  <a:pt x="23" y="947"/>
                </a:cubicBezTo>
                <a:cubicBezTo>
                  <a:pt x="29" y="1059"/>
                  <a:pt x="57" y="1172"/>
                  <a:pt x="105" y="1274"/>
                </a:cubicBezTo>
                <a:cubicBezTo>
                  <a:pt x="153" y="1376"/>
                  <a:pt x="222" y="1470"/>
                  <a:pt x="305" y="1546"/>
                </a:cubicBezTo>
                <a:cubicBezTo>
                  <a:pt x="387" y="1622"/>
                  <a:pt x="486" y="1683"/>
                  <a:pt x="592" y="1722"/>
                </a:cubicBezTo>
                <a:cubicBezTo>
                  <a:pt x="698" y="1761"/>
                  <a:pt x="813" y="1781"/>
                  <a:pt x="925" y="1777"/>
                </a:cubicBezTo>
                <a:cubicBezTo>
                  <a:pt x="1037" y="1774"/>
                  <a:pt x="1151" y="1748"/>
                  <a:pt x="1254" y="1702"/>
                </a:cubicBezTo>
                <a:cubicBezTo>
                  <a:pt x="1357" y="1656"/>
                  <a:pt x="1453" y="1590"/>
                  <a:pt x="1531" y="1509"/>
                </a:cubicBezTo>
                <a:cubicBezTo>
                  <a:pt x="1608" y="1428"/>
                  <a:pt x="1672" y="1330"/>
                  <a:pt x="1713" y="1225"/>
                </a:cubicBezTo>
                <a:cubicBezTo>
                  <a:pt x="1715" y="1221"/>
                  <a:pt x="1720" y="1219"/>
                  <a:pt x="1724" y="1221"/>
                </a:cubicBezTo>
                <a:cubicBezTo>
                  <a:pt x="1729" y="1222"/>
                  <a:pt x="1731" y="1227"/>
                  <a:pt x="1729" y="1232"/>
                </a:cubicBezTo>
                <a:cubicBezTo>
                  <a:pt x="1687" y="1338"/>
                  <a:pt x="1622" y="1438"/>
                  <a:pt x="1543" y="1521"/>
                </a:cubicBezTo>
                <a:cubicBezTo>
                  <a:pt x="1463" y="1603"/>
                  <a:pt x="1366" y="1671"/>
                  <a:pt x="1261" y="1718"/>
                </a:cubicBezTo>
                <a:cubicBezTo>
                  <a:pt x="1156" y="1764"/>
                  <a:pt x="1040" y="1791"/>
                  <a:pt x="926" y="1794"/>
                </a:cubicBezTo>
                <a:cubicBezTo>
                  <a:pt x="917" y="1794"/>
                  <a:pt x="908" y="1794"/>
                  <a:pt x="899" y="179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7" name="Freeform 10">
            <a:extLst>
              <a:ext uri="{FF2B5EF4-FFF2-40B4-BE49-F238E27FC236}">
                <a16:creationId xmlns:a16="http://schemas.microsoft.com/office/drawing/2014/main" id="{84D582AC-CB4C-321D-6EF8-43BFDD39FFB3}"/>
              </a:ext>
            </a:extLst>
          </p:cNvPr>
          <p:cNvSpPr>
            <a:spLocks noEditPoints="1"/>
          </p:cNvSpPr>
          <p:nvPr/>
        </p:nvSpPr>
        <p:spPr bwMode="auto">
          <a:xfrm>
            <a:off x="9055642" y="1998435"/>
            <a:ext cx="2726970" cy="2730938"/>
          </a:xfrm>
          <a:custGeom>
            <a:avLst/>
            <a:gdLst>
              <a:gd name="T0" fmla="*/ 634 w 1716"/>
              <a:gd name="T1" fmla="*/ 1679 h 1718"/>
              <a:gd name="T2" fmla="*/ 866 w 1716"/>
              <a:gd name="T3" fmla="*/ 1718 h 1718"/>
              <a:gd name="T4" fmla="*/ 903 w 1716"/>
              <a:gd name="T5" fmla="*/ 1708 h 1718"/>
              <a:gd name="T6" fmla="*/ 916 w 1716"/>
              <a:gd name="T7" fmla="*/ 1701 h 1718"/>
              <a:gd name="T8" fmla="*/ 1092 w 1716"/>
              <a:gd name="T9" fmla="*/ 1685 h 1718"/>
              <a:gd name="T10" fmla="*/ 623 w 1716"/>
              <a:gd name="T11" fmla="*/ 1676 h 1718"/>
              <a:gd name="T12" fmla="*/ 379 w 1716"/>
              <a:gd name="T13" fmla="*/ 1561 h 1718"/>
              <a:gd name="T14" fmla="*/ 588 w 1716"/>
              <a:gd name="T15" fmla="*/ 1674 h 1718"/>
              <a:gd name="T16" fmla="*/ 1178 w 1716"/>
              <a:gd name="T17" fmla="*/ 1647 h 1718"/>
              <a:gd name="T18" fmla="*/ 1339 w 1716"/>
              <a:gd name="T19" fmla="*/ 1550 h 1718"/>
              <a:gd name="T20" fmla="*/ 1199 w 1716"/>
              <a:gd name="T21" fmla="*/ 1647 h 1718"/>
              <a:gd name="T22" fmla="*/ 367 w 1716"/>
              <a:gd name="T23" fmla="*/ 1543 h 1718"/>
              <a:gd name="T24" fmla="*/ 251 w 1716"/>
              <a:gd name="T25" fmla="*/ 1467 h 1718"/>
              <a:gd name="T26" fmla="*/ 345 w 1716"/>
              <a:gd name="T27" fmla="*/ 1526 h 1718"/>
              <a:gd name="T28" fmla="*/ 1418 w 1716"/>
              <a:gd name="T29" fmla="*/ 1499 h 1718"/>
              <a:gd name="T30" fmla="*/ 1538 w 1716"/>
              <a:gd name="T31" fmla="*/ 1354 h 1718"/>
              <a:gd name="T32" fmla="*/ 1438 w 1716"/>
              <a:gd name="T33" fmla="*/ 1492 h 1718"/>
              <a:gd name="T34" fmla="*/ 159 w 1716"/>
              <a:gd name="T35" fmla="*/ 1343 h 1718"/>
              <a:gd name="T36" fmla="*/ 67 w 1716"/>
              <a:gd name="T37" fmla="*/ 1193 h 1718"/>
              <a:gd name="T38" fmla="*/ 155 w 1716"/>
              <a:gd name="T39" fmla="*/ 1322 h 1718"/>
              <a:gd name="T40" fmla="*/ 1584 w 1716"/>
              <a:gd name="T41" fmla="*/ 1284 h 1718"/>
              <a:gd name="T42" fmla="*/ 1601 w 1716"/>
              <a:gd name="T43" fmla="*/ 1271 h 1718"/>
              <a:gd name="T44" fmla="*/ 1687 w 1716"/>
              <a:gd name="T45" fmla="*/ 1044 h 1718"/>
              <a:gd name="T46" fmla="*/ 42 w 1716"/>
              <a:gd name="T47" fmla="*/ 1105 h 1718"/>
              <a:gd name="T48" fmla="*/ 35 w 1716"/>
              <a:gd name="T49" fmla="*/ 1077 h 1718"/>
              <a:gd name="T50" fmla="*/ 9 w 1716"/>
              <a:gd name="T51" fmla="*/ 836 h 1718"/>
              <a:gd name="T52" fmla="*/ 42 w 1716"/>
              <a:gd name="T53" fmla="*/ 1073 h 1718"/>
              <a:gd name="T54" fmla="*/ 1700 w 1716"/>
              <a:gd name="T55" fmla="*/ 1027 h 1718"/>
              <a:gd name="T56" fmla="*/ 1699 w 1716"/>
              <a:gd name="T57" fmla="*/ 829 h 1718"/>
              <a:gd name="T58" fmla="*/ 1716 w 1716"/>
              <a:gd name="T59" fmla="*/ 859 h 1718"/>
              <a:gd name="T60" fmla="*/ 9 w 1716"/>
              <a:gd name="T61" fmla="*/ 825 h 1718"/>
              <a:gd name="T62" fmla="*/ 11 w 1716"/>
              <a:gd name="T63" fmla="*/ 797 h 1718"/>
              <a:gd name="T64" fmla="*/ 26 w 1716"/>
              <a:gd name="T65" fmla="*/ 733 h 1718"/>
              <a:gd name="T66" fmla="*/ 1699 w 1716"/>
              <a:gd name="T67" fmla="*/ 735 h 1718"/>
              <a:gd name="T68" fmla="*/ 1647 w 1716"/>
              <a:gd name="T69" fmla="*/ 569 h 1718"/>
              <a:gd name="T70" fmla="*/ 1704 w 1716"/>
              <a:gd name="T71" fmla="*/ 714 h 1718"/>
              <a:gd name="T72" fmla="*/ 78 w 1716"/>
              <a:gd name="T73" fmla="*/ 545 h 1718"/>
              <a:gd name="T74" fmla="*/ 98 w 1716"/>
              <a:gd name="T75" fmla="*/ 461 h 1718"/>
              <a:gd name="T76" fmla="*/ 81 w 1716"/>
              <a:gd name="T77" fmla="*/ 524 h 1718"/>
              <a:gd name="T78" fmla="*/ 1624 w 1716"/>
              <a:gd name="T79" fmla="*/ 478 h 1718"/>
              <a:gd name="T80" fmla="*/ 1479 w 1716"/>
              <a:gd name="T81" fmla="*/ 292 h 1718"/>
              <a:gd name="T82" fmla="*/ 1610 w 1716"/>
              <a:gd name="T83" fmla="*/ 446 h 1718"/>
              <a:gd name="T84" fmla="*/ 224 w 1716"/>
              <a:gd name="T85" fmla="*/ 307 h 1718"/>
              <a:gd name="T86" fmla="*/ 237 w 1716"/>
              <a:gd name="T87" fmla="*/ 267 h 1718"/>
              <a:gd name="T88" fmla="*/ 242 w 1716"/>
              <a:gd name="T89" fmla="*/ 286 h 1718"/>
              <a:gd name="T90" fmla="*/ 1454 w 1716"/>
              <a:gd name="T91" fmla="*/ 242 h 1718"/>
              <a:gd name="T92" fmla="*/ 1287 w 1716"/>
              <a:gd name="T93" fmla="*/ 136 h 1718"/>
              <a:gd name="T94" fmla="*/ 1434 w 1716"/>
              <a:gd name="T95" fmla="*/ 235 h 1718"/>
              <a:gd name="T96" fmla="*/ 439 w 1716"/>
              <a:gd name="T97" fmla="*/ 130 h 1718"/>
              <a:gd name="T98" fmla="*/ 518 w 1716"/>
              <a:gd name="T99" fmla="*/ 81 h 1718"/>
              <a:gd name="T100" fmla="*/ 1212 w 1716"/>
              <a:gd name="T101" fmla="*/ 97 h 1718"/>
              <a:gd name="T102" fmla="*/ 1190 w 1716"/>
              <a:gd name="T103" fmla="*/ 86 h 1718"/>
              <a:gd name="T104" fmla="*/ 1030 w 1716"/>
              <a:gd name="T105" fmla="*/ 19 h 1718"/>
              <a:gd name="T106" fmla="*/ 582 w 1716"/>
              <a:gd name="T107" fmla="*/ 64 h 1718"/>
              <a:gd name="T108" fmla="*/ 639 w 1716"/>
              <a:gd name="T109" fmla="*/ 47 h 1718"/>
              <a:gd name="T110" fmla="*/ 662 w 1716"/>
              <a:gd name="T111" fmla="*/ 24 h 1718"/>
              <a:gd name="T112" fmla="*/ 683 w 1716"/>
              <a:gd name="T113" fmla="*/ 28 h 1718"/>
              <a:gd name="T114" fmla="*/ 916 w 1716"/>
              <a:gd name="T115" fmla="*/ 20 h 1718"/>
              <a:gd name="T116" fmla="*/ 945 w 1716"/>
              <a:gd name="T117" fmla="*/ 23 h 1718"/>
              <a:gd name="T118" fmla="*/ 945 w 1716"/>
              <a:gd name="T119" fmla="*/ 2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6" h="1718">
                <a:moveTo>
                  <a:pt x="859" y="1718"/>
                </a:moveTo>
                <a:cubicBezTo>
                  <a:pt x="855" y="1718"/>
                  <a:pt x="852" y="1718"/>
                  <a:pt x="849" y="1718"/>
                </a:cubicBezTo>
                <a:cubicBezTo>
                  <a:pt x="836" y="1718"/>
                  <a:pt x="822" y="1717"/>
                  <a:pt x="809" y="1716"/>
                </a:cubicBezTo>
                <a:cubicBezTo>
                  <a:pt x="753" y="1713"/>
                  <a:pt x="696" y="1704"/>
                  <a:pt x="641" y="1690"/>
                </a:cubicBezTo>
                <a:cubicBezTo>
                  <a:pt x="640" y="1689"/>
                  <a:pt x="640" y="1689"/>
                  <a:pt x="640" y="1689"/>
                </a:cubicBezTo>
                <a:cubicBezTo>
                  <a:pt x="638" y="1689"/>
                  <a:pt x="636" y="1688"/>
                  <a:pt x="635" y="1686"/>
                </a:cubicBezTo>
                <a:cubicBezTo>
                  <a:pt x="634" y="1684"/>
                  <a:pt x="634" y="1681"/>
                  <a:pt x="634" y="1679"/>
                </a:cubicBezTo>
                <a:cubicBezTo>
                  <a:pt x="635" y="1675"/>
                  <a:pt x="640" y="1672"/>
                  <a:pt x="645" y="1673"/>
                </a:cubicBezTo>
                <a:cubicBezTo>
                  <a:pt x="699" y="1687"/>
                  <a:pt x="755" y="1696"/>
                  <a:pt x="810" y="1699"/>
                </a:cubicBezTo>
                <a:cubicBezTo>
                  <a:pt x="823" y="1700"/>
                  <a:pt x="836" y="1701"/>
                  <a:pt x="849" y="1701"/>
                </a:cubicBezTo>
                <a:cubicBezTo>
                  <a:pt x="855" y="1701"/>
                  <a:pt x="861" y="1701"/>
                  <a:pt x="866" y="1701"/>
                </a:cubicBezTo>
                <a:cubicBezTo>
                  <a:pt x="866" y="1701"/>
                  <a:pt x="866" y="1701"/>
                  <a:pt x="866" y="1701"/>
                </a:cubicBezTo>
                <a:cubicBezTo>
                  <a:pt x="871" y="1701"/>
                  <a:pt x="875" y="1704"/>
                  <a:pt x="875" y="1709"/>
                </a:cubicBezTo>
                <a:cubicBezTo>
                  <a:pt x="875" y="1714"/>
                  <a:pt x="871" y="1718"/>
                  <a:pt x="866" y="1718"/>
                </a:cubicBezTo>
                <a:cubicBezTo>
                  <a:pt x="864" y="1718"/>
                  <a:pt x="862" y="1718"/>
                  <a:pt x="859" y="1718"/>
                </a:cubicBezTo>
                <a:close/>
                <a:moveTo>
                  <a:pt x="895" y="1717"/>
                </a:moveTo>
                <a:cubicBezTo>
                  <a:pt x="890" y="1717"/>
                  <a:pt x="886" y="1713"/>
                  <a:pt x="886" y="1709"/>
                </a:cubicBezTo>
                <a:cubicBezTo>
                  <a:pt x="886" y="1707"/>
                  <a:pt x="887" y="1704"/>
                  <a:pt x="888" y="1703"/>
                </a:cubicBezTo>
                <a:cubicBezTo>
                  <a:pt x="890" y="1701"/>
                  <a:pt x="892" y="1700"/>
                  <a:pt x="894" y="1700"/>
                </a:cubicBezTo>
                <a:cubicBezTo>
                  <a:pt x="894" y="1700"/>
                  <a:pt x="894" y="1700"/>
                  <a:pt x="894" y="1700"/>
                </a:cubicBezTo>
                <a:cubicBezTo>
                  <a:pt x="899" y="1700"/>
                  <a:pt x="903" y="1703"/>
                  <a:pt x="903" y="1708"/>
                </a:cubicBezTo>
                <a:cubicBezTo>
                  <a:pt x="903" y="1713"/>
                  <a:pt x="900" y="1717"/>
                  <a:pt x="895" y="1717"/>
                </a:cubicBezTo>
                <a:cubicBezTo>
                  <a:pt x="895" y="1717"/>
                  <a:pt x="895" y="1717"/>
                  <a:pt x="895" y="1717"/>
                </a:cubicBezTo>
                <a:cubicBezTo>
                  <a:pt x="895" y="1717"/>
                  <a:pt x="895" y="1717"/>
                  <a:pt x="895" y="1717"/>
                </a:cubicBezTo>
                <a:close/>
                <a:moveTo>
                  <a:pt x="923" y="1715"/>
                </a:moveTo>
                <a:cubicBezTo>
                  <a:pt x="923" y="1715"/>
                  <a:pt x="923" y="1715"/>
                  <a:pt x="923" y="1715"/>
                </a:cubicBezTo>
                <a:cubicBezTo>
                  <a:pt x="919" y="1715"/>
                  <a:pt x="915" y="1712"/>
                  <a:pt x="914" y="1707"/>
                </a:cubicBezTo>
                <a:cubicBezTo>
                  <a:pt x="914" y="1705"/>
                  <a:pt x="915" y="1703"/>
                  <a:pt x="916" y="1701"/>
                </a:cubicBezTo>
                <a:cubicBezTo>
                  <a:pt x="918" y="1700"/>
                  <a:pt x="920" y="1698"/>
                  <a:pt x="922" y="1698"/>
                </a:cubicBezTo>
                <a:cubicBezTo>
                  <a:pt x="978" y="1694"/>
                  <a:pt x="1033" y="1684"/>
                  <a:pt x="1087" y="1669"/>
                </a:cubicBezTo>
                <a:cubicBezTo>
                  <a:pt x="1105" y="1664"/>
                  <a:pt x="1123" y="1658"/>
                  <a:pt x="1141" y="1652"/>
                </a:cubicBezTo>
                <a:cubicBezTo>
                  <a:pt x="1145" y="1650"/>
                  <a:pt x="1150" y="1653"/>
                  <a:pt x="1152" y="1657"/>
                </a:cubicBezTo>
                <a:cubicBezTo>
                  <a:pt x="1152" y="1659"/>
                  <a:pt x="1152" y="1661"/>
                  <a:pt x="1151" y="1663"/>
                </a:cubicBezTo>
                <a:cubicBezTo>
                  <a:pt x="1150" y="1665"/>
                  <a:pt x="1148" y="1667"/>
                  <a:pt x="1146" y="1668"/>
                </a:cubicBezTo>
                <a:cubicBezTo>
                  <a:pt x="1128" y="1674"/>
                  <a:pt x="1110" y="1680"/>
                  <a:pt x="1092" y="1685"/>
                </a:cubicBezTo>
                <a:cubicBezTo>
                  <a:pt x="1037" y="1701"/>
                  <a:pt x="980" y="1711"/>
                  <a:pt x="923" y="1715"/>
                </a:cubicBezTo>
                <a:close/>
                <a:moveTo>
                  <a:pt x="615" y="1682"/>
                </a:moveTo>
                <a:cubicBezTo>
                  <a:pt x="614" y="1682"/>
                  <a:pt x="614" y="1682"/>
                  <a:pt x="613" y="1682"/>
                </a:cubicBezTo>
                <a:cubicBezTo>
                  <a:pt x="608" y="1680"/>
                  <a:pt x="606" y="1676"/>
                  <a:pt x="607" y="1671"/>
                </a:cubicBezTo>
                <a:cubicBezTo>
                  <a:pt x="608" y="1667"/>
                  <a:pt x="613" y="1664"/>
                  <a:pt x="618" y="1665"/>
                </a:cubicBezTo>
                <a:cubicBezTo>
                  <a:pt x="620" y="1666"/>
                  <a:pt x="622" y="1668"/>
                  <a:pt x="623" y="1670"/>
                </a:cubicBezTo>
                <a:cubicBezTo>
                  <a:pt x="624" y="1672"/>
                  <a:pt x="624" y="1674"/>
                  <a:pt x="623" y="1676"/>
                </a:cubicBezTo>
                <a:cubicBezTo>
                  <a:pt x="622" y="1680"/>
                  <a:pt x="619" y="1682"/>
                  <a:pt x="615" y="1682"/>
                </a:cubicBezTo>
                <a:close/>
                <a:moveTo>
                  <a:pt x="588" y="1674"/>
                </a:moveTo>
                <a:cubicBezTo>
                  <a:pt x="587" y="1674"/>
                  <a:pt x="586" y="1673"/>
                  <a:pt x="586" y="1673"/>
                </a:cubicBezTo>
                <a:cubicBezTo>
                  <a:pt x="568" y="1667"/>
                  <a:pt x="550" y="1660"/>
                  <a:pt x="532" y="1653"/>
                </a:cubicBezTo>
                <a:cubicBezTo>
                  <a:pt x="530" y="1652"/>
                  <a:pt x="527" y="1651"/>
                  <a:pt x="525" y="1650"/>
                </a:cubicBezTo>
                <a:cubicBezTo>
                  <a:pt x="475" y="1629"/>
                  <a:pt x="427" y="1603"/>
                  <a:pt x="381" y="1573"/>
                </a:cubicBezTo>
                <a:cubicBezTo>
                  <a:pt x="377" y="1570"/>
                  <a:pt x="376" y="1565"/>
                  <a:pt x="379" y="1561"/>
                </a:cubicBezTo>
                <a:cubicBezTo>
                  <a:pt x="381" y="1557"/>
                  <a:pt x="387" y="1556"/>
                  <a:pt x="390" y="1559"/>
                </a:cubicBezTo>
                <a:cubicBezTo>
                  <a:pt x="435" y="1589"/>
                  <a:pt x="483" y="1614"/>
                  <a:pt x="532" y="1635"/>
                </a:cubicBezTo>
                <a:cubicBezTo>
                  <a:pt x="533" y="1635"/>
                  <a:pt x="535" y="1636"/>
                  <a:pt x="536" y="1637"/>
                </a:cubicBezTo>
                <a:cubicBezTo>
                  <a:pt x="539" y="1637"/>
                  <a:pt x="539" y="1637"/>
                  <a:pt x="539" y="1637"/>
                </a:cubicBezTo>
                <a:cubicBezTo>
                  <a:pt x="556" y="1645"/>
                  <a:pt x="573" y="1651"/>
                  <a:pt x="591" y="1657"/>
                </a:cubicBezTo>
                <a:cubicBezTo>
                  <a:pt x="595" y="1659"/>
                  <a:pt x="598" y="1663"/>
                  <a:pt x="596" y="1668"/>
                </a:cubicBezTo>
                <a:cubicBezTo>
                  <a:pt x="595" y="1671"/>
                  <a:pt x="592" y="1674"/>
                  <a:pt x="588" y="1674"/>
                </a:cubicBezTo>
                <a:close/>
                <a:moveTo>
                  <a:pt x="1170" y="1658"/>
                </a:moveTo>
                <a:cubicBezTo>
                  <a:pt x="1166" y="1658"/>
                  <a:pt x="1163" y="1656"/>
                  <a:pt x="1162" y="1653"/>
                </a:cubicBezTo>
                <a:cubicBezTo>
                  <a:pt x="1161" y="1651"/>
                  <a:pt x="1161" y="1649"/>
                  <a:pt x="1162" y="1646"/>
                </a:cubicBezTo>
                <a:cubicBezTo>
                  <a:pt x="1163" y="1644"/>
                  <a:pt x="1165" y="1643"/>
                  <a:pt x="1167" y="1642"/>
                </a:cubicBezTo>
                <a:cubicBezTo>
                  <a:pt x="1167" y="1642"/>
                  <a:pt x="1167" y="1642"/>
                  <a:pt x="1167" y="1642"/>
                </a:cubicBezTo>
                <a:cubicBezTo>
                  <a:pt x="1167" y="1642"/>
                  <a:pt x="1167" y="1642"/>
                  <a:pt x="1167" y="1642"/>
                </a:cubicBezTo>
                <a:cubicBezTo>
                  <a:pt x="1171" y="1640"/>
                  <a:pt x="1176" y="1643"/>
                  <a:pt x="1178" y="1647"/>
                </a:cubicBezTo>
                <a:cubicBezTo>
                  <a:pt x="1180" y="1651"/>
                  <a:pt x="1177" y="1656"/>
                  <a:pt x="1173" y="1658"/>
                </a:cubicBezTo>
                <a:cubicBezTo>
                  <a:pt x="1172" y="1658"/>
                  <a:pt x="1171" y="1658"/>
                  <a:pt x="1170" y="1658"/>
                </a:cubicBezTo>
                <a:close/>
                <a:moveTo>
                  <a:pt x="1196" y="1648"/>
                </a:moveTo>
                <a:cubicBezTo>
                  <a:pt x="1193" y="1648"/>
                  <a:pt x="1190" y="1645"/>
                  <a:pt x="1188" y="1642"/>
                </a:cubicBezTo>
                <a:cubicBezTo>
                  <a:pt x="1187" y="1640"/>
                  <a:pt x="1187" y="1638"/>
                  <a:pt x="1188" y="1636"/>
                </a:cubicBezTo>
                <a:cubicBezTo>
                  <a:pt x="1189" y="1634"/>
                  <a:pt x="1191" y="1632"/>
                  <a:pt x="1193" y="1631"/>
                </a:cubicBezTo>
                <a:cubicBezTo>
                  <a:pt x="1244" y="1609"/>
                  <a:pt x="1293" y="1581"/>
                  <a:pt x="1339" y="1550"/>
                </a:cubicBezTo>
                <a:cubicBezTo>
                  <a:pt x="1354" y="1539"/>
                  <a:pt x="1369" y="1528"/>
                  <a:pt x="1384" y="1516"/>
                </a:cubicBezTo>
                <a:cubicBezTo>
                  <a:pt x="1388" y="1513"/>
                  <a:pt x="1393" y="1514"/>
                  <a:pt x="1396" y="1517"/>
                </a:cubicBezTo>
                <a:cubicBezTo>
                  <a:pt x="1397" y="1519"/>
                  <a:pt x="1398" y="1521"/>
                  <a:pt x="1398" y="1524"/>
                </a:cubicBezTo>
                <a:cubicBezTo>
                  <a:pt x="1398" y="1526"/>
                  <a:pt x="1396" y="1528"/>
                  <a:pt x="1395" y="1529"/>
                </a:cubicBezTo>
                <a:cubicBezTo>
                  <a:pt x="1380" y="1541"/>
                  <a:pt x="1365" y="1553"/>
                  <a:pt x="1349" y="1563"/>
                </a:cubicBezTo>
                <a:cubicBezTo>
                  <a:pt x="1302" y="1596"/>
                  <a:pt x="1252" y="1624"/>
                  <a:pt x="1199" y="1647"/>
                </a:cubicBezTo>
                <a:cubicBezTo>
                  <a:pt x="1199" y="1647"/>
                  <a:pt x="1199" y="1647"/>
                  <a:pt x="1199" y="1647"/>
                </a:cubicBezTo>
                <a:cubicBezTo>
                  <a:pt x="1199" y="1647"/>
                  <a:pt x="1199" y="1647"/>
                  <a:pt x="1199" y="1647"/>
                </a:cubicBezTo>
                <a:cubicBezTo>
                  <a:pt x="1198" y="1647"/>
                  <a:pt x="1197" y="1648"/>
                  <a:pt x="1196" y="1648"/>
                </a:cubicBezTo>
                <a:close/>
                <a:moveTo>
                  <a:pt x="362" y="1558"/>
                </a:moveTo>
                <a:cubicBezTo>
                  <a:pt x="361" y="1558"/>
                  <a:pt x="359" y="1558"/>
                  <a:pt x="358" y="1557"/>
                </a:cubicBezTo>
                <a:cubicBezTo>
                  <a:pt x="354" y="1554"/>
                  <a:pt x="353" y="1549"/>
                  <a:pt x="356" y="1545"/>
                </a:cubicBezTo>
                <a:cubicBezTo>
                  <a:pt x="358" y="1541"/>
                  <a:pt x="363" y="1540"/>
                  <a:pt x="367" y="1543"/>
                </a:cubicBezTo>
                <a:cubicBezTo>
                  <a:pt x="367" y="1543"/>
                  <a:pt x="367" y="1543"/>
                  <a:pt x="367" y="1543"/>
                </a:cubicBezTo>
                <a:cubicBezTo>
                  <a:pt x="367" y="1543"/>
                  <a:pt x="367" y="1543"/>
                  <a:pt x="367" y="1543"/>
                </a:cubicBezTo>
                <a:cubicBezTo>
                  <a:pt x="371" y="1545"/>
                  <a:pt x="372" y="1551"/>
                  <a:pt x="369" y="1555"/>
                </a:cubicBezTo>
                <a:cubicBezTo>
                  <a:pt x="368" y="1557"/>
                  <a:pt x="365" y="1558"/>
                  <a:pt x="362" y="1558"/>
                </a:cubicBezTo>
                <a:close/>
                <a:moveTo>
                  <a:pt x="340" y="1541"/>
                </a:moveTo>
                <a:cubicBezTo>
                  <a:pt x="338" y="1541"/>
                  <a:pt x="336" y="1541"/>
                  <a:pt x="335" y="1540"/>
                </a:cubicBezTo>
                <a:cubicBezTo>
                  <a:pt x="319" y="1528"/>
                  <a:pt x="305" y="1516"/>
                  <a:pt x="290" y="1503"/>
                </a:cubicBezTo>
                <a:cubicBezTo>
                  <a:pt x="277" y="1491"/>
                  <a:pt x="264" y="1479"/>
                  <a:pt x="251" y="1467"/>
                </a:cubicBezTo>
                <a:cubicBezTo>
                  <a:pt x="224" y="1439"/>
                  <a:pt x="198" y="1409"/>
                  <a:pt x="174" y="1378"/>
                </a:cubicBezTo>
                <a:cubicBezTo>
                  <a:pt x="171" y="1374"/>
                  <a:pt x="172" y="1369"/>
                  <a:pt x="176" y="1366"/>
                </a:cubicBezTo>
                <a:cubicBezTo>
                  <a:pt x="179" y="1363"/>
                  <a:pt x="185" y="1364"/>
                  <a:pt x="188" y="1368"/>
                </a:cubicBezTo>
                <a:cubicBezTo>
                  <a:pt x="211" y="1398"/>
                  <a:pt x="236" y="1428"/>
                  <a:pt x="263" y="1455"/>
                </a:cubicBezTo>
                <a:cubicBezTo>
                  <a:pt x="276" y="1467"/>
                  <a:pt x="288" y="1479"/>
                  <a:pt x="302" y="1491"/>
                </a:cubicBezTo>
                <a:cubicBezTo>
                  <a:pt x="302" y="1491"/>
                  <a:pt x="302" y="1491"/>
                  <a:pt x="302" y="1491"/>
                </a:cubicBezTo>
                <a:cubicBezTo>
                  <a:pt x="316" y="1503"/>
                  <a:pt x="330" y="1515"/>
                  <a:pt x="345" y="1526"/>
                </a:cubicBezTo>
                <a:cubicBezTo>
                  <a:pt x="349" y="1529"/>
                  <a:pt x="349" y="1534"/>
                  <a:pt x="346" y="1538"/>
                </a:cubicBezTo>
                <a:cubicBezTo>
                  <a:pt x="345" y="1540"/>
                  <a:pt x="342" y="1541"/>
                  <a:pt x="340" y="1541"/>
                </a:cubicBezTo>
                <a:close/>
                <a:moveTo>
                  <a:pt x="1411" y="1513"/>
                </a:moveTo>
                <a:cubicBezTo>
                  <a:pt x="1409" y="1513"/>
                  <a:pt x="1406" y="1512"/>
                  <a:pt x="1405" y="1510"/>
                </a:cubicBezTo>
                <a:cubicBezTo>
                  <a:pt x="1403" y="1508"/>
                  <a:pt x="1403" y="1506"/>
                  <a:pt x="1403" y="1504"/>
                </a:cubicBezTo>
                <a:cubicBezTo>
                  <a:pt x="1403" y="1502"/>
                  <a:pt x="1404" y="1500"/>
                  <a:pt x="1406" y="1498"/>
                </a:cubicBezTo>
                <a:cubicBezTo>
                  <a:pt x="1409" y="1495"/>
                  <a:pt x="1415" y="1496"/>
                  <a:pt x="1418" y="1499"/>
                </a:cubicBezTo>
                <a:cubicBezTo>
                  <a:pt x="1421" y="1503"/>
                  <a:pt x="1420" y="1508"/>
                  <a:pt x="1417" y="1511"/>
                </a:cubicBezTo>
                <a:cubicBezTo>
                  <a:pt x="1415" y="1512"/>
                  <a:pt x="1413" y="1513"/>
                  <a:pt x="1411" y="1513"/>
                </a:cubicBezTo>
                <a:close/>
                <a:moveTo>
                  <a:pt x="1432" y="1494"/>
                </a:moveTo>
                <a:cubicBezTo>
                  <a:pt x="1430" y="1494"/>
                  <a:pt x="1428" y="1493"/>
                  <a:pt x="1426" y="1492"/>
                </a:cubicBezTo>
                <a:cubicBezTo>
                  <a:pt x="1423" y="1488"/>
                  <a:pt x="1423" y="1483"/>
                  <a:pt x="1427" y="1480"/>
                </a:cubicBezTo>
                <a:cubicBezTo>
                  <a:pt x="1431" y="1475"/>
                  <a:pt x="1435" y="1471"/>
                  <a:pt x="1439" y="1468"/>
                </a:cubicBezTo>
                <a:cubicBezTo>
                  <a:pt x="1475" y="1433"/>
                  <a:pt x="1509" y="1395"/>
                  <a:pt x="1538" y="1354"/>
                </a:cubicBezTo>
                <a:cubicBezTo>
                  <a:pt x="1549" y="1339"/>
                  <a:pt x="1560" y="1324"/>
                  <a:pt x="1570" y="1308"/>
                </a:cubicBezTo>
                <a:cubicBezTo>
                  <a:pt x="1572" y="1304"/>
                  <a:pt x="1577" y="1303"/>
                  <a:pt x="1581" y="1305"/>
                </a:cubicBezTo>
                <a:cubicBezTo>
                  <a:pt x="1585" y="1308"/>
                  <a:pt x="1586" y="1313"/>
                  <a:pt x="1584" y="1317"/>
                </a:cubicBezTo>
                <a:cubicBezTo>
                  <a:pt x="1574" y="1333"/>
                  <a:pt x="1563" y="1349"/>
                  <a:pt x="1552" y="1364"/>
                </a:cubicBezTo>
                <a:cubicBezTo>
                  <a:pt x="1522" y="1406"/>
                  <a:pt x="1488" y="1445"/>
                  <a:pt x="1451" y="1480"/>
                </a:cubicBezTo>
                <a:cubicBezTo>
                  <a:pt x="1447" y="1484"/>
                  <a:pt x="1442" y="1488"/>
                  <a:pt x="1438" y="1492"/>
                </a:cubicBezTo>
                <a:cubicBezTo>
                  <a:pt x="1438" y="1492"/>
                  <a:pt x="1438" y="1492"/>
                  <a:pt x="1438" y="1492"/>
                </a:cubicBezTo>
                <a:cubicBezTo>
                  <a:pt x="1438" y="1492"/>
                  <a:pt x="1438" y="1492"/>
                  <a:pt x="1438" y="1492"/>
                </a:cubicBezTo>
                <a:cubicBezTo>
                  <a:pt x="1436" y="1494"/>
                  <a:pt x="1434" y="1494"/>
                  <a:pt x="1432" y="1494"/>
                </a:cubicBezTo>
                <a:close/>
                <a:moveTo>
                  <a:pt x="164" y="1358"/>
                </a:moveTo>
                <a:cubicBezTo>
                  <a:pt x="161" y="1358"/>
                  <a:pt x="159" y="1357"/>
                  <a:pt x="157" y="1355"/>
                </a:cubicBezTo>
                <a:cubicBezTo>
                  <a:pt x="157" y="1355"/>
                  <a:pt x="157" y="1355"/>
                  <a:pt x="157" y="1355"/>
                </a:cubicBezTo>
                <a:cubicBezTo>
                  <a:pt x="156" y="1353"/>
                  <a:pt x="155" y="1351"/>
                  <a:pt x="156" y="1348"/>
                </a:cubicBezTo>
                <a:cubicBezTo>
                  <a:pt x="156" y="1346"/>
                  <a:pt x="157" y="1344"/>
                  <a:pt x="159" y="1343"/>
                </a:cubicBezTo>
                <a:cubicBezTo>
                  <a:pt x="163" y="1340"/>
                  <a:pt x="168" y="1341"/>
                  <a:pt x="171" y="1345"/>
                </a:cubicBezTo>
                <a:cubicBezTo>
                  <a:pt x="174" y="1349"/>
                  <a:pt x="173" y="1354"/>
                  <a:pt x="169" y="1357"/>
                </a:cubicBezTo>
                <a:cubicBezTo>
                  <a:pt x="168" y="1358"/>
                  <a:pt x="166" y="1358"/>
                  <a:pt x="164" y="1358"/>
                </a:cubicBezTo>
                <a:close/>
                <a:moveTo>
                  <a:pt x="148" y="1335"/>
                </a:moveTo>
                <a:cubicBezTo>
                  <a:pt x="145" y="1335"/>
                  <a:pt x="143" y="1334"/>
                  <a:pt x="141" y="1331"/>
                </a:cubicBezTo>
                <a:cubicBezTo>
                  <a:pt x="131" y="1315"/>
                  <a:pt x="121" y="1299"/>
                  <a:pt x="111" y="1282"/>
                </a:cubicBezTo>
                <a:cubicBezTo>
                  <a:pt x="95" y="1253"/>
                  <a:pt x="80" y="1223"/>
                  <a:pt x="67" y="1193"/>
                </a:cubicBezTo>
                <a:cubicBezTo>
                  <a:pt x="58" y="1171"/>
                  <a:pt x="50" y="1148"/>
                  <a:pt x="42" y="1126"/>
                </a:cubicBezTo>
                <a:cubicBezTo>
                  <a:pt x="42" y="1124"/>
                  <a:pt x="42" y="1121"/>
                  <a:pt x="43" y="1119"/>
                </a:cubicBezTo>
                <a:cubicBezTo>
                  <a:pt x="44" y="1117"/>
                  <a:pt x="46" y="1116"/>
                  <a:pt x="48" y="1115"/>
                </a:cubicBezTo>
                <a:cubicBezTo>
                  <a:pt x="52" y="1114"/>
                  <a:pt x="57" y="1116"/>
                  <a:pt x="59" y="1121"/>
                </a:cubicBezTo>
                <a:cubicBezTo>
                  <a:pt x="66" y="1143"/>
                  <a:pt x="74" y="1165"/>
                  <a:pt x="83" y="1186"/>
                </a:cubicBezTo>
                <a:cubicBezTo>
                  <a:pt x="96" y="1216"/>
                  <a:pt x="110" y="1246"/>
                  <a:pt x="126" y="1274"/>
                </a:cubicBezTo>
                <a:cubicBezTo>
                  <a:pt x="135" y="1290"/>
                  <a:pt x="145" y="1306"/>
                  <a:pt x="155" y="1322"/>
                </a:cubicBezTo>
                <a:cubicBezTo>
                  <a:pt x="158" y="1326"/>
                  <a:pt x="157" y="1331"/>
                  <a:pt x="153" y="1334"/>
                </a:cubicBezTo>
                <a:cubicBezTo>
                  <a:pt x="151" y="1335"/>
                  <a:pt x="150" y="1335"/>
                  <a:pt x="148" y="1335"/>
                </a:cubicBezTo>
                <a:close/>
                <a:moveTo>
                  <a:pt x="1591" y="1297"/>
                </a:moveTo>
                <a:cubicBezTo>
                  <a:pt x="1590" y="1297"/>
                  <a:pt x="1588" y="1296"/>
                  <a:pt x="1587" y="1296"/>
                </a:cubicBezTo>
                <a:cubicBezTo>
                  <a:pt x="1583" y="1293"/>
                  <a:pt x="1582" y="1288"/>
                  <a:pt x="1584" y="1284"/>
                </a:cubicBezTo>
                <a:cubicBezTo>
                  <a:pt x="1584" y="1284"/>
                  <a:pt x="1584" y="1284"/>
                  <a:pt x="1584" y="1284"/>
                </a:cubicBezTo>
                <a:cubicBezTo>
                  <a:pt x="1584" y="1284"/>
                  <a:pt x="1584" y="1284"/>
                  <a:pt x="1584" y="1284"/>
                </a:cubicBezTo>
                <a:cubicBezTo>
                  <a:pt x="1586" y="1280"/>
                  <a:pt x="1592" y="1279"/>
                  <a:pt x="1596" y="1281"/>
                </a:cubicBezTo>
                <a:cubicBezTo>
                  <a:pt x="1598" y="1282"/>
                  <a:pt x="1599" y="1284"/>
                  <a:pt x="1600" y="1286"/>
                </a:cubicBezTo>
                <a:cubicBezTo>
                  <a:pt x="1600" y="1288"/>
                  <a:pt x="1600" y="1291"/>
                  <a:pt x="1599" y="1293"/>
                </a:cubicBezTo>
                <a:cubicBezTo>
                  <a:pt x="1599" y="1293"/>
                  <a:pt x="1599" y="1293"/>
                  <a:pt x="1599" y="1293"/>
                </a:cubicBezTo>
                <a:cubicBezTo>
                  <a:pt x="1597" y="1295"/>
                  <a:pt x="1594" y="1297"/>
                  <a:pt x="1591" y="1297"/>
                </a:cubicBezTo>
                <a:close/>
                <a:moveTo>
                  <a:pt x="1605" y="1272"/>
                </a:moveTo>
                <a:cubicBezTo>
                  <a:pt x="1604" y="1272"/>
                  <a:pt x="1602" y="1272"/>
                  <a:pt x="1601" y="1271"/>
                </a:cubicBezTo>
                <a:cubicBezTo>
                  <a:pt x="1599" y="1270"/>
                  <a:pt x="1598" y="1268"/>
                  <a:pt x="1597" y="1266"/>
                </a:cubicBezTo>
                <a:cubicBezTo>
                  <a:pt x="1596" y="1264"/>
                  <a:pt x="1597" y="1262"/>
                  <a:pt x="1598" y="1260"/>
                </a:cubicBezTo>
                <a:cubicBezTo>
                  <a:pt x="1608" y="1241"/>
                  <a:pt x="1617" y="1222"/>
                  <a:pt x="1626" y="1203"/>
                </a:cubicBezTo>
                <a:cubicBezTo>
                  <a:pt x="1640" y="1171"/>
                  <a:pt x="1652" y="1138"/>
                  <a:pt x="1662" y="1105"/>
                </a:cubicBezTo>
                <a:cubicBezTo>
                  <a:pt x="1663" y="1105"/>
                  <a:pt x="1663" y="1105"/>
                  <a:pt x="1663" y="1105"/>
                </a:cubicBezTo>
                <a:cubicBezTo>
                  <a:pt x="1668" y="1087"/>
                  <a:pt x="1673" y="1069"/>
                  <a:pt x="1677" y="1051"/>
                </a:cubicBezTo>
                <a:cubicBezTo>
                  <a:pt x="1678" y="1046"/>
                  <a:pt x="1683" y="1043"/>
                  <a:pt x="1687" y="1044"/>
                </a:cubicBezTo>
                <a:cubicBezTo>
                  <a:pt x="1690" y="1045"/>
                  <a:pt x="1691" y="1046"/>
                  <a:pt x="1693" y="1048"/>
                </a:cubicBezTo>
                <a:cubicBezTo>
                  <a:pt x="1694" y="1050"/>
                  <a:pt x="1694" y="1052"/>
                  <a:pt x="1694" y="1055"/>
                </a:cubicBezTo>
                <a:cubicBezTo>
                  <a:pt x="1689" y="1073"/>
                  <a:pt x="1684" y="1092"/>
                  <a:pt x="1679" y="1110"/>
                </a:cubicBezTo>
                <a:cubicBezTo>
                  <a:pt x="1668" y="1144"/>
                  <a:pt x="1656" y="1178"/>
                  <a:pt x="1641" y="1210"/>
                </a:cubicBezTo>
                <a:cubicBezTo>
                  <a:pt x="1633" y="1229"/>
                  <a:pt x="1623" y="1249"/>
                  <a:pt x="1613" y="1268"/>
                </a:cubicBezTo>
                <a:cubicBezTo>
                  <a:pt x="1611" y="1270"/>
                  <a:pt x="1608" y="1272"/>
                  <a:pt x="1605" y="1272"/>
                </a:cubicBezTo>
                <a:close/>
                <a:moveTo>
                  <a:pt x="42" y="1105"/>
                </a:moveTo>
                <a:cubicBezTo>
                  <a:pt x="38" y="1105"/>
                  <a:pt x="35" y="1102"/>
                  <a:pt x="34" y="1098"/>
                </a:cubicBezTo>
                <a:cubicBezTo>
                  <a:pt x="33" y="1094"/>
                  <a:pt x="35" y="1089"/>
                  <a:pt x="40" y="1088"/>
                </a:cubicBezTo>
                <a:cubicBezTo>
                  <a:pt x="44" y="1087"/>
                  <a:pt x="49" y="1089"/>
                  <a:pt x="50" y="1094"/>
                </a:cubicBezTo>
                <a:cubicBezTo>
                  <a:pt x="51" y="1096"/>
                  <a:pt x="51" y="1098"/>
                  <a:pt x="50" y="1100"/>
                </a:cubicBezTo>
                <a:cubicBezTo>
                  <a:pt x="48" y="1102"/>
                  <a:pt x="47" y="1104"/>
                  <a:pt x="44" y="1104"/>
                </a:cubicBezTo>
                <a:cubicBezTo>
                  <a:pt x="44" y="1104"/>
                  <a:pt x="43" y="1105"/>
                  <a:pt x="42" y="1105"/>
                </a:cubicBezTo>
                <a:close/>
                <a:moveTo>
                  <a:pt x="35" y="1077"/>
                </a:moveTo>
                <a:cubicBezTo>
                  <a:pt x="31" y="1077"/>
                  <a:pt x="27" y="1075"/>
                  <a:pt x="26" y="1071"/>
                </a:cubicBezTo>
                <a:cubicBezTo>
                  <a:pt x="22" y="1053"/>
                  <a:pt x="18" y="1034"/>
                  <a:pt x="14" y="1015"/>
                </a:cubicBezTo>
                <a:cubicBezTo>
                  <a:pt x="5" y="967"/>
                  <a:pt x="0" y="918"/>
                  <a:pt x="0" y="870"/>
                </a:cubicBezTo>
                <a:cubicBezTo>
                  <a:pt x="0" y="866"/>
                  <a:pt x="0" y="863"/>
                  <a:pt x="0" y="859"/>
                </a:cubicBezTo>
                <a:cubicBezTo>
                  <a:pt x="0" y="854"/>
                  <a:pt x="0" y="849"/>
                  <a:pt x="0" y="845"/>
                </a:cubicBezTo>
                <a:cubicBezTo>
                  <a:pt x="0" y="840"/>
                  <a:pt x="4" y="836"/>
                  <a:pt x="8" y="836"/>
                </a:cubicBezTo>
                <a:cubicBezTo>
                  <a:pt x="9" y="836"/>
                  <a:pt x="9" y="836"/>
                  <a:pt x="9" y="836"/>
                </a:cubicBezTo>
                <a:cubicBezTo>
                  <a:pt x="11" y="836"/>
                  <a:pt x="13" y="837"/>
                  <a:pt x="14" y="839"/>
                </a:cubicBezTo>
                <a:cubicBezTo>
                  <a:pt x="16" y="841"/>
                  <a:pt x="17" y="843"/>
                  <a:pt x="17" y="845"/>
                </a:cubicBezTo>
                <a:cubicBezTo>
                  <a:pt x="17" y="850"/>
                  <a:pt x="17" y="855"/>
                  <a:pt x="17" y="859"/>
                </a:cubicBezTo>
                <a:cubicBezTo>
                  <a:pt x="17" y="863"/>
                  <a:pt x="17" y="866"/>
                  <a:pt x="17" y="869"/>
                </a:cubicBezTo>
                <a:cubicBezTo>
                  <a:pt x="17" y="917"/>
                  <a:pt x="22" y="965"/>
                  <a:pt x="31" y="1012"/>
                </a:cubicBezTo>
                <a:cubicBezTo>
                  <a:pt x="34" y="1030"/>
                  <a:pt x="38" y="1049"/>
                  <a:pt x="43" y="1067"/>
                </a:cubicBezTo>
                <a:cubicBezTo>
                  <a:pt x="43" y="1069"/>
                  <a:pt x="43" y="1071"/>
                  <a:pt x="42" y="1073"/>
                </a:cubicBezTo>
                <a:cubicBezTo>
                  <a:pt x="41" y="1075"/>
                  <a:pt x="39" y="1077"/>
                  <a:pt x="37" y="1077"/>
                </a:cubicBezTo>
                <a:cubicBezTo>
                  <a:pt x="36" y="1077"/>
                  <a:pt x="35" y="1077"/>
                  <a:pt x="35" y="1077"/>
                </a:cubicBezTo>
                <a:close/>
                <a:moveTo>
                  <a:pt x="1691" y="1034"/>
                </a:moveTo>
                <a:cubicBezTo>
                  <a:pt x="1691" y="1034"/>
                  <a:pt x="1690" y="1034"/>
                  <a:pt x="1690" y="1033"/>
                </a:cubicBezTo>
                <a:cubicBezTo>
                  <a:pt x="1685" y="1033"/>
                  <a:pt x="1682" y="1028"/>
                  <a:pt x="1683" y="1023"/>
                </a:cubicBezTo>
                <a:cubicBezTo>
                  <a:pt x="1684" y="1019"/>
                  <a:pt x="1689" y="1016"/>
                  <a:pt x="1693" y="1017"/>
                </a:cubicBezTo>
                <a:cubicBezTo>
                  <a:pt x="1698" y="1018"/>
                  <a:pt x="1701" y="1022"/>
                  <a:pt x="1700" y="1027"/>
                </a:cubicBezTo>
                <a:cubicBezTo>
                  <a:pt x="1699" y="1031"/>
                  <a:pt x="1695" y="1034"/>
                  <a:pt x="1691" y="1034"/>
                </a:cubicBezTo>
                <a:close/>
                <a:moveTo>
                  <a:pt x="1696" y="1006"/>
                </a:moveTo>
                <a:cubicBezTo>
                  <a:pt x="1696" y="1006"/>
                  <a:pt x="1696" y="1006"/>
                  <a:pt x="1695" y="1006"/>
                </a:cubicBezTo>
                <a:cubicBezTo>
                  <a:pt x="1690" y="1005"/>
                  <a:pt x="1687" y="1001"/>
                  <a:pt x="1688" y="996"/>
                </a:cubicBezTo>
                <a:cubicBezTo>
                  <a:pt x="1694" y="960"/>
                  <a:pt x="1698" y="924"/>
                  <a:pt x="1699" y="888"/>
                </a:cubicBezTo>
                <a:cubicBezTo>
                  <a:pt x="1699" y="878"/>
                  <a:pt x="1699" y="869"/>
                  <a:pt x="1699" y="859"/>
                </a:cubicBezTo>
                <a:cubicBezTo>
                  <a:pt x="1699" y="849"/>
                  <a:pt x="1699" y="839"/>
                  <a:pt x="1699" y="829"/>
                </a:cubicBezTo>
                <a:cubicBezTo>
                  <a:pt x="1699" y="829"/>
                  <a:pt x="1699" y="829"/>
                  <a:pt x="1699" y="829"/>
                </a:cubicBezTo>
                <a:cubicBezTo>
                  <a:pt x="1699" y="829"/>
                  <a:pt x="1699" y="829"/>
                  <a:pt x="1699" y="829"/>
                </a:cubicBezTo>
                <a:cubicBezTo>
                  <a:pt x="1698" y="810"/>
                  <a:pt x="1697" y="791"/>
                  <a:pt x="1695" y="773"/>
                </a:cubicBezTo>
                <a:cubicBezTo>
                  <a:pt x="1694" y="768"/>
                  <a:pt x="1698" y="764"/>
                  <a:pt x="1702" y="763"/>
                </a:cubicBezTo>
                <a:cubicBezTo>
                  <a:pt x="1707" y="763"/>
                  <a:pt x="1711" y="766"/>
                  <a:pt x="1712" y="771"/>
                </a:cubicBezTo>
                <a:cubicBezTo>
                  <a:pt x="1714" y="790"/>
                  <a:pt x="1715" y="809"/>
                  <a:pt x="1716" y="828"/>
                </a:cubicBezTo>
                <a:cubicBezTo>
                  <a:pt x="1716" y="838"/>
                  <a:pt x="1716" y="849"/>
                  <a:pt x="1716" y="859"/>
                </a:cubicBezTo>
                <a:cubicBezTo>
                  <a:pt x="1716" y="869"/>
                  <a:pt x="1716" y="879"/>
                  <a:pt x="1716" y="888"/>
                </a:cubicBezTo>
                <a:cubicBezTo>
                  <a:pt x="1715" y="925"/>
                  <a:pt x="1711" y="962"/>
                  <a:pt x="1705" y="998"/>
                </a:cubicBezTo>
                <a:cubicBezTo>
                  <a:pt x="1705" y="998"/>
                  <a:pt x="1705" y="998"/>
                  <a:pt x="1705" y="998"/>
                </a:cubicBezTo>
                <a:cubicBezTo>
                  <a:pt x="1705" y="999"/>
                  <a:pt x="1705" y="999"/>
                  <a:pt x="1705" y="999"/>
                </a:cubicBezTo>
                <a:cubicBezTo>
                  <a:pt x="1704" y="1003"/>
                  <a:pt x="1701" y="1006"/>
                  <a:pt x="1696" y="1006"/>
                </a:cubicBezTo>
                <a:close/>
                <a:moveTo>
                  <a:pt x="9" y="825"/>
                </a:moveTo>
                <a:cubicBezTo>
                  <a:pt x="9" y="825"/>
                  <a:pt x="9" y="825"/>
                  <a:pt x="9" y="825"/>
                </a:cubicBezTo>
                <a:cubicBezTo>
                  <a:pt x="4" y="825"/>
                  <a:pt x="1" y="821"/>
                  <a:pt x="1" y="816"/>
                </a:cubicBezTo>
                <a:cubicBezTo>
                  <a:pt x="1" y="811"/>
                  <a:pt x="5" y="808"/>
                  <a:pt x="10" y="808"/>
                </a:cubicBezTo>
                <a:cubicBezTo>
                  <a:pt x="14" y="808"/>
                  <a:pt x="18" y="812"/>
                  <a:pt x="18" y="817"/>
                </a:cubicBezTo>
                <a:cubicBezTo>
                  <a:pt x="18" y="821"/>
                  <a:pt x="14" y="825"/>
                  <a:pt x="9" y="825"/>
                </a:cubicBezTo>
                <a:close/>
                <a:moveTo>
                  <a:pt x="11" y="797"/>
                </a:moveTo>
                <a:cubicBezTo>
                  <a:pt x="11" y="797"/>
                  <a:pt x="11" y="797"/>
                  <a:pt x="11" y="797"/>
                </a:cubicBezTo>
                <a:cubicBezTo>
                  <a:pt x="11" y="797"/>
                  <a:pt x="11" y="797"/>
                  <a:pt x="11" y="797"/>
                </a:cubicBezTo>
                <a:cubicBezTo>
                  <a:pt x="8" y="797"/>
                  <a:pt x="6" y="796"/>
                  <a:pt x="5" y="794"/>
                </a:cubicBezTo>
                <a:cubicBezTo>
                  <a:pt x="3" y="792"/>
                  <a:pt x="3" y="790"/>
                  <a:pt x="3" y="788"/>
                </a:cubicBezTo>
                <a:cubicBezTo>
                  <a:pt x="4" y="769"/>
                  <a:pt x="7" y="750"/>
                  <a:pt x="10" y="731"/>
                </a:cubicBezTo>
                <a:cubicBezTo>
                  <a:pt x="18" y="674"/>
                  <a:pt x="32" y="619"/>
                  <a:pt x="52" y="565"/>
                </a:cubicBezTo>
                <a:cubicBezTo>
                  <a:pt x="54" y="561"/>
                  <a:pt x="59" y="558"/>
                  <a:pt x="63" y="560"/>
                </a:cubicBezTo>
                <a:cubicBezTo>
                  <a:pt x="67" y="562"/>
                  <a:pt x="70" y="567"/>
                  <a:pt x="68" y="571"/>
                </a:cubicBezTo>
                <a:cubicBezTo>
                  <a:pt x="49" y="623"/>
                  <a:pt x="35" y="678"/>
                  <a:pt x="26" y="733"/>
                </a:cubicBezTo>
                <a:cubicBezTo>
                  <a:pt x="24" y="752"/>
                  <a:pt x="21" y="771"/>
                  <a:pt x="20" y="789"/>
                </a:cubicBezTo>
                <a:cubicBezTo>
                  <a:pt x="19" y="793"/>
                  <a:pt x="16" y="797"/>
                  <a:pt x="11" y="797"/>
                </a:cubicBezTo>
                <a:close/>
                <a:moveTo>
                  <a:pt x="1700" y="752"/>
                </a:moveTo>
                <a:cubicBezTo>
                  <a:pt x="1696" y="752"/>
                  <a:pt x="1692" y="749"/>
                  <a:pt x="1691" y="745"/>
                </a:cubicBezTo>
                <a:cubicBezTo>
                  <a:pt x="1691" y="745"/>
                  <a:pt x="1691" y="745"/>
                  <a:pt x="1691" y="745"/>
                </a:cubicBezTo>
                <a:cubicBezTo>
                  <a:pt x="1691" y="743"/>
                  <a:pt x="1692" y="740"/>
                  <a:pt x="1693" y="739"/>
                </a:cubicBezTo>
                <a:cubicBezTo>
                  <a:pt x="1694" y="737"/>
                  <a:pt x="1696" y="736"/>
                  <a:pt x="1699" y="735"/>
                </a:cubicBezTo>
                <a:cubicBezTo>
                  <a:pt x="1703" y="735"/>
                  <a:pt x="1708" y="738"/>
                  <a:pt x="1708" y="743"/>
                </a:cubicBezTo>
                <a:cubicBezTo>
                  <a:pt x="1709" y="745"/>
                  <a:pt x="1708" y="747"/>
                  <a:pt x="1707" y="749"/>
                </a:cubicBezTo>
                <a:cubicBezTo>
                  <a:pt x="1705" y="751"/>
                  <a:pt x="1703" y="752"/>
                  <a:pt x="1701" y="752"/>
                </a:cubicBezTo>
                <a:cubicBezTo>
                  <a:pt x="1701" y="752"/>
                  <a:pt x="1700" y="752"/>
                  <a:pt x="1700" y="752"/>
                </a:cubicBezTo>
                <a:close/>
                <a:moveTo>
                  <a:pt x="1695" y="724"/>
                </a:moveTo>
                <a:cubicBezTo>
                  <a:pt x="1691" y="724"/>
                  <a:pt x="1688" y="721"/>
                  <a:pt x="1687" y="717"/>
                </a:cubicBezTo>
                <a:cubicBezTo>
                  <a:pt x="1678" y="667"/>
                  <a:pt x="1665" y="617"/>
                  <a:pt x="1647" y="569"/>
                </a:cubicBezTo>
                <a:cubicBezTo>
                  <a:pt x="1646" y="564"/>
                  <a:pt x="1644" y="560"/>
                  <a:pt x="1642" y="556"/>
                </a:cubicBezTo>
                <a:cubicBezTo>
                  <a:pt x="1635" y="538"/>
                  <a:pt x="1628" y="521"/>
                  <a:pt x="1620" y="504"/>
                </a:cubicBezTo>
                <a:cubicBezTo>
                  <a:pt x="1618" y="500"/>
                  <a:pt x="1620" y="495"/>
                  <a:pt x="1624" y="493"/>
                </a:cubicBezTo>
                <a:cubicBezTo>
                  <a:pt x="1628" y="491"/>
                  <a:pt x="1634" y="493"/>
                  <a:pt x="1636" y="497"/>
                </a:cubicBezTo>
                <a:cubicBezTo>
                  <a:pt x="1644" y="514"/>
                  <a:pt x="1651" y="532"/>
                  <a:pt x="1658" y="549"/>
                </a:cubicBezTo>
                <a:cubicBezTo>
                  <a:pt x="1660" y="554"/>
                  <a:pt x="1661" y="558"/>
                  <a:pt x="1663" y="563"/>
                </a:cubicBezTo>
                <a:cubicBezTo>
                  <a:pt x="1681" y="612"/>
                  <a:pt x="1695" y="663"/>
                  <a:pt x="1704" y="714"/>
                </a:cubicBezTo>
                <a:cubicBezTo>
                  <a:pt x="1705" y="719"/>
                  <a:pt x="1701" y="723"/>
                  <a:pt x="1697" y="724"/>
                </a:cubicBezTo>
                <a:cubicBezTo>
                  <a:pt x="1696" y="724"/>
                  <a:pt x="1696" y="724"/>
                  <a:pt x="1695" y="724"/>
                </a:cubicBezTo>
                <a:close/>
                <a:moveTo>
                  <a:pt x="70" y="550"/>
                </a:moveTo>
                <a:cubicBezTo>
                  <a:pt x="69" y="550"/>
                  <a:pt x="68" y="550"/>
                  <a:pt x="67" y="550"/>
                </a:cubicBezTo>
                <a:cubicBezTo>
                  <a:pt x="63" y="548"/>
                  <a:pt x="61" y="543"/>
                  <a:pt x="62" y="538"/>
                </a:cubicBezTo>
                <a:cubicBezTo>
                  <a:pt x="64" y="534"/>
                  <a:pt x="69" y="532"/>
                  <a:pt x="73" y="534"/>
                </a:cubicBezTo>
                <a:cubicBezTo>
                  <a:pt x="78" y="536"/>
                  <a:pt x="80" y="540"/>
                  <a:pt x="78" y="545"/>
                </a:cubicBezTo>
                <a:cubicBezTo>
                  <a:pt x="77" y="548"/>
                  <a:pt x="74" y="550"/>
                  <a:pt x="70" y="550"/>
                </a:cubicBezTo>
                <a:close/>
                <a:moveTo>
                  <a:pt x="81" y="524"/>
                </a:moveTo>
                <a:cubicBezTo>
                  <a:pt x="80" y="524"/>
                  <a:pt x="79" y="524"/>
                  <a:pt x="78" y="523"/>
                </a:cubicBezTo>
                <a:cubicBezTo>
                  <a:pt x="76" y="522"/>
                  <a:pt x="74" y="521"/>
                  <a:pt x="73" y="519"/>
                </a:cubicBezTo>
                <a:cubicBezTo>
                  <a:pt x="72" y="517"/>
                  <a:pt x="73" y="514"/>
                  <a:pt x="73" y="512"/>
                </a:cubicBezTo>
                <a:cubicBezTo>
                  <a:pt x="81" y="495"/>
                  <a:pt x="89" y="478"/>
                  <a:pt x="98" y="461"/>
                </a:cubicBezTo>
                <a:cubicBezTo>
                  <a:pt x="98" y="461"/>
                  <a:pt x="98" y="461"/>
                  <a:pt x="98" y="461"/>
                </a:cubicBezTo>
                <a:cubicBezTo>
                  <a:pt x="98" y="461"/>
                  <a:pt x="98" y="461"/>
                  <a:pt x="98" y="460"/>
                </a:cubicBezTo>
                <a:cubicBezTo>
                  <a:pt x="125" y="410"/>
                  <a:pt x="157" y="362"/>
                  <a:pt x="192" y="318"/>
                </a:cubicBezTo>
                <a:cubicBezTo>
                  <a:pt x="195" y="314"/>
                  <a:pt x="201" y="314"/>
                  <a:pt x="204" y="317"/>
                </a:cubicBezTo>
                <a:cubicBezTo>
                  <a:pt x="208" y="320"/>
                  <a:pt x="209" y="325"/>
                  <a:pt x="206" y="329"/>
                </a:cubicBezTo>
                <a:cubicBezTo>
                  <a:pt x="170" y="372"/>
                  <a:pt x="139" y="419"/>
                  <a:pt x="113" y="469"/>
                </a:cubicBezTo>
                <a:cubicBezTo>
                  <a:pt x="105" y="485"/>
                  <a:pt x="96" y="502"/>
                  <a:pt x="89" y="519"/>
                </a:cubicBezTo>
                <a:cubicBezTo>
                  <a:pt x="88" y="522"/>
                  <a:pt x="85" y="524"/>
                  <a:pt x="81" y="524"/>
                </a:cubicBezTo>
                <a:close/>
                <a:moveTo>
                  <a:pt x="1616" y="484"/>
                </a:moveTo>
                <a:cubicBezTo>
                  <a:pt x="1613" y="484"/>
                  <a:pt x="1610" y="482"/>
                  <a:pt x="1608" y="480"/>
                </a:cubicBezTo>
                <a:cubicBezTo>
                  <a:pt x="1608" y="480"/>
                  <a:pt x="1608" y="480"/>
                  <a:pt x="1608" y="480"/>
                </a:cubicBezTo>
                <a:cubicBezTo>
                  <a:pt x="1608" y="479"/>
                  <a:pt x="1608" y="479"/>
                  <a:pt x="1608" y="479"/>
                </a:cubicBezTo>
                <a:cubicBezTo>
                  <a:pt x="1606" y="475"/>
                  <a:pt x="1608" y="470"/>
                  <a:pt x="1612" y="467"/>
                </a:cubicBezTo>
                <a:cubicBezTo>
                  <a:pt x="1616" y="465"/>
                  <a:pt x="1621" y="467"/>
                  <a:pt x="1623" y="471"/>
                </a:cubicBezTo>
                <a:cubicBezTo>
                  <a:pt x="1624" y="473"/>
                  <a:pt x="1624" y="476"/>
                  <a:pt x="1624" y="478"/>
                </a:cubicBezTo>
                <a:cubicBezTo>
                  <a:pt x="1623" y="480"/>
                  <a:pt x="1621" y="482"/>
                  <a:pt x="1619" y="483"/>
                </a:cubicBezTo>
                <a:cubicBezTo>
                  <a:pt x="1618" y="483"/>
                  <a:pt x="1617" y="484"/>
                  <a:pt x="1616" y="484"/>
                </a:cubicBezTo>
                <a:close/>
                <a:moveTo>
                  <a:pt x="1602" y="459"/>
                </a:moveTo>
                <a:cubicBezTo>
                  <a:pt x="1599" y="459"/>
                  <a:pt x="1596" y="457"/>
                  <a:pt x="1595" y="454"/>
                </a:cubicBezTo>
                <a:cubicBezTo>
                  <a:pt x="1568" y="405"/>
                  <a:pt x="1536" y="358"/>
                  <a:pt x="1500" y="316"/>
                </a:cubicBezTo>
                <a:cubicBezTo>
                  <a:pt x="1500" y="316"/>
                  <a:pt x="1500" y="316"/>
                  <a:pt x="1500" y="316"/>
                </a:cubicBezTo>
                <a:cubicBezTo>
                  <a:pt x="1493" y="308"/>
                  <a:pt x="1486" y="300"/>
                  <a:pt x="1479" y="292"/>
                </a:cubicBezTo>
                <a:cubicBezTo>
                  <a:pt x="1474" y="286"/>
                  <a:pt x="1468" y="280"/>
                  <a:pt x="1462" y="274"/>
                </a:cubicBezTo>
                <a:cubicBezTo>
                  <a:pt x="1461" y="273"/>
                  <a:pt x="1460" y="271"/>
                  <a:pt x="1460" y="268"/>
                </a:cubicBezTo>
                <a:cubicBezTo>
                  <a:pt x="1460" y="266"/>
                  <a:pt x="1461" y="264"/>
                  <a:pt x="1463" y="262"/>
                </a:cubicBezTo>
                <a:cubicBezTo>
                  <a:pt x="1466" y="259"/>
                  <a:pt x="1471" y="259"/>
                  <a:pt x="1475" y="263"/>
                </a:cubicBezTo>
                <a:cubicBezTo>
                  <a:pt x="1480" y="268"/>
                  <a:pt x="1486" y="275"/>
                  <a:pt x="1492" y="281"/>
                </a:cubicBezTo>
                <a:cubicBezTo>
                  <a:pt x="1499" y="289"/>
                  <a:pt x="1506" y="297"/>
                  <a:pt x="1513" y="305"/>
                </a:cubicBezTo>
                <a:cubicBezTo>
                  <a:pt x="1550" y="348"/>
                  <a:pt x="1582" y="396"/>
                  <a:pt x="1610" y="446"/>
                </a:cubicBezTo>
                <a:cubicBezTo>
                  <a:pt x="1612" y="450"/>
                  <a:pt x="1611" y="455"/>
                  <a:pt x="1606" y="457"/>
                </a:cubicBezTo>
                <a:cubicBezTo>
                  <a:pt x="1605" y="458"/>
                  <a:pt x="1604" y="459"/>
                  <a:pt x="1602" y="459"/>
                </a:cubicBezTo>
                <a:close/>
                <a:moveTo>
                  <a:pt x="217" y="310"/>
                </a:moveTo>
                <a:cubicBezTo>
                  <a:pt x="215" y="310"/>
                  <a:pt x="213" y="309"/>
                  <a:pt x="212" y="308"/>
                </a:cubicBezTo>
                <a:cubicBezTo>
                  <a:pt x="208" y="305"/>
                  <a:pt x="208" y="299"/>
                  <a:pt x="211" y="296"/>
                </a:cubicBezTo>
                <a:cubicBezTo>
                  <a:pt x="214" y="293"/>
                  <a:pt x="219" y="292"/>
                  <a:pt x="223" y="295"/>
                </a:cubicBezTo>
                <a:cubicBezTo>
                  <a:pt x="226" y="298"/>
                  <a:pt x="227" y="304"/>
                  <a:pt x="224" y="307"/>
                </a:cubicBezTo>
                <a:cubicBezTo>
                  <a:pt x="224" y="307"/>
                  <a:pt x="224" y="307"/>
                  <a:pt x="224" y="307"/>
                </a:cubicBezTo>
                <a:cubicBezTo>
                  <a:pt x="222" y="309"/>
                  <a:pt x="220" y="310"/>
                  <a:pt x="217" y="310"/>
                </a:cubicBezTo>
                <a:close/>
                <a:moveTo>
                  <a:pt x="236" y="289"/>
                </a:moveTo>
                <a:cubicBezTo>
                  <a:pt x="234" y="289"/>
                  <a:pt x="232" y="288"/>
                  <a:pt x="230" y="287"/>
                </a:cubicBezTo>
                <a:cubicBezTo>
                  <a:pt x="229" y="285"/>
                  <a:pt x="228" y="283"/>
                  <a:pt x="228" y="281"/>
                </a:cubicBezTo>
                <a:cubicBezTo>
                  <a:pt x="228" y="279"/>
                  <a:pt x="228" y="276"/>
                  <a:pt x="230" y="275"/>
                </a:cubicBezTo>
                <a:cubicBezTo>
                  <a:pt x="232" y="272"/>
                  <a:pt x="235" y="269"/>
                  <a:pt x="237" y="267"/>
                </a:cubicBezTo>
                <a:cubicBezTo>
                  <a:pt x="248" y="256"/>
                  <a:pt x="259" y="245"/>
                  <a:pt x="270" y="234"/>
                </a:cubicBezTo>
                <a:cubicBezTo>
                  <a:pt x="312" y="195"/>
                  <a:pt x="357" y="160"/>
                  <a:pt x="406" y="130"/>
                </a:cubicBezTo>
                <a:cubicBezTo>
                  <a:pt x="410" y="128"/>
                  <a:pt x="415" y="129"/>
                  <a:pt x="418" y="133"/>
                </a:cubicBezTo>
                <a:cubicBezTo>
                  <a:pt x="420" y="137"/>
                  <a:pt x="419" y="142"/>
                  <a:pt x="415" y="144"/>
                </a:cubicBezTo>
                <a:cubicBezTo>
                  <a:pt x="367" y="174"/>
                  <a:pt x="322" y="208"/>
                  <a:pt x="282" y="247"/>
                </a:cubicBezTo>
                <a:cubicBezTo>
                  <a:pt x="271" y="257"/>
                  <a:pt x="260" y="268"/>
                  <a:pt x="250" y="279"/>
                </a:cubicBezTo>
                <a:cubicBezTo>
                  <a:pt x="247" y="281"/>
                  <a:pt x="245" y="284"/>
                  <a:pt x="242" y="286"/>
                </a:cubicBezTo>
                <a:cubicBezTo>
                  <a:pt x="241" y="288"/>
                  <a:pt x="238" y="289"/>
                  <a:pt x="236" y="289"/>
                </a:cubicBezTo>
                <a:close/>
                <a:moveTo>
                  <a:pt x="1449" y="257"/>
                </a:moveTo>
                <a:cubicBezTo>
                  <a:pt x="1446" y="257"/>
                  <a:pt x="1444" y="256"/>
                  <a:pt x="1443" y="255"/>
                </a:cubicBezTo>
                <a:cubicBezTo>
                  <a:pt x="1441" y="253"/>
                  <a:pt x="1440" y="251"/>
                  <a:pt x="1440" y="249"/>
                </a:cubicBezTo>
                <a:cubicBezTo>
                  <a:pt x="1440" y="246"/>
                  <a:pt x="1441" y="244"/>
                  <a:pt x="1442" y="243"/>
                </a:cubicBezTo>
                <a:cubicBezTo>
                  <a:pt x="1445" y="239"/>
                  <a:pt x="1451" y="239"/>
                  <a:pt x="1454" y="242"/>
                </a:cubicBezTo>
                <a:cubicBezTo>
                  <a:pt x="1454" y="242"/>
                  <a:pt x="1454" y="242"/>
                  <a:pt x="1454" y="242"/>
                </a:cubicBezTo>
                <a:cubicBezTo>
                  <a:pt x="1454" y="242"/>
                  <a:pt x="1454" y="242"/>
                  <a:pt x="1454" y="242"/>
                </a:cubicBezTo>
                <a:cubicBezTo>
                  <a:pt x="1456" y="244"/>
                  <a:pt x="1457" y="246"/>
                  <a:pt x="1457" y="248"/>
                </a:cubicBezTo>
                <a:cubicBezTo>
                  <a:pt x="1457" y="251"/>
                  <a:pt x="1456" y="253"/>
                  <a:pt x="1455" y="254"/>
                </a:cubicBezTo>
                <a:cubicBezTo>
                  <a:pt x="1453" y="256"/>
                  <a:pt x="1451" y="257"/>
                  <a:pt x="1449" y="257"/>
                </a:cubicBezTo>
                <a:close/>
                <a:moveTo>
                  <a:pt x="1428" y="238"/>
                </a:moveTo>
                <a:cubicBezTo>
                  <a:pt x="1426" y="238"/>
                  <a:pt x="1424" y="237"/>
                  <a:pt x="1422" y="235"/>
                </a:cubicBezTo>
                <a:cubicBezTo>
                  <a:pt x="1381" y="198"/>
                  <a:pt x="1335" y="165"/>
                  <a:pt x="1287" y="136"/>
                </a:cubicBezTo>
                <a:cubicBezTo>
                  <a:pt x="1271" y="127"/>
                  <a:pt x="1255" y="118"/>
                  <a:pt x="1238" y="109"/>
                </a:cubicBezTo>
                <a:cubicBezTo>
                  <a:pt x="1236" y="108"/>
                  <a:pt x="1234" y="106"/>
                  <a:pt x="1234" y="104"/>
                </a:cubicBezTo>
                <a:cubicBezTo>
                  <a:pt x="1233" y="102"/>
                  <a:pt x="1233" y="100"/>
                  <a:pt x="1234" y="98"/>
                </a:cubicBezTo>
                <a:cubicBezTo>
                  <a:pt x="1236" y="94"/>
                  <a:pt x="1242" y="92"/>
                  <a:pt x="1246" y="94"/>
                </a:cubicBezTo>
                <a:cubicBezTo>
                  <a:pt x="1263" y="103"/>
                  <a:pt x="1279" y="112"/>
                  <a:pt x="1296" y="121"/>
                </a:cubicBezTo>
                <a:cubicBezTo>
                  <a:pt x="1345" y="151"/>
                  <a:pt x="1391" y="185"/>
                  <a:pt x="1434" y="223"/>
                </a:cubicBezTo>
                <a:cubicBezTo>
                  <a:pt x="1437" y="226"/>
                  <a:pt x="1437" y="231"/>
                  <a:pt x="1434" y="235"/>
                </a:cubicBezTo>
                <a:cubicBezTo>
                  <a:pt x="1433" y="237"/>
                  <a:pt x="1430" y="238"/>
                  <a:pt x="1428" y="238"/>
                </a:cubicBezTo>
                <a:close/>
                <a:moveTo>
                  <a:pt x="435" y="131"/>
                </a:moveTo>
                <a:cubicBezTo>
                  <a:pt x="435" y="131"/>
                  <a:pt x="435" y="131"/>
                  <a:pt x="435" y="131"/>
                </a:cubicBezTo>
                <a:cubicBezTo>
                  <a:pt x="432" y="131"/>
                  <a:pt x="429" y="130"/>
                  <a:pt x="427" y="127"/>
                </a:cubicBezTo>
                <a:cubicBezTo>
                  <a:pt x="425" y="123"/>
                  <a:pt x="426" y="118"/>
                  <a:pt x="430" y="115"/>
                </a:cubicBezTo>
                <a:cubicBezTo>
                  <a:pt x="434" y="113"/>
                  <a:pt x="440" y="115"/>
                  <a:pt x="442" y="119"/>
                </a:cubicBezTo>
                <a:cubicBezTo>
                  <a:pt x="444" y="123"/>
                  <a:pt x="443" y="128"/>
                  <a:pt x="439" y="130"/>
                </a:cubicBezTo>
                <a:cubicBezTo>
                  <a:pt x="438" y="131"/>
                  <a:pt x="436" y="131"/>
                  <a:pt x="435" y="131"/>
                </a:cubicBezTo>
                <a:close/>
                <a:moveTo>
                  <a:pt x="459" y="118"/>
                </a:moveTo>
                <a:cubicBezTo>
                  <a:pt x="456" y="118"/>
                  <a:pt x="453" y="116"/>
                  <a:pt x="452" y="113"/>
                </a:cubicBezTo>
                <a:cubicBezTo>
                  <a:pt x="451" y="111"/>
                  <a:pt x="451" y="109"/>
                  <a:pt x="451" y="107"/>
                </a:cubicBezTo>
                <a:cubicBezTo>
                  <a:pt x="452" y="104"/>
                  <a:pt x="453" y="103"/>
                  <a:pt x="455" y="102"/>
                </a:cubicBezTo>
                <a:cubicBezTo>
                  <a:pt x="472" y="93"/>
                  <a:pt x="489" y="84"/>
                  <a:pt x="507" y="77"/>
                </a:cubicBezTo>
                <a:cubicBezTo>
                  <a:pt x="511" y="75"/>
                  <a:pt x="516" y="77"/>
                  <a:pt x="518" y="81"/>
                </a:cubicBezTo>
                <a:cubicBezTo>
                  <a:pt x="520" y="85"/>
                  <a:pt x="518" y="90"/>
                  <a:pt x="514" y="92"/>
                </a:cubicBezTo>
                <a:cubicBezTo>
                  <a:pt x="497" y="100"/>
                  <a:pt x="480" y="108"/>
                  <a:pt x="463" y="117"/>
                </a:cubicBezTo>
                <a:cubicBezTo>
                  <a:pt x="462" y="117"/>
                  <a:pt x="461" y="118"/>
                  <a:pt x="459" y="118"/>
                </a:cubicBezTo>
                <a:close/>
                <a:moveTo>
                  <a:pt x="1216" y="98"/>
                </a:moveTo>
                <a:cubicBezTo>
                  <a:pt x="1215" y="98"/>
                  <a:pt x="1214" y="97"/>
                  <a:pt x="1213" y="97"/>
                </a:cubicBezTo>
                <a:cubicBezTo>
                  <a:pt x="1212" y="97"/>
                  <a:pt x="1212" y="97"/>
                  <a:pt x="1212" y="97"/>
                </a:cubicBezTo>
                <a:cubicBezTo>
                  <a:pt x="1212" y="97"/>
                  <a:pt x="1212" y="97"/>
                  <a:pt x="1212" y="97"/>
                </a:cubicBezTo>
                <a:cubicBezTo>
                  <a:pt x="1208" y="94"/>
                  <a:pt x="1207" y="90"/>
                  <a:pt x="1209" y="86"/>
                </a:cubicBezTo>
                <a:cubicBezTo>
                  <a:pt x="1211" y="82"/>
                  <a:pt x="1216" y="80"/>
                  <a:pt x="1220" y="82"/>
                </a:cubicBezTo>
                <a:cubicBezTo>
                  <a:pt x="1220" y="82"/>
                  <a:pt x="1220" y="82"/>
                  <a:pt x="1220" y="82"/>
                </a:cubicBezTo>
                <a:cubicBezTo>
                  <a:pt x="1222" y="82"/>
                  <a:pt x="1224" y="84"/>
                  <a:pt x="1224" y="86"/>
                </a:cubicBezTo>
                <a:cubicBezTo>
                  <a:pt x="1225" y="88"/>
                  <a:pt x="1225" y="91"/>
                  <a:pt x="1224" y="93"/>
                </a:cubicBezTo>
                <a:cubicBezTo>
                  <a:pt x="1223" y="96"/>
                  <a:pt x="1220" y="98"/>
                  <a:pt x="1216" y="98"/>
                </a:cubicBezTo>
                <a:close/>
                <a:moveTo>
                  <a:pt x="1190" y="86"/>
                </a:moveTo>
                <a:cubicBezTo>
                  <a:pt x="1189" y="86"/>
                  <a:pt x="1188" y="86"/>
                  <a:pt x="1187" y="86"/>
                </a:cubicBezTo>
                <a:cubicBezTo>
                  <a:pt x="1136" y="64"/>
                  <a:pt x="1082" y="47"/>
                  <a:pt x="1027" y="36"/>
                </a:cubicBezTo>
                <a:cubicBezTo>
                  <a:pt x="1009" y="32"/>
                  <a:pt x="990" y="29"/>
                  <a:pt x="972" y="26"/>
                </a:cubicBezTo>
                <a:cubicBezTo>
                  <a:pt x="970" y="26"/>
                  <a:pt x="968" y="25"/>
                  <a:pt x="966" y="23"/>
                </a:cubicBezTo>
                <a:cubicBezTo>
                  <a:pt x="965" y="21"/>
                  <a:pt x="964" y="19"/>
                  <a:pt x="965" y="16"/>
                </a:cubicBezTo>
                <a:cubicBezTo>
                  <a:pt x="965" y="12"/>
                  <a:pt x="970" y="9"/>
                  <a:pt x="974" y="9"/>
                </a:cubicBezTo>
                <a:cubicBezTo>
                  <a:pt x="993" y="12"/>
                  <a:pt x="1012" y="15"/>
                  <a:pt x="1030" y="19"/>
                </a:cubicBezTo>
                <a:cubicBezTo>
                  <a:pt x="1030" y="19"/>
                  <a:pt x="1030" y="19"/>
                  <a:pt x="1030" y="19"/>
                </a:cubicBezTo>
                <a:cubicBezTo>
                  <a:pt x="1031" y="19"/>
                  <a:pt x="1031" y="19"/>
                  <a:pt x="1031" y="19"/>
                </a:cubicBezTo>
                <a:cubicBezTo>
                  <a:pt x="1087" y="31"/>
                  <a:pt x="1141" y="48"/>
                  <a:pt x="1194" y="70"/>
                </a:cubicBezTo>
                <a:cubicBezTo>
                  <a:pt x="1196" y="71"/>
                  <a:pt x="1198" y="72"/>
                  <a:pt x="1198" y="75"/>
                </a:cubicBezTo>
                <a:cubicBezTo>
                  <a:pt x="1199" y="77"/>
                  <a:pt x="1199" y="79"/>
                  <a:pt x="1198" y="81"/>
                </a:cubicBezTo>
                <a:cubicBezTo>
                  <a:pt x="1197" y="84"/>
                  <a:pt x="1194" y="86"/>
                  <a:pt x="1190" y="86"/>
                </a:cubicBezTo>
                <a:close/>
                <a:moveTo>
                  <a:pt x="582" y="64"/>
                </a:moveTo>
                <a:cubicBezTo>
                  <a:pt x="579" y="64"/>
                  <a:pt x="576" y="62"/>
                  <a:pt x="574" y="59"/>
                </a:cubicBezTo>
                <a:cubicBezTo>
                  <a:pt x="574" y="56"/>
                  <a:pt x="574" y="54"/>
                  <a:pt x="575" y="52"/>
                </a:cubicBezTo>
                <a:cubicBezTo>
                  <a:pt x="576" y="50"/>
                  <a:pt x="577" y="49"/>
                  <a:pt x="580" y="48"/>
                </a:cubicBezTo>
                <a:cubicBezTo>
                  <a:pt x="598" y="42"/>
                  <a:pt x="616" y="36"/>
                  <a:pt x="634" y="31"/>
                </a:cubicBezTo>
                <a:cubicBezTo>
                  <a:pt x="639" y="30"/>
                  <a:pt x="644" y="33"/>
                  <a:pt x="645" y="37"/>
                </a:cubicBezTo>
                <a:cubicBezTo>
                  <a:pt x="645" y="39"/>
                  <a:pt x="645" y="41"/>
                  <a:pt x="644" y="43"/>
                </a:cubicBezTo>
                <a:cubicBezTo>
                  <a:pt x="643" y="45"/>
                  <a:pt x="641" y="47"/>
                  <a:pt x="639" y="47"/>
                </a:cubicBezTo>
                <a:cubicBezTo>
                  <a:pt x="621" y="52"/>
                  <a:pt x="603" y="58"/>
                  <a:pt x="585" y="64"/>
                </a:cubicBezTo>
                <a:cubicBezTo>
                  <a:pt x="584" y="64"/>
                  <a:pt x="583" y="64"/>
                  <a:pt x="582" y="64"/>
                </a:cubicBezTo>
                <a:close/>
                <a:moveTo>
                  <a:pt x="664" y="41"/>
                </a:moveTo>
                <a:cubicBezTo>
                  <a:pt x="660" y="41"/>
                  <a:pt x="657" y="38"/>
                  <a:pt x="656" y="34"/>
                </a:cubicBezTo>
                <a:cubicBezTo>
                  <a:pt x="655" y="32"/>
                  <a:pt x="656" y="30"/>
                  <a:pt x="657" y="28"/>
                </a:cubicBezTo>
                <a:cubicBezTo>
                  <a:pt x="658" y="26"/>
                  <a:pt x="660" y="25"/>
                  <a:pt x="662" y="24"/>
                </a:cubicBezTo>
                <a:cubicBezTo>
                  <a:pt x="662" y="24"/>
                  <a:pt x="662" y="24"/>
                  <a:pt x="662" y="24"/>
                </a:cubicBezTo>
                <a:cubicBezTo>
                  <a:pt x="663" y="24"/>
                  <a:pt x="663" y="24"/>
                  <a:pt x="664" y="24"/>
                </a:cubicBezTo>
                <a:cubicBezTo>
                  <a:pt x="668" y="24"/>
                  <a:pt x="671" y="26"/>
                  <a:pt x="672" y="30"/>
                </a:cubicBezTo>
                <a:cubicBezTo>
                  <a:pt x="673" y="33"/>
                  <a:pt x="672" y="35"/>
                  <a:pt x="671" y="37"/>
                </a:cubicBezTo>
                <a:cubicBezTo>
                  <a:pt x="670" y="39"/>
                  <a:pt x="668" y="40"/>
                  <a:pt x="666" y="41"/>
                </a:cubicBezTo>
                <a:cubicBezTo>
                  <a:pt x="665" y="41"/>
                  <a:pt x="665" y="41"/>
                  <a:pt x="664" y="41"/>
                </a:cubicBezTo>
                <a:close/>
                <a:moveTo>
                  <a:pt x="692" y="35"/>
                </a:moveTo>
                <a:cubicBezTo>
                  <a:pt x="688" y="35"/>
                  <a:pt x="684" y="32"/>
                  <a:pt x="683" y="28"/>
                </a:cubicBezTo>
                <a:cubicBezTo>
                  <a:pt x="683" y="26"/>
                  <a:pt x="683" y="23"/>
                  <a:pt x="685" y="22"/>
                </a:cubicBezTo>
                <a:cubicBezTo>
                  <a:pt x="686" y="20"/>
                  <a:pt x="688" y="18"/>
                  <a:pt x="690" y="18"/>
                </a:cubicBezTo>
                <a:cubicBezTo>
                  <a:pt x="709" y="14"/>
                  <a:pt x="728" y="11"/>
                  <a:pt x="746" y="9"/>
                </a:cubicBezTo>
                <a:cubicBezTo>
                  <a:pt x="799" y="2"/>
                  <a:pt x="853" y="0"/>
                  <a:pt x="907" y="3"/>
                </a:cubicBezTo>
                <a:cubicBezTo>
                  <a:pt x="910" y="3"/>
                  <a:pt x="914" y="3"/>
                  <a:pt x="917" y="3"/>
                </a:cubicBezTo>
                <a:cubicBezTo>
                  <a:pt x="922" y="4"/>
                  <a:pt x="926" y="8"/>
                  <a:pt x="925" y="12"/>
                </a:cubicBezTo>
                <a:cubicBezTo>
                  <a:pt x="925" y="17"/>
                  <a:pt x="921" y="21"/>
                  <a:pt x="916" y="20"/>
                </a:cubicBezTo>
                <a:cubicBezTo>
                  <a:pt x="913" y="20"/>
                  <a:pt x="910" y="20"/>
                  <a:pt x="906" y="20"/>
                </a:cubicBezTo>
                <a:cubicBezTo>
                  <a:pt x="890" y="19"/>
                  <a:pt x="874" y="18"/>
                  <a:pt x="858" y="18"/>
                </a:cubicBezTo>
                <a:cubicBezTo>
                  <a:pt x="821" y="18"/>
                  <a:pt x="785" y="21"/>
                  <a:pt x="749" y="25"/>
                </a:cubicBezTo>
                <a:cubicBezTo>
                  <a:pt x="749" y="25"/>
                  <a:pt x="749" y="25"/>
                  <a:pt x="749" y="25"/>
                </a:cubicBezTo>
                <a:cubicBezTo>
                  <a:pt x="730" y="28"/>
                  <a:pt x="711" y="31"/>
                  <a:pt x="693" y="35"/>
                </a:cubicBezTo>
                <a:cubicBezTo>
                  <a:pt x="693" y="35"/>
                  <a:pt x="692" y="35"/>
                  <a:pt x="692" y="35"/>
                </a:cubicBezTo>
                <a:close/>
                <a:moveTo>
                  <a:pt x="945" y="23"/>
                </a:moveTo>
                <a:cubicBezTo>
                  <a:pt x="945" y="23"/>
                  <a:pt x="944" y="23"/>
                  <a:pt x="944" y="23"/>
                </a:cubicBezTo>
                <a:cubicBezTo>
                  <a:pt x="942" y="22"/>
                  <a:pt x="940" y="21"/>
                  <a:pt x="938" y="20"/>
                </a:cubicBezTo>
                <a:cubicBezTo>
                  <a:pt x="937" y="18"/>
                  <a:pt x="936" y="16"/>
                  <a:pt x="937" y="13"/>
                </a:cubicBezTo>
                <a:cubicBezTo>
                  <a:pt x="937" y="9"/>
                  <a:pt x="941" y="5"/>
                  <a:pt x="946" y="6"/>
                </a:cubicBezTo>
                <a:cubicBezTo>
                  <a:pt x="946" y="6"/>
                  <a:pt x="946" y="6"/>
                  <a:pt x="946" y="6"/>
                </a:cubicBezTo>
                <a:cubicBezTo>
                  <a:pt x="950" y="6"/>
                  <a:pt x="954" y="10"/>
                  <a:pt x="953" y="15"/>
                </a:cubicBezTo>
                <a:cubicBezTo>
                  <a:pt x="953" y="19"/>
                  <a:pt x="949" y="23"/>
                  <a:pt x="945" y="23"/>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8" name="Freeform 11">
            <a:extLst>
              <a:ext uri="{FF2B5EF4-FFF2-40B4-BE49-F238E27FC236}">
                <a16:creationId xmlns:a16="http://schemas.microsoft.com/office/drawing/2014/main" id="{7432DAA8-9C37-7305-D26F-D32325D3A4FB}"/>
              </a:ext>
            </a:extLst>
          </p:cNvPr>
          <p:cNvSpPr>
            <a:spLocks noEditPoints="1"/>
          </p:cNvSpPr>
          <p:nvPr/>
        </p:nvSpPr>
        <p:spPr bwMode="auto">
          <a:xfrm>
            <a:off x="9112785" y="2057959"/>
            <a:ext cx="2614272" cy="2614272"/>
          </a:xfrm>
          <a:custGeom>
            <a:avLst/>
            <a:gdLst>
              <a:gd name="T0" fmla="*/ 598 w 1645"/>
              <a:gd name="T1" fmla="*/ 1611 h 1645"/>
              <a:gd name="T2" fmla="*/ 820 w 1645"/>
              <a:gd name="T3" fmla="*/ 1637 h 1645"/>
              <a:gd name="T4" fmla="*/ 840 w 1645"/>
              <a:gd name="T5" fmla="*/ 1628 h 1645"/>
              <a:gd name="T6" fmla="*/ 978 w 1645"/>
              <a:gd name="T7" fmla="*/ 1613 h 1645"/>
              <a:gd name="T8" fmla="*/ 982 w 1645"/>
              <a:gd name="T9" fmla="*/ 1629 h 1645"/>
              <a:gd name="T10" fmla="*/ 581 w 1645"/>
              <a:gd name="T11" fmla="*/ 1591 h 1645"/>
              <a:gd name="T12" fmla="*/ 548 w 1645"/>
              <a:gd name="T13" fmla="*/ 1598 h 1645"/>
              <a:gd name="T14" fmla="*/ 466 w 1645"/>
              <a:gd name="T15" fmla="*/ 1545 h 1645"/>
              <a:gd name="T16" fmla="*/ 1092 w 1645"/>
              <a:gd name="T17" fmla="*/ 1590 h 1645"/>
              <a:gd name="T18" fmla="*/ 1100 w 1645"/>
              <a:gd name="T19" fmla="*/ 1596 h 1645"/>
              <a:gd name="T20" fmla="*/ 1304 w 1645"/>
              <a:gd name="T21" fmla="*/ 1469 h 1645"/>
              <a:gd name="T22" fmla="*/ 342 w 1645"/>
              <a:gd name="T23" fmla="*/ 1488 h 1645"/>
              <a:gd name="T24" fmla="*/ 342 w 1645"/>
              <a:gd name="T25" fmla="*/ 1488 h 1645"/>
              <a:gd name="T26" fmla="*/ 166 w 1645"/>
              <a:gd name="T27" fmla="*/ 1318 h 1645"/>
              <a:gd name="T28" fmla="*/ 253 w 1645"/>
              <a:gd name="T29" fmla="*/ 1392 h 1645"/>
              <a:gd name="T30" fmla="*/ 1326 w 1645"/>
              <a:gd name="T31" fmla="*/ 1452 h 1645"/>
              <a:gd name="T32" fmla="*/ 1347 w 1645"/>
              <a:gd name="T33" fmla="*/ 1434 h 1645"/>
              <a:gd name="T34" fmla="*/ 1358 w 1645"/>
              <a:gd name="T35" fmla="*/ 1447 h 1645"/>
              <a:gd name="T36" fmla="*/ 163 w 1645"/>
              <a:gd name="T37" fmla="*/ 1285 h 1645"/>
              <a:gd name="T38" fmla="*/ 42 w 1645"/>
              <a:gd name="T39" fmla="*/ 1081 h 1645"/>
              <a:gd name="T40" fmla="*/ 141 w 1645"/>
              <a:gd name="T41" fmla="*/ 1275 h 1645"/>
              <a:gd name="T42" fmla="*/ 1508 w 1645"/>
              <a:gd name="T43" fmla="*/ 1270 h 1645"/>
              <a:gd name="T44" fmla="*/ 1597 w 1645"/>
              <a:gd name="T45" fmla="*/ 1043 h 1645"/>
              <a:gd name="T46" fmla="*/ 1530 w 1645"/>
              <a:gd name="T47" fmla="*/ 1242 h 1645"/>
              <a:gd name="T48" fmla="*/ 49 w 1645"/>
              <a:gd name="T49" fmla="*/ 1056 h 1645"/>
              <a:gd name="T50" fmla="*/ 1 w 1645"/>
              <a:gd name="T51" fmla="*/ 818 h 1645"/>
              <a:gd name="T52" fmla="*/ 25 w 1645"/>
              <a:gd name="T53" fmla="*/ 929 h 1645"/>
              <a:gd name="T54" fmla="*/ 1604 w 1645"/>
              <a:gd name="T55" fmla="*/ 1016 h 1645"/>
              <a:gd name="T56" fmla="*/ 1619 w 1645"/>
              <a:gd name="T57" fmla="*/ 940 h 1645"/>
              <a:gd name="T58" fmla="*/ 1645 w 1645"/>
              <a:gd name="T59" fmla="*/ 823 h 1645"/>
              <a:gd name="T60" fmla="*/ 3 w 1645"/>
              <a:gd name="T61" fmla="*/ 795 h 1645"/>
              <a:gd name="T62" fmla="*/ 11 w 1645"/>
              <a:gd name="T63" fmla="*/ 769 h 1645"/>
              <a:gd name="T64" fmla="*/ 46 w 1645"/>
              <a:gd name="T65" fmla="*/ 554 h 1645"/>
              <a:gd name="T66" fmla="*/ 1634 w 1645"/>
              <a:gd name="T67" fmla="*/ 763 h 1645"/>
              <a:gd name="T68" fmla="*/ 1642 w 1645"/>
              <a:gd name="T69" fmla="*/ 754 h 1645"/>
              <a:gd name="T70" fmla="*/ 1611 w 1645"/>
              <a:gd name="T71" fmla="*/ 620 h 1645"/>
              <a:gd name="T72" fmla="*/ 1547 w 1645"/>
              <a:gd name="T73" fmla="*/ 472 h 1645"/>
              <a:gd name="T74" fmla="*/ 1592 w 1645"/>
              <a:gd name="T75" fmla="*/ 566 h 1645"/>
              <a:gd name="T76" fmla="*/ 72 w 1645"/>
              <a:gd name="T77" fmla="*/ 533 h 1645"/>
              <a:gd name="T78" fmla="*/ 96 w 1645"/>
              <a:gd name="T79" fmla="*/ 438 h 1645"/>
              <a:gd name="T80" fmla="*/ 82 w 1645"/>
              <a:gd name="T81" fmla="*/ 507 h 1645"/>
              <a:gd name="T82" fmla="*/ 1546 w 1645"/>
              <a:gd name="T83" fmla="*/ 451 h 1645"/>
              <a:gd name="T84" fmla="*/ 1397 w 1645"/>
              <a:gd name="T85" fmla="*/ 246 h 1645"/>
              <a:gd name="T86" fmla="*/ 198 w 1645"/>
              <a:gd name="T87" fmla="*/ 310 h 1645"/>
              <a:gd name="T88" fmla="*/ 198 w 1645"/>
              <a:gd name="T89" fmla="*/ 310 h 1645"/>
              <a:gd name="T90" fmla="*/ 370 w 1645"/>
              <a:gd name="T91" fmla="*/ 137 h 1645"/>
              <a:gd name="T92" fmla="*/ 223 w 1645"/>
              <a:gd name="T93" fmla="*/ 286 h 1645"/>
              <a:gd name="T94" fmla="*/ 1391 w 1645"/>
              <a:gd name="T95" fmla="*/ 232 h 1645"/>
              <a:gd name="T96" fmla="*/ 1180 w 1645"/>
              <a:gd name="T97" fmla="*/ 99 h 1645"/>
              <a:gd name="T98" fmla="*/ 1361 w 1645"/>
              <a:gd name="T99" fmla="*/ 222 h 1645"/>
              <a:gd name="T100" fmla="*/ 398 w 1645"/>
              <a:gd name="T101" fmla="*/ 137 h 1645"/>
              <a:gd name="T102" fmla="*/ 614 w 1645"/>
              <a:gd name="T103" fmla="*/ 28 h 1645"/>
              <a:gd name="T104" fmla="*/ 423 w 1645"/>
              <a:gd name="T105" fmla="*/ 123 h 1645"/>
              <a:gd name="T106" fmla="*/ 1163 w 1645"/>
              <a:gd name="T107" fmla="*/ 92 h 1645"/>
              <a:gd name="T108" fmla="*/ 928 w 1645"/>
              <a:gd name="T109" fmla="*/ 16 h 1645"/>
              <a:gd name="T110" fmla="*/ 635 w 1645"/>
              <a:gd name="T111" fmla="*/ 31 h 1645"/>
              <a:gd name="T112" fmla="*/ 664 w 1645"/>
              <a:gd name="T113" fmla="*/ 19 h 1645"/>
              <a:gd name="T114" fmla="*/ 767 w 1645"/>
              <a:gd name="T115" fmla="*/ 20 h 1645"/>
              <a:gd name="T116" fmla="*/ 899 w 1645"/>
              <a:gd name="T117" fmla="*/ 13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5" h="1645">
                <a:moveTo>
                  <a:pt x="812" y="1645"/>
                </a:moveTo>
                <a:cubicBezTo>
                  <a:pt x="812" y="1645"/>
                  <a:pt x="812" y="1645"/>
                  <a:pt x="812" y="1645"/>
                </a:cubicBezTo>
                <a:cubicBezTo>
                  <a:pt x="782" y="1645"/>
                  <a:pt x="752" y="1643"/>
                  <a:pt x="722" y="1639"/>
                </a:cubicBezTo>
                <a:cubicBezTo>
                  <a:pt x="721" y="1639"/>
                  <a:pt x="721" y="1639"/>
                  <a:pt x="721" y="1639"/>
                </a:cubicBezTo>
                <a:cubicBezTo>
                  <a:pt x="719" y="1639"/>
                  <a:pt x="717" y="1638"/>
                  <a:pt x="715" y="1638"/>
                </a:cubicBezTo>
                <a:cubicBezTo>
                  <a:pt x="677" y="1633"/>
                  <a:pt x="640" y="1625"/>
                  <a:pt x="603" y="1615"/>
                </a:cubicBezTo>
                <a:cubicBezTo>
                  <a:pt x="601" y="1614"/>
                  <a:pt x="599" y="1613"/>
                  <a:pt x="598" y="1611"/>
                </a:cubicBezTo>
                <a:cubicBezTo>
                  <a:pt x="597" y="1609"/>
                  <a:pt x="596" y="1607"/>
                  <a:pt x="597" y="1605"/>
                </a:cubicBezTo>
                <a:cubicBezTo>
                  <a:pt x="598" y="1600"/>
                  <a:pt x="603" y="1597"/>
                  <a:pt x="607" y="1599"/>
                </a:cubicBezTo>
                <a:cubicBezTo>
                  <a:pt x="643" y="1609"/>
                  <a:pt x="680" y="1616"/>
                  <a:pt x="717" y="1621"/>
                </a:cubicBezTo>
                <a:cubicBezTo>
                  <a:pt x="719" y="1622"/>
                  <a:pt x="722" y="1622"/>
                  <a:pt x="724" y="1622"/>
                </a:cubicBezTo>
                <a:cubicBezTo>
                  <a:pt x="753" y="1626"/>
                  <a:pt x="783" y="1628"/>
                  <a:pt x="812" y="1628"/>
                </a:cubicBezTo>
                <a:cubicBezTo>
                  <a:pt x="814" y="1628"/>
                  <a:pt x="816" y="1629"/>
                  <a:pt x="818" y="1631"/>
                </a:cubicBezTo>
                <a:cubicBezTo>
                  <a:pt x="819" y="1632"/>
                  <a:pt x="820" y="1634"/>
                  <a:pt x="820" y="1637"/>
                </a:cubicBezTo>
                <a:cubicBezTo>
                  <a:pt x="820" y="1641"/>
                  <a:pt x="816" y="1645"/>
                  <a:pt x="812" y="1645"/>
                </a:cubicBezTo>
                <a:close/>
                <a:moveTo>
                  <a:pt x="840" y="1645"/>
                </a:moveTo>
                <a:cubicBezTo>
                  <a:pt x="840" y="1645"/>
                  <a:pt x="840" y="1645"/>
                  <a:pt x="840" y="1645"/>
                </a:cubicBezTo>
                <a:cubicBezTo>
                  <a:pt x="835" y="1645"/>
                  <a:pt x="832" y="1641"/>
                  <a:pt x="831" y="1637"/>
                </a:cubicBezTo>
                <a:cubicBezTo>
                  <a:pt x="831" y="1634"/>
                  <a:pt x="832" y="1632"/>
                  <a:pt x="834" y="1631"/>
                </a:cubicBezTo>
                <a:cubicBezTo>
                  <a:pt x="835" y="1629"/>
                  <a:pt x="838" y="1628"/>
                  <a:pt x="840" y="1628"/>
                </a:cubicBezTo>
                <a:cubicBezTo>
                  <a:pt x="840" y="1628"/>
                  <a:pt x="840" y="1628"/>
                  <a:pt x="840" y="1628"/>
                </a:cubicBezTo>
                <a:cubicBezTo>
                  <a:pt x="845" y="1628"/>
                  <a:pt x="848" y="1632"/>
                  <a:pt x="848" y="1636"/>
                </a:cubicBezTo>
                <a:cubicBezTo>
                  <a:pt x="849" y="1641"/>
                  <a:pt x="845" y="1645"/>
                  <a:pt x="840" y="1645"/>
                </a:cubicBezTo>
                <a:close/>
                <a:moveTo>
                  <a:pt x="868" y="1644"/>
                </a:moveTo>
                <a:cubicBezTo>
                  <a:pt x="864" y="1644"/>
                  <a:pt x="860" y="1640"/>
                  <a:pt x="860" y="1636"/>
                </a:cubicBezTo>
                <a:cubicBezTo>
                  <a:pt x="860" y="1634"/>
                  <a:pt x="860" y="1631"/>
                  <a:pt x="862" y="1630"/>
                </a:cubicBezTo>
                <a:cubicBezTo>
                  <a:pt x="863" y="1628"/>
                  <a:pt x="865" y="1627"/>
                  <a:pt x="868" y="1627"/>
                </a:cubicBezTo>
                <a:cubicBezTo>
                  <a:pt x="905" y="1625"/>
                  <a:pt x="942" y="1620"/>
                  <a:pt x="978" y="1613"/>
                </a:cubicBezTo>
                <a:cubicBezTo>
                  <a:pt x="978" y="1613"/>
                  <a:pt x="979" y="1613"/>
                  <a:pt x="979" y="1613"/>
                </a:cubicBezTo>
                <a:cubicBezTo>
                  <a:pt x="997" y="1609"/>
                  <a:pt x="1015" y="1605"/>
                  <a:pt x="1033" y="1600"/>
                </a:cubicBezTo>
                <a:cubicBezTo>
                  <a:pt x="1045" y="1597"/>
                  <a:pt x="1058" y="1593"/>
                  <a:pt x="1071" y="1589"/>
                </a:cubicBezTo>
                <a:cubicBezTo>
                  <a:pt x="1075" y="1587"/>
                  <a:pt x="1080" y="1590"/>
                  <a:pt x="1081" y="1594"/>
                </a:cubicBezTo>
                <a:cubicBezTo>
                  <a:pt x="1083" y="1599"/>
                  <a:pt x="1080" y="1603"/>
                  <a:pt x="1076" y="1605"/>
                </a:cubicBezTo>
                <a:cubicBezTo>
                  <a:pt x="1063" y="1609"/>
                  <a:pt x="1050" y="1613"/>
                  <a:pt x="1037" y="1616"/>
                </a:cubicBezTo>
                <a:cubicBezTo>
                  <a:pt x="1019" y="1621"/>
                  <a:pt x="1000" y="1626"/>
                  <a:pt x="982" y="1629"/>
                </a:cubicBezTo>
                <a:cubicBezTo>
                  <a:pt x="945" y="1637"/>
                  <a:pt x="907" y="1642"/>
                  <a:pt x="869" y="1644"/>
                </a:cubicBezTo>
                <a:cubicBezTo>
                  <a:pt x="869" y="1644"/>
                  <a:pt x="868" y="1644"/>
                  <a:pt x="868" y="1644"/>
                </a:cubicBezTo>
                <a:close/>
                <a:moveTo>
                  <a:pt x="578" y="1607"/>
                </a:moveTo>
                <a:cubicBezTo>
                  <a:pt x="577" y="1607"/>
                  <a:pt x="576" y="1607"/>
                  <a:pt x="575" y="1607"/>
                </a:cubicBezTo>
                <a:cubicBezTo>
                  <a:pt x="573" y="1606"/>
                  <a:pt x="571" y="1605"/>
                  <a:pt x="570" y="1603"/>
                </a:cubicBezTo>
                <a:cubicBezTo>
                  <a:pt x="569" y="1601"/>
                  <a:pt x="569" y="1598"/>
                  <a:pt x="570" y="1596"/>
                </a:cubicBezTo>
                <a:cubicBezTo>
                  <a:pt x="571" y="1592"/>
                  <a:pt x="576" y="1589"/>
                  <a:pt x="581" y="1591"/>
                </a:cubicBezTo>
                <a:cubicBezTo>
                  <a:pt x="582" y="1591"/>
                  <a:pt x="582" y="1591"/>
                  <a:pt x="582" y="1591"/>
                </a:cubicBezTo>
                <a:cubicBezTo>
                  <a:pt x="582" y="1591"/>
                  <a:pt x="582" y="1591"/>
                  <a:pt x="582" y="1591"/>
                </a:cubicBezTo>
                <a:cubicBezTo>
                  <a:pt x="583" y="1592"/>
                  <a:pt x="585" y="1593"/>
                  <a:pt x="586" y="1595"/>
                </a:cubicBezTo>
                <a:cubicBezTo>
                  <a:pt x="587" y="1597"/>
                  <a:pt x="587" y="1599"/>
                  <a:pt x="586" y="1601"/>
                </a:cubicBezTo>
                <a:cubicBezTo>
                  <a:pt x="585" y="1605"/>
                  <a:pt x="582" y="1607"/>
                  <a:pt x="578" y="1607"/>
                </a:cubicBezTo>
                <a:close/>
                <a:moveTo>
                  <a:pt x="551" y="1598"/>
                </a:moveTo>
                <a:cubicBezTo>
                  <a:pt x="550" y="1598"/>
                  <a:pt x="549" y="1598"/>
                  <a:pt x="548" y="1598"/>
                </a:cubicBezTo>
                <a:cubicBezTo>
                  <a:pt x="518" y="1587"/>
                  <a:pt x="488" y="1574"/>
                  <a:pt x="459" y="1560"/>
                </a:cubicBezTo>
                <a:cubicBezTo>
                  <a:pt x="446" y="1554"/>
                  <a:pt x="434" y="1547"/>
                  <a:pt x="422" y="1540"/>
                </a:cubicBezTo>
                <a:cubicBezTo>
                  <a:pt x="401" y="1529"/>
                  <a:pt x="380" y="1516"/>
                  <a:pt x="360" y="1502"/>
                </a:cubicBezTo>
                <a:cubicBezTo>
                  <a:pt x="356" y="1500"/>
                  <a:pt x="355" y="1495"/>
                  <a:pt x="358" y="1491"/>
                </a:cubicBezTo>
                <a:cubicBezTo>
                  <a:pt x="361" y="1487"/>
                  <a:pt x="366" y="1486"/>
                  <a:pt x="370" y="1488"/>
                </a:cubicBezTo>
                <a:cubicBezTo>
                  <a:pt x="389" y="1502"/>
                  <a:pt x="410" y="1514"/>
                  <a:pt x="430" y="1526"/>
                </a:cubicBezTo>
                <a:cubicBezTo>
                  <a:pt x="442" y="1532"/>
                  <a:pt x="454" y="1539"/>
                  <a:pt x="466" y="1545"/>
                </a:cubicBezTo>
                <a:cubicBezTo>
                  <a:pt x="466" y="1545"/>
                  <a:pt x="466" y="1545"/>
                  <a:pt x="466" y="1545"/>
                </a:cubicBezTo>
                <a:cubicBezTo>
                  <a:pt x="495" y="1559"/>
                  <a:pt x="524" y="1571"/>
                  <a:pt x="554" y="1582"/>
                </a:cubicBezTo>
                <a:cubicBezTo>
                  <a:pt x="558" y="1583"/>
                  <a:pt x="561" y="1588"/>
                  <a:pt x="559" y="1593"/>
                </a:cubicBezTo>
                <a:cubicBezTo>
                  <a:pt x="558" y="1596"/>
                  <a:pt x="555" y="1598"/>
                  <a:pt x="551" y="1598"/>
                </a:cubicBezTo>
                <a:close/>
                <a:moveTo>
                  <a:pt x="1100" y="1596"/>
                </a:moveTo>
                <a:cubicBezTo>
                  <a:pt x="1100" y="1596"/>
                  <a:pt x="1100" y="1596"/>
                  <a:pt x="1100" y="1596"/>
                </a:cubicBezTo>
                <a:cubicBezTo>
                  <a:pt x="1097" y="1596"/>
                  <a:pt x="1093" y="1594"/>
                  <a:pt x="1092" y="1590"/>
                </a:cubicBezTo>
                <a:cubicBezTo>
                  <a:pt x="1091" y="1588"/>
                  <a:pt x="1091" y="1586"/>
                  <a:pt x="1092" y="1584"/>
                </a:cubicBezTo>
                <a:cubicBezTo>
                  <a:pt x="1093" y="1582"/>
                  <a:pt x="1095" y="1580"/>
                  <a:pt x="1097" y="1580"/>
                </a:cubicBezTo>
                <a:cubicBezTo>
                  <a:pt x="1098" y="1580"/>
                  <a:pt x="1098" y="1580"/>
                  <a:pt x="1098" y="1580"/>
                </a:cubicBezTo>
                <a:cubicBezTo>
                  <a:pt x="1098" y="1580"/>
                  <a:pt x="1098" y="1580"/>
                  <a:pt x="1098" y="1580"/>
                </a:cubicBezTo>
                <a:cubicBezTo>
                  <a:pt x="1102" y="1578"/>
                  <a:pt x="1107" y="1581"/>
                  <a:pt x="1108" y="1585"/>
                </a:cubicBezTo>
                <a:cubicBezTo>
                  <a:pt x="1110" y="1589"/>
                  <a:pt x="1107" y="1594"/>
                  <a:pt x="1103" y="1596"/>
                </a:cubicBezTo>
                <a:cubicBezTo>
                  <a:pt x="1102" y="1596"/>
                  <a:pt x="1101" y="1596"/>
                  <a:pt x="1100" y="1596"/>
                </a:cubicBezTo>
                <a:close/>
                <a:moveTo>
                  <a:pt x="1127" y="1586"/>
                </a:moveTo>
                <a:cubicBezTo>
                  <a:pt x="1123" y="1586"/>
                  <a:pt x="1120" y="1584"/>
                  <a:pt x="1119" y="1581"/>
                </a:cubicBezTo>
                <a:cubicBezTo>
                  <a:pt x="1118" y="1579"/>
                  <a:pt x="1118" y="1576"/>
                  <a:pt x="1119" y="1574"/>
                </a:cubicBezTo>
                <a:cubicBezTo>
                  <a:pt x="1120" y="1572"/>
                  <a:pt x="1121" y="1570"/>
                  <a:pt x="1123" y="1570"/>
                </a:cubicBezTo>
                <a:cubicBezTo>
                  <a:pt x="1158" y="1556"/>
                  <a:pt x="1192" y="1539"/>
                  <a:pt x="1224" y="1521"/>
                </a:cubicBezTo>
                <a:cubicBezTo>
                  <a:pt x="1224" y="1521"/>
                  <a:pt x="1224" y="1521"/>
                  <a:pt x="1224" y="1521"/>
                </a:cubicBezTo>
                <a:cubicBezTo>
                  <a:pt x="1252" y="1505"/>
                  <a:pt x="1278" y="1488"/>
                  <a:pt x="1304" y="1469"/>
                </a:cubicBezTo>
                <a:cubicBezTo>
                  <a:pt x="1307" y="1466"/>
                  <a:pt x="1313" y="1467"/>
                  <a:pt x="1316" y="1471"/>
                </a:cubicBezTo>
                <a:cubicBezTo>
                  <a:pt x="1318" y="1474"/>
                  <a:pt x="1318" y="1480"/>
                  <a:pt x="1314" y="1482"/>
                </a:cubicBezTo>
                <a:cubicBezTo>
                  <a:pt x="1288" y="1502"/>
                  <a:pt x="1261" y="1520"/>
                  <a:pt x="1233" y="1536"/>
                </a:cubicBezTo>
                <a:cubicBezTo>
                  <a:pt x="1200" y="1554"/>
                  <a:pt x="1165" y="1571"/>
                  <a:pt x="1130" y="1585"/>
                </a:cubicBezTo>
                <a:cubicBezTo>
                  <a:pt x="1130" y="1585"/>
                  <a:pt x="1130" y="1585"/>
                  <a:pt x="1130" y="1585"/>
                </a:cubicBezTo>
                <a:cubicBezTo>
                  <a:pt x="1129" y="1586"/>
                  <a:pt x="1128" y="1586"/>
                  <a:pt x="1127" y="1586"/>
                </a:cubicBezTo>
                <a:close/>
                <a:moveTo>
                  <a:pt x="342" y="1488"/>
                </a:moveTo>
                <a:cubicBezTo>
                  <a:pt x="340" y="1488"/>
                  <a:pt x="338" y="1487"/>
                  <a:pt x="337" y="1486"/>
                </a:cubicBezTo>
                <a:cubicBezTo>
                  <a:pt x="337" y="1486"/>
                  <a:pt x="337" y="1486"/>
                  <a:pt x="337" y="1486"/>
                </a:cubicBezTo>
                <a:cubicBezTo>
                  <a:pt x="335" y="1485"/>
                  <a:pt x="334" y="1483"/>
                  <a:pt x="333" y="1480"/>
                </a:cubicBezTo>
                <a:cubicBezTo>
                  <a:pt x="333" y="1478"/>
                  <a:pt x="334" y="1476"/>
                  <a:pt x="335" y="1474"/>
                </a:cubicBezTo>
                <a:cubicBezTo>
                  <a:pt x="338" y="1470"/>
                  <a:pt x="343" y="1470"/>
                  <a:pt x="347" y="1472"/>
                </a:cubicBezTo>
                <a:cubicBezTo>
                  <a:pt x="351" y="1475"/>
                  <a:pt x="351" y="1480"/>
                  <a:pt x="349" y="1484"/>
                </a:cubicBezTo>
                <a:cubicBezTo>
                  <a:pt x="347" y="1486"/>
                  <a:pt x="345" y="1488"/>
                  <a:pt x="342" y="1488"/>
                </a:cubicBezTo>
                <a:close/>
                <a:moveTo>
                  <a:pt x="319" y="1471"/>
                </a:moveTo>
                <a:cubicBezTo>
                  <a:pt x="317" y="1471"/>
                  <a:pt x="316" y="1470"/>
                  <a:pt x="314" y="1469"/>
                </a:cubicBezTo>
                <a:cubicBezTo>
                  <a:pt x="289" y="1449"/>
                  <a:pt x="264" y="1427"/>
                  <a:pt x="242" y="1404"/>
                </a:cubicBezTo>
                <a:cubicBezTo>
                  <a:pt x="241" y="1404"/>
                  <a:pt x="241" y="1404"/>
                  <a:pt x="241" y="1404"/>
                </a:cubicBezTo>
                <a:cubicBezTo>
                  <a:pt x="241" y="1404"/>
                  <a:pt x="241" y="1404"/>
                  <a:pt x="241" y="1404"/>
                </a:cubicBezTo>
                <a:cubicBezTo>
                  <a:pt x="220" y="1383"/>
                  <a:pt x="199" y="1360"/>
                  <a:pt x="180" y="1336"/>
                </a:cubicBezTo>
                <a:cubicBezTo>
                  <a:pt x="176" y="1330"/>
                  <a:pt x="171" y="1324"/>
                  <a:pt x="166" y="1318"/>
                </a:cubicBezTo>
                <a:cubicBezTo>
                  <a:pt x="166" y="1318"/>
                  <a:pt x="166" y="1318"/>
                  <a:pt x="166" y="1318"/>
                </a:cubicBezTo>
                <a:cubicBezTo>
                  <a:pt x="165" y="1316"/>
                  <a:pt x="164" y="1314"/>
                  <a:pt x="165" y="1312"/>
                </a:cubicBezTo>
                <a:cubicBezTo>
                  <a:pt x="165" y="1310"/>
                  <a:pt x="166" y="1308"/>
                  <a:pt x="168" y="1306"/>
                </a:cubicBezTo>
                <a:cubicBezTo>
                  <a:pt x="172" y="1304"/>
                  <a:pt x="177" y="1304"/>
                  <a:pt x="180" y="1308"/>
                </a:cubicBezTo>
                <a:cubicBezTo>
                  <a:pt x="184" y="1314"/>
                  <a:pt x="189" y="1320"/>
                  <a:pt x="194" y="1325"/>
                </a:cubicBezTo>
                <a:cubicBezTo>
                  <a:pt x="212" y="1349"/>
                  <a:pt x="232" y="1371"/>
                  <a:pt x="253" y="1392"/>
                </a:cubicBezTo>
                <a:cubicBezTo>
                  <a:pt x="253" y="1392"/>
                  <a:pt x="253" y="1392"/>
                  <a:pt x="253" y="1392"/>
                </a:cubicBezTo>
                <a:cubicBezTo>
                  <a:pt x="276" y="1415"/>
                  <a:pt x="300" y="1436"/>
                  <a:pt x="325" y="1455"/>
                </a:cubicBezTo>
                <a:cubicBezTo>
                  <a:pt x="328" y="1458"/>
                  <a:pt x="329" y="1464"/>
                  <a:pt x="326" y="1467"/>
                </a:cubicBezTo>
                <a:cubicBezTo>
                  <a:pt x="324" y="1469"/>
                  <a:pt x="322" y="1471"/>
                  <a:pt x="319" y="1471"/>
                </a:cubicBezTo>
                <a:close/>
                <a:moveTo>
                  <a:pt x="1331" y="1467"/>
                </a:moveTo>
                <a:cubicBezTo>
                  <a:pt x="1329" y="1467"/>
                  <a:pt x="1326" y="1466"/>
                  <a:pt x="1324" y="1464"/>
                </a:cubicBezTo>
                <a:cubicBezTo>
                  <a:pt x="1323" y="1462"/>
                  <a:pt x="1322" y="1460"/>
                  <a:pt x="1323" y="1457"/>
                </a:cubicBezTo>
                <a:cubicBezTo>
                  <a:pt x="1323" y="1455"/>
                  <a:pt x="1324" y="1453"/>
                  <a:pt x="1326" y="1452"/>
                </a:cubicBezTo>
                <a:cubicBezTo>
                  <a:pt x="1329" y="1449"/>
                  <a:pt x="1335" y="1449"/>
                  <a:pt x="1338" y="1453"/>
                </a:cubicBezTo>
                <a:cubicBezTo>
                  <a:pt x="1341" y="1457"/>
                  <a:pt x="1340" y="1462"/>
                  <a:pt x="1336" y="1465"/>
                </a:cubicBezTo>
                <a:cubicBezTo>
                  <a:pt x="1335" y="1466"/>
                  <a:pt x="1333" y="1467"/>
                  <a:pt x="1331" y="1467"/>
                </a:cubicBezTo>
                <a:close/>
                <a:moveTo>
                  <a:pt x="1353" y="1449"/>
                </a:moveTo>
                <a:cubicBezTo>
                  <a:pt x="1350" y="1449"/>
                  <a:pt x="1348" y="1448"/>
                  <a:pt x="1346" y="1446"/>
                </a:cubicBezTo>
                <a:cubicBezTo>
                  <a:pt x="1345" y="1444"/>
                  <a:pt x="1344" y="1442"/>
                  <a:pt x="1344" y="1440"/>
                </a:cubicBezTo>
                <a:cubicBezTo>
                  <a:pt x="1345" y="1437"/>
                  <a:pt x="1346" y="1435"/>
                  <a:pt x="1347" y="1434"/>
                </a:cubicBezTo>
                <a:cubicBezTo>
                  <a:pt x="1375" y="1410"/>
                  <a:pt x="1402" y="1383"/>
                  <a:pt x="1427" y="1355"/>
                </a:cubicBezTo>
                <a:cubicBezTo>
                  <a:pt x="1427" y="1355"/>
                  <a:pt x="1427" y="1355"/>
                  <a:pt x="1427" y="1355"/>
                </a:cubicBezTo>
                <a:cubicBezTo>
                  <a:pt x="1448" y="1331"/>
                  <a:pt x="1467" y="1306"/>
                  <a:pt x="1485" y="1280"/>
                </a:cubicBezTo>
                <a:cubicBezTo>
                  <a:pt x="1488" y="1276"/>
                  <a:pt x="1493" y="1275"/>
                  <a:pt x="1497" y="1278"/>
                </a:cubicBezTo>
                <a:cubicBezTo>
                  <a:pt x="1501" y="1281"/>
                  <a:pt x="1502" y="1286"/>
                  <a:pt x="1499" y="1290"/>
                </a:cubicBezTo>
                <a:cubicBezTo>
                  <a:pt x="1481" y="1316"/>
                  <a:pt x="1461" y="1342"/>
                  <a:pt x="1440" y="1366"/>
                </a:cubicBezTo>
                <a:cubicBezTo>
                  <a:pt x="1414" y="1395"/>
                  <a:pt x="1387" y="1422"/>
                  <a:pt x="1358" y="1447"/>
                </a:cubicBezTo>
                <a:cubicBezTo>
                  <a:pt x="1357" y="1448"/>
                  <a:pt x="1355" y="1449"/>
                  <a:pt x="1353" y="1449"/>
                </a:cubicBezTo>
                <a:close/>
                <a:moveTo>
                  <a:pt x="157" y="1299"/>
                </a:moveTo>
                <a:cubicBezTo>
                  <a:pt x="154" y="1299"/>
                  <a:pt x="151" y="1297"/>
                  <a:pt x="150" y="1295"/>
                </a:cubicBezTo>
                <a:cubicBezTo>
                  <a:pt x="150" y="1295"/>
                  <a:pt x="150" y="1295"/>
                  <a:pt x="150" y="1295"/>
                </a:cubicBezTo>
                <a:cubicBezTo>
                  <a:pt x="148" y="1293"/>
                  <a:pt x="148" y="1291"/>
                  <a:pt x="148" y="1289"/>
                </a:cubicBezTo>
                <a:cubicBezTo>
                  <a:pt x="149" y="1286"/>
                  <a:pt x="150" y="1285"/>
                  <a:pt x="152" y="1283"/>
                </a:cubicBezTo>
                <a:cubicBezTo>
                  <a:pt x="155" y="1281"/>
                  <a:pt x="161" y="1282"/>
                  <a:pt x="163" y="1285"/>
                </a:cubicBezTo>
                <a:cubicBezTo>
                  <a:pt x="163" y="1285"/>
                  <a:pt x="163" y="1285"/>
                  <a:pt x="163" y="1285"/>
                </a:cubicBezTo>
                <a:cubicBezTo>
                  <a:pt x="166" y="1289"/>
                  <a:pt x="165" y="1294"/>
                  <a:pt x="161" y="1297"/>
                </a:cubicBezTo>
                <a:cubicBezTo>
                  <a:pt x="160" y="1298"/>
                  <a:pt x="158" y="1299"/>
                  <a:pt x="157" y="1299"/>
                </a:cubicBezTo>
                <a:close/>
                <a:moveTo>
                  <a:pt x="141" y="1275"/>
                </a:moveTo>
                <a:cubicBezTo>
                  <a:pt x="138" y="1275"/>
                  <a:pt x="135" y="1274"/>
                  <a:pt x="134" y="1271"/>
                </a:cubicBezTo>
                <a:cubicBezTo>
                  <a:pt x="116" y="1244"/>
                  <a:pt x="100" y="1216"/>
                  <a:pt x="86" y="1187"/>
                </a:cubicBezTo>
                <a:cubicBezTo>
                  <a:pt x="69" y="1153"/>
                  <a:pt x="54" y="1117"/>
                  <a:pt x="42" y="1081"/>
                </a:cubicBezTo>
                <a:cubicBezTo>
                  <a:pt x="42" y="1079"/>
                  <a:pt x="42" y="1077"/>
                  <a:pt x="43" y="1075"/>
                </a:cubicBezTo>
                <a:cubicBezTo>
                  <a:pt x="44" y="1073"/>
                  <a:pt x="45" y="1071"/>
                  <a:pt x="48" y="1071"/>
                </a:cubicBezTo>
                <a:cubicBezTo>
                  <a:pt x="52" y="1069"/>
                  <a:pt x="57" y="1072"/>
                  <a:pt x="58" y="1076"/>
                </a:cubicBezTo>
                <a:cubicBezTo>
                  <a:pt x="70" y="1111"/>
                  <a:pt x="84" y="1146"/>
                  <a:pt x="101" y="1179"/>
                </a:cubicBezTo>
                <a:cubicBezTo>
                  <a:pt x="115" y="1208"/>
                  <a:pt x="131" y="1236"/>
                  <a:pt x="148" y="1262"/>
                </a:cubicBezTo>
                <a:cubicBezTo>
                  <a:pt x="150" y="1266"/>
                  <a:pt x="149" y="1271"/>
                  <a:pt x="145" y="1274"/>
                </a:cubicBezTo>
                <a:cubicBezTo>
                  <a:pt x="144" y="1275"/>
                  <a:pt x="142" y="1275"/>
                  <a:pt x="141" y="1275"/>
                </a:cubicBezTo>
                <a:close/>
                <a:moveTo>
                  <a:pt x="1508" y="1270"/>
                </a:moveTo>
                <a:cubicBezTo>
                  <a:pt x="1506" y="1270"/>
                  <a:pt x="1505" y="1269"/>
                  <a:pt x="1503" y="1269"/>
                </a:cubicBezTo>
                <a:cubicBezTo>
                  <a:pt x="1502" y="1267"/>
                  <a:pt x="1500" y="1265"/>
                  <a:pt x="1500" y="1263"/>
                </a:cubicBezTo>
                <a:cubicBezTo>
                  <a:pt x="1499" y="1261"/>
                  <a:pt x="1500" y="1259"/>
                  <a:pt x="1501" y="1257"/>
                </a:cubicBezTo>
                <a:cubicBezTo>
                  <a:pt x="1503" y="1253"/>
                  <a:pt x="1509" y="1252"/>
                  <a:pt x="1513" y="1254"/>
                </a:cubicBezTo>
                <a:cubicBezTo>
                  <a:pt x="1516" y="1257"/>
                  <a:pt x="1518" y="1262"/>
                  <a:pt x="1515" y="1266"/>
                </a:cubicBezTo>
                <a:cubicBezTo>
                  <a:pt x="1514" y="1268"/>
                  <a:pt x="1511" y="1270"/>
                  <a:pt x="1508" y="1270"/>
                </a:cubicBezTo>
                <a:close/>
                <a:moveTo>
                  <a:pt x="1523" y="1246"/>
                </a:moveTo>
                <a:cubicBezTo>
                  <a:pt x="1521" y="1246"/>
                  <a:pt x="1520" y="1245"/>
                  <a:pt x="1518" y="1245"/>
                </a:cubicBezTo>
                <a:cubicBezTo>
                  <a:pt x="1514" y="1242"/>
                  <a:pt x="1513" y="1237"/>
                  <a:pt x="1515" y="1233"/>
                </a:cubicBezTo>
                <a:cubicBezTo>
                  <a:pt x="1516" y="1233"/>
                  <a:pt x="1516" y="1232"/>
                  <a:pt x="1516" y="1232"/>
                </a:cubicBezTo>
                <a:cubicBezTo>
                  <a:pt x="1516" y="1232"/>
                  <a:pt x="1516" y="1232"/>
                  <a:pt x="1516" y="1232"/>
                </a:cubicBezTo>
                <a:cubicBezTo>
                  <a:pt x="1535" y="1200"/>
                  <a:pt x="1552" y="1167"/>
                  <a:pt x="1566" y="1133"/>
                </a:cubicBezTo>
                <a:cubicBezTo>
                  <a:pt x="1578" y="1104"/>
                  <a:pt x="1588" y="1074"/>
                  <a:pt x="1597" y="1043"/>
                </a:cubicBezTo>
                <a:cubicBezTo>
                  <a:pt x="1598" y="1039"/>
                  <a:pt x="1603" y="1036"/>
                  <a:pt x="1608" y="1037"/>
                </a:cubicBezTo>
                <a:cubicBezTo>
                  <a:pt x="1610" y="1038"/>
                  <a:pt x="1612" y="1039"/>
                  <a:pt x="1613" y="1041"/>
                </a:cubicBezTo>
                <a:cubicBezTo>
                  <a:pt x="1614" y="1043"/>
                  <a:pt x="1614" y="1046"/>
                  <a:pt x="1613" y="1048"/>
                </a:cubicBezTo>
                <a:cubicBezTo>
                  <a:pt x="1605" y="1079"/>
                  <a:pt x="1594" y="1110"/>
                  <a:pt x="1581" y="1140"/>
                </a:cubicBezTo>
                <a:cubicBezTo>
                  <a:pt x="1567" y="1174"/>
                  <a:pt x="1550" y="1208"/>
                  <a:pt x="1531" y="1240"/>
                </a:cubicBezTo>
                <a:cubicBezTo>
                  <a:pt x="1531" y="1241"/>
                  <a:pt x="1531" y="1241"/>
                  <a:pt x="1531" y="1241"/>
                </a:cubicBezTo>
                <a:cubicBezTo>
                  <a:pt x="1530" y="1241"/>
                  <a:pt x="1530" y="1241"/>
                  <a:pt x="1530" y="1242"/>
                </a:cubicBezTo>
                <a:cubicBezTo>
                  <a:pt x="1529" y="1244"/>
                  <a:pt x="1526" y="1246"/>
                  <a:pt x="1523" y="1246"/>
                </a:cubicBezTo>
                <a:close/>
                <a:moveTo>
                  <a:pt x="42" y="1060"/>
                </a:moveTo>
                <a:cubicBezTo>
                  <a:pt x="38" y="1060"/>
                  <a:pt x="35" y="1058"/>
                  <a:pt x="34" y="1054"/>
                </a:cubicBezTo>
                <a:cubicBezTo>
                  <a:pt x="33" y="1052"/>
                  <a:pt x="33" y="1050"/>
                  <a:pt x="34" y="1048"/>
                </a:cubicBezTo>
                <a:cubicBezTo>
                  <a:pt x="35" y="1046"/>
                  <a:pt x="37" y="1044"/>
                  <a:pt x="39" y="1043"/>
                </a:cubicBezTo>
                <a:cubicBezTo>
                  <a:pt x="44" y="1042"/>
                  <a:pt x="49" y="1045"/>
                  <a:pt x="50" y="1049"/>
                </a:cubicBezTo>
                <a:cubicBezTo>
                  <a:pt x="51" y="1051"/>
                  <a:pt x="50" y="1054"/>
                  <a:pt x="49" y="1056"/>
                </a:cubicBezTo>
                <a:cubicBezTo>
                  <a:pt x="48" y="1058"/>
                  <a:pt x="46" y="1059"/>
                  <a:pt x="44" y="1060"/>
                </a:cubicBezTo>
                <a:cubicBezTo>
                  <a:pt x="43" y="1060"/>
                  <a:pt x="43" y="1060"/>
                  <a:pt x="42" y="1060"/>
                </a:cubicBezTo>
                <a:close/>
                <a:moveTo>
                  <a:pt x="34" y="1033"/>
                </a:moveTo>
                <a:cubicBezTo>
                  <a:pt x="30" y="1033"/>
                  <a:pt x="27" y="1030"/>
                  <a:pt x="26" y="1026"/>
                </a:cubicBezTo>
                <a:cubicBezTo>
                  <a:pt x="18" y="995"/>
                  <a:pt x="12" y="963"/>
                  <a:pt x="8" y="931"/>
                </a:cubicBezTo>
                <a:cubicBezTo>
                  <a:pt x="3" y="895"/>
                  <a:pt x="0" y="859"/>
                  <a:pt x="0" y="822"/>
                </a:cubicBezTo>
                <a:cubicBezTo>
                  <a:pt x="0" y="821"/>
                  <a:pt x="1" y="820"/>
                  <a:pt x="1" y="818"/>
                </a:cubicBezTo>
                <a:cubicBezTo>
                  <a:pt x="1" y="817"/>
                  <a:pt x="1" y="817"/>
                  <a:pt x="1" y="817"/>
                </a:cubicBezTo>
                <a:cubicBezTo>
                  <a:pt x="1" y="812"/>
                  <a:pt x="4" y="809"/>
                  <a:pt x="9" y="809"/>
                </a:cubicBezTo>
                <a:cubicBezTo>
                  <a:pt x="9" y="809"/>
                  <a:pt x="9" y="809"/>
                  <a:pt x="9" y="809"/>
                </a:cubicBezTo>
                <a:cubicBezTo>
                  <a:pt x="11" y="809"/>
                  <a:pt x="13" y="810"/>
                  <a:pt x="15" y="811"/>
                </a:cubicBezTo>
                <a:cubicBezTo>
                  <a:pt x="17" y="813"/>
                  <a:pt x="17" y="815"/>
                  <a:pt x="17" y="817"/>
                </a:cubicBezTo>
                <a:cubicBezTo>
                  <a:pt x="17" y="819"/>
                  <a:pt x="17" y="821"/>
                  <a:pt x="17" y="822"/>
                </a:cubicBezTo>
                <a:cubicBezTo>
                  <a:pt x="17" y="858"/>
                  <a:pt x="20" y="894"/>
                  <a:pt x="25" y="929"/>
                </a:cubicBezTo>
                <a:cubicBezTo>
                  <a:pt x="29" y="960"/>
                  <a:pt x="35" y="992"/>
                  <a:pt x="43" y="1022"/>
                </a:cubicBezTo>
                <a:cubicBezTo>
                  <a:pt x="44" y="1027"/>
                  <a:pt x="41" y="1031"/>
                  <a:pt x="36" y="1033"/>
                </a:cubicBezTo>
                <a:cubicBezTo>
                  <a:pt x="36" y="1033"/>
                  <a:pt x="35" y="1033"/>
                  <a:pt x="34" y="1033"/>
                </a:cubicBezTo>
                <a:close/>
                <a:moveTo>
                  <a:pt x="1613" y="1027"/>
                </a:moveTo>
                <a:cubicBezTo>
                  <a:pt x="1612" y="1027"/>
                  <a:pt x="1611" y="1027"/>
                  <a:pt x="1611" y="1027"/>
                </a:cubicBezTo>
                <a:cubicBezTo>
                  <a:pt x="1608" y="1026"/>
                  <a:pt x="1606" y="1025"/>
                  <a:pt x="1605" y="1023"/>
                </a:cubicBezTo>
                <a:cubicBezTo>
                  <a:pt x="1604" y="1021"/>
                  <a:pt x="1604" y="1018"/>
                  <a:pt x="1604" y="1016"/>
                </a:cubicBezTo>
                <a:cubicBezTo>
                  <a:pt x="1605" y="1012"/>
                  <a:pt x="1610" y="1009"/>
                  <a:pt x="1615" y="1010"/>
                </a:cubicBezTo>
                <a:cubicBezTo>
                  <a:pt x="1619" y="1011"/>
                  <a:pt x="1622" y="1016"/>
                  <a:pt x="1621" y="1020"/>
                </a:cubicBezTo>
                <a:cubicBezTo>
                  <a:pt x="1620" y="1024"/>
                  <a:pt x="1617" y="1027"/>
                  <a:pt x="1613" y="1027"/>
                </a:cubicBezTo>
                <a:close/>
                <a:moveTo>
                  <a:pt x="1619" y="999"/>
                </a:moveTo>
                <a:cubicBezTo>
                  <a:pt x="1618" y="999"/>
                  <a:pt x="1618" y="999"/>
                  <a:pt x="1617" y="999"/>
                </a:cubicBezTo>
                <a:cubicBezTo>
                  <a:pt x="1613" y="998"/>
                  <a:pt x="1610" y="994"/>
                  <a:pt x="1611" y="989"/>
                </a:cubicBezTo>
                <a:cubicBezTo>
                  <a:pt x="1614" y="973"/>
                  <a:pt x="1617" y="956"/>
                  <a:pt x="1619" y="940"/>
                </a:cubicBezTo>
                <a:cubicBezTo>
                  <a:pt x="1622" y="919"/>
                  <a:pt x="1625" y="899"/>
                  <a:pt x="1626" y="878"/>
                </a:cubicBezTo>
                <a:cubicBezTo>
                  <a:pt x="1627" y="860"/>
                  <a:pt x="1628" y="842"/>
                  <a:pt x="1628" y="823"/>
                </a:cubicBezTo>
                <a:cubicBezTo>
                  <a:pt x="1628" y="810"/>
                  <a:pt x="1628" y="796"/>
                  <a:pt x="1627" y="783"/>
                </a:cubicBezTo>
                <a:cubicBezTo>
                  <a:pt x="1627" y="781"/>
                  <a:pt x="1628" y="779"/>
                  <a:pt x="1629" y="777"/>
                </a:cubicBezTo>
                <a:cubicBezTo>
                  <a:pt x="1631" y="775"/>
                  <a:pt x="1633" y="774"/>
                  <a:pt x="1635" y="774"/>
                </a:cubicBezTo>
                <a:cubicBezTo>
                  <a:pt x="1640" y="774"/>
                  <a:pt x="1644" y="778"/>
                  <a:pt x="1644" y="782"/>
                </a:cubicBezTo>
                <a:cubicBezTo>
                  <a:pt x="1645" y="796"/>
                  <a:pt x="1645" y="810"/>
                  <a:pt x="1645" y="823"/>
                </a:cubicBezTo>
                <a:cubicBezTo>
                  <a:pt x="1645" y="842"/>
                  <a:pt x="1644" y="861"/>
                  <a:pt x="1643" y="879"/>
                </a:cubicBezTo>
                <a:cubicBezTo>
                  <a:pt x="1642" y="900"/>
                  <a:pt x="1639" y="921"/>
                  <a:pt x="1636" y="942"/>
                </a:cubicBezTo>
                <a:cubicBezTo>
                  <a:pt x="1634" y="959"/>
                  <a:pt x="1631" y="976"/>
                  <a:pt x="1627" y="992"/>
                </a:cubicBezTo>
                <a:cubicBezTo>
                  <a:pt x="1626" y="996"/>
                  <a:pt x="1623" y="999"/>
                  <a:pt x="1619" y="999"/>
                </a:cubicBezTo>
                <a:close/>
                <a:moveTo>
                  <a:pt x="10" y="797"/>
                </a:moveTo>
                <a:cubicBezTo>
                  <a:pt x="10" y="797"/>
                  <a:pt x="9" y="797"/>
                  <a:pt x="9" y="797"/>
                </a:cubicBezTo>
                <a:cubicBezTo>
                  <a:pt x="7" y="797"/>
                  <a:pt x="5" y="796"/>
                  <a:pt x="3" y="795"/>
                </a:cubicBezTo>
                <a:cubicBezTo>
                  <a:pt x="2" y="793"/>
                  <a:pt x="1" y="791"/>
                  <a:pt x="1" y="789"/>
                </a:cubicBezTo>
                <a:cubicBezTo>
                  <a:pt x="1" y="784"/>
                  <a:pt x="5" y="780"/>
                  <a:pt x="10" y="780"/>
                </a:cubicBezTo>
                <a:cubicBezTo>
                  <a:pt x="12" y="780"/>
                  <a:pt x="14" y="781"/>
                  <a:pt x="16" y="783"/>
                </a:cubicBezTo>
                <a:cubicBezTo>
                  <a:pt x="17" y="785"/>
                  <a:pt x="18" y="787"/>
                  <a:pt x="18" y="789"/>
                </a:cubicBezTo>
                <a:cubicBezTo>
                  <a:pt x="18" y="794"/>
                  <a:pt x="14" y="797"/>
                  <a:pt x="10" y="797"/>
                </a:cubicBezTo>
                <a:close/>
                <a:moveTo>
                  <a:pt x="11" y="769"/>
                </a:moveTo>
                <a:cubicBezTo>
                  <a:pt x="11" y="769"/>
                  <a:pt x="11" y="769"/>
                  <a:pt x="11" y="769"/>
                </a:cubicBezTo>
                <a:cubicBezTo>
                  <a:pt x="8" y="769"/>
                  <a:pt x="6" y="768"/>
                  <a:pt x="5" y="766"/>
                </a:cubicBezTo>
                <a:cubicBezTo>
                  <a:pt x="3" y="764"/>
                  <a:pt x="3" y="762"/>
                  <a:pt x="3" y="760"/>
                </a:cubicBezTo>
                <a:cubicBezTo>
                  <a:pt x="3" y="754"/>
                  <a:pt x="4" y="748"/>
                  <a:pt x="5" y="741"/>
                </a:cubicBezTo>
                <a:cubicBezTo>
                  <a:pt x="7" y="715"/>
                  <a:pt x="11" y="689"/>
                  <a:pt x="16" y="664"/>
                </a:cubicBezTo>
                <a:cubicBezTo>
                  <a:pt x="16" y="664"/>
                  <a:pt x="16" y="664"/>
                  <a:pt x="16" y="664"/>
                </a:cubicBezTo>
                <a:cubicBezTo>
                  <a:pt x="16" y="664"/>
                  <a:pt x="16" y="663"/>
                  <a:pt x="16" y="663"/>
                </a:cubicBezTo>
                <a:cubicBezTo>
                  <a:pt x="24" y="626"/>
                  <a:pt x="34" y="589"/>
                  <a:pt x="46" y="554"/>
                </a:cubicBezTo>
                <a:cubicBezTo>
                  <a:pt x="48" y="549"/>
                  <a:pt x="52" y="547"/>
                  <a:pt x="57" y="548"/>
                </a:cubicBezTo>
                <a:cubicBezTo>
                  <a:pt x="61" y="550"/>
                  <a:pt x="64" y="555"/>
                  <a:pt x="62" y="559"/>
                </a:cubicBezTo>
                <a:cubicBezTo>
                  <a:pt x="50" y="594"/>
                  <a:pt x="40" y="631"/>
                  <a:pt x="33" y="667"/>
                </a:cubicBezTo>
                <a:cubicBezTo>
                  <a:pt x="28" y="692"/>
                  <a:pt x="24" y="717"/>
                  <a:pt x="21" y="743"/>
                </a:cubicBezTo>
                <a:cubicBezTo>
                  <a:pt x="21" y="749"/>
                  <a:pt x="20" y="755"/>
                  <a:pt x="20" y="761"/>
                </a:cubicBezTo>
                <a:cubicBezTo>
                  <a:pt x="19" y="766"/>
                  <a:pt x="16" y="769"/>
                  <a:pt x="11" y="769"/>
                </a:cubicBezTo>
                <a:close/>
                <a:moveTo>
                  <a:pt x="1634" y="763"/>
                </a:moveTo>
                <a:cubicBezTo>
                  <a:pt x="1629" y="763"/>
                  <a:pt x="1625" y="760"/>
                  <a:pt x="1625" y="755"/>
                </a:cubicBezTo>
                <a:cubicBezTo>
                  <a:pt x="1625" y="755"/>
                  <a:pt x="1625" y="755"/>
                  <a:pt x="1625" y="755"/>
                </a:cubicBezTo>
                <a:cubicBezTo>
                  <a:pt x="1625" y="753"/>
                  <a:pt x="1626" y="751"/>
                  <a:pt x="1627" y="749"/>
                </a:cubicBezTo>
                <a:cubicBezTo>
                  <a:pt x="1629" y="747"/>
                  <a:pt x="1631" y="746"/>
                  <a:pt x="1633" y="746"/>
                </a:cubicBezTo>
                <a:cubicBezTo>
                  <a:pt x="1638" y="746"/>
                  <a:pt x="1642" y="749"/>
                  <a:pt x="1642" y="754"/>
                </a:cubicBezTo>
                <a:cubicBezTo>
                  <a:pt x="1642" y="754"/>
                  <a:pt x="1642" y="754"/>
                  <a:pt x="1642" y="754"/>
                </a:cubicBezTo>
                <a:cubicBezTo>
                  <a:pt x="1642" y="754"/>
                  <a:pt x="1642" y="754"/>
                  <a:pt x="1642" y="754"/>
                </a:cubicBezTo>
                <a:cubicBezTo>
                  <a:pt x="1642" y="756"/>
                  <a:pt x="1641" y="758"/>
                  <a:pt x="1640" y="760"/>
                </a:cubicBezTo>
                <a:cubicBezTo>
                  <a:pt x="1639" y="762"/>
                  <a:pt x="1637" y="763"/>
                  <a:pt x="1634" y="763"/>
                </a:cubicBezTo>
                <a:cubicBezTo>
                  <a:pt x="1634" y="763"/>
                  <a:pt x="1634" y="763"/>
                  <a:pt x="1634" y="763"/>
                </a:cubicBezTo>
                <a:close/>
                <a:moveTo>
                  <a:pt x="1631" y="735"/>
                </a:moveTo>
                <a:cubicBezTo>
                  <a:pt x="1626" y="735"/>
                  <a:pt x="1623" y="732"/>
                  <a:pt x="1622" y="727"/>
                </a:cubicBezTo>
                <a:cubicBezTo>
                  <a:pt x="1618" y="695"/>
                  <a:pt x="1612" y="662"/>
                  <a:pt x="1605" y="630"/>
                </a:cubicBezTo>
                <a:cubicBezTo>
                  <a:pt x="1603" y="626"/>
                  <a:pt x="1606" y="621"/>
                  <a:pt x="1611" y="620"/>
                </a:cubicBezTo>
                <a:cubicBezTo>
                  <a:pt x="1615" y="619"/>
                  <a:pt x="1620" y="622"/>
                  <a:pt x="1621" y="626"/>
                </a:cubicBezTo>
                <a:cubicBezTo>
                  <a:pt x="1629" y="659"/>
                  <a:pt x="1635" y="692"/>
                  <a:pt x="1639" y="725"/>
                </a:cubicBezTo>
                <a:cubicBezTo>
                  <a:pt x="1640" y="730"/>
                  <a:pt x="1636" y="734"/>
                  <a:pt x="1632" y="735"/>
                </a:cubicBezTo>
                <a:cubicBezTo>
                  <a:pt x="1631" y="735"/>
                  <a:pt x="1631" y="735"/>
                  <a:pt x="1631" y="735"/>
                </a:cubicBezTo>
                <a:close/>
                <a:moveTo>
                  <a:pt x="1592" y="566"/>
                </a:moveTo>
                <a:cubicBezTo>
                  <a:pt x="1588" y="566"/>
                  <a:pt x="1585" y="563"/>
                  <a:pt x="1584" y="560"/>
                </a:cubicBezTo>
                <a:cubicBezTo>
                  <a:pt x="1573" y="530"/>
                  <a:pt x="1561" y="500"/>
                  <a:pt x="1547" y="472"/>
                </a:cubicBezTo>
                <a:cubicBezTo>
                  <a:pt x="1546" y="470"/>
                  <a:pt x="1546" y="468"/>
                  <a:pt x="1547" y="465"/>
                </a:cubicBezTo>
                <a:cubicBezTo>
                  <a:pt x="1548" y="463"/>
                  <a:pt x="1549" y="462"/>
                  <a:pt x="1551" y="461"/>
                </a:cubicBezTo>
                <a:cubicBezTo>
                  <a:pt x="1556" y="459"/>
                  <a:pt x="1561" y="461"/>
                  <a:pt x="1563" y="465"/>
                </a:cubicBezTo>
                <a:cubicBezTo>
                  <a:pt x="1577" y="494"/>
                  <a:pt x="1589" y="524"/>
                  <a:pt x="1600" y="554"/>
                </a:cubicBezTo>
                <a:cubicBezTo>
                  <a:pt x="1601" y="556"/>
                  <a:pt x="1600" y="559"/>
                  <a:pt x="1599" y="561"/>
                </a:cubicBezTo>
                <a:cubicBezTo>
                  <a:pt x="1598" y="563"/>
                  <a:pt x="1597" y="564"/>
                  <a:pt x="1595" y="565"/>
                </a:cubicBezTo>
                <a:cubicBezTo>
                  <a:pt x="1594" y="565"/>
                  <a:pt x="1593" y="566"/>
                  <a:pt x="1592" y="566"/>
                </a:cubicBezTo>
                <a:close/>
                <a:moveTo>
                  <a:pt x="64" y="538"/>
                </a:moveTo>
                <a:cubicBezTo>
                  <a:pt x="64" y="538"/>
                  <a:pt x="64" y="538"/>
                  <a:pt x="64" y="538"/>
                </a:cubicBezTo>
                <a:cubicBezTo>
                  <a:pt x="64" y="538"/>
                  <a:pt x="64" y="538"/>
                  <a:pt x="64" y="538"/>
                </a:cubicBezTo>
                <a:cubicBezTo>
                  <a:pt x="63" y="538"/>
                  <a:pt x="62" y="538"/>
                  <a:pt x="61" y="538"/>
                </a:cubicBezTo>
                <a:cubicBezTo>
                  <a:pt x="56" y="536"/>
                  <a:pt x="54" y="531"/>
                  <a:pt x="56" y="527"/>
                </a:cubicBezTo>
                <a:cubicBezTo>
                  <a:pt x="58" y="522"/>
                  <a:pt x="63" y="520"/>
                  <a:pt x="67" y="522"/>
                </a:cubicBezTo>
                <a:cubicBezTo>
                  <a:pt x="71" y="524"/>
                  <a:pt x="73" y="528"/>
                  <a:pt x="72" y="533"/>
                </a:cubicBezTo>
                <a:cubicBezTo>
                  <a:pt x="72" y="533"/>
                  <a:pt x="72" y="533"/>
                  <a:pt x="72" y="533"/>
                </a:cubicBezTo>
                <a:cubicBezTo>
                  <a:pt x="70" y="536"/>
                  <a:pt x="67" y="538"/>
                  <a:pt x="64" y="538"/>
                </a:cubicBezTo>
                <a:close/>
                <a:moveTo>
                  <a:pt x="74" y="512"/>
                </a:moveTo>
                <a:cubicBezTo>
                  <a:pt x="73" y="512"/>
                  <a:pt x="72" y="512"/>
                  <a:pt x="71" y="511"/>
                </a:cubicBezTo>
                <a:cubicBezTo>
                  <a:pt x="69" y="510"/>
                  <a:pt x="67" y="509"/>
                  <a:pt x="67" y="507"/>
                </a:cubicBezTo>
                <a:cubicBezTo>
                  <a:pt x="66" y="505"/>
                  <a:pt x="66" y="502"/>
                  <a:pt x="67" y="500"/>
                </a:cubicBezTo>
                <a:cubicBezTo>
                  <a:pt x="76" y="479"/>
                  <a:pt x="86" y="458"/>
                  <a:pt x="96" y="438"/>
                </a:cubicBezTo>
                <a:cubicBezTo>
                  <a:pt x="101" y="430"/>
                  <a:pt x="105" y="421"/>
                  <a:pt x="110" y="413"/>
                </a:cubicBezTo>
                <a:cubicBezTo>
                  <a:pt x="129" y="380"/>
                  <a:pt x="150" y="349"/>
                  <a:pt x="174" y="318"/>
                </a:cubicBezTo>
                <a:cubicBezTo>
                  <a:pt x="176" y="315"/>
                  <a:pt x="182" y="314"/>
                  <a:pt x="185" y="317"/>
                </a:cubicBezTo>
                <a:cubicBezTo>
                  <a:pt x="189" y="320"/>
                  <a:pt x="190" y="325"/>
                  <a:pt x="187" y="329"/>
                </a:cubicBezTo>
                <a:cubicBezTo>
                  <a:pt x="164" y="358"/>
                  <a:pt x="143" y="390"/>
                  <a:pt x="125" y="422"/>
                </a:cubicBezTo>
                <a:cubicBezTo>
                  <a:pt x="120" y="430"/>
                  <a:pt x="116" y="438"/>
                  <a:pt x="111" y="446"/>
                </a:cubicBezTo>
                <a:cubicBezTo>
                  <a:pt x="101" y="466"/>
                  <a:pt x="91" y="486"/>
                  <a:pt x="82" y="507"/>
                </a:cubicBezTo>
                <a:cubicBezTo>
                  <a:pt x="81" y="510"/>
                  <a:pt x="78" y="512"/>
                  <a:pt x="74" y="512"/>
                </a:cubicBezTo>
                <a:close/>
                <a:moveTo>
                  <a:pt x="1542" y="451"/>
                </a:moveTo>
                <a:cubicBezTo>
                  <a:pt x="1539" y="451"/>
                  <a:pt x="1536" y="450"/>
                  <a:pt x="1535" y="447"/>
                </a:cubicBezTo>
                <a:cubicBezTo>
                  <a:pt x="1533" y="443"/>
                  <a:pt x="1534" y="438"/>
                  <a:pt x="1538" y="436"/>
                </a:cubicBezTo>
                <a:cubicBezTo>
                  <a:pt x="1542" y="433"/>
                  <a:pt x="1548" y="435"/>
                  <a:pt x="1550" y="439"/>
                </a:cubicBezTo>
                <a:cubicBezTo>
                  <a:pt x="1551" y="441"/>
                  <a:pt x="1551" y="443"/>
                  <a:pt x="1550" y="446"/>
                </a:cubicBezTo>
                <a:cubicBezTo>
                  <a:pt x="1550" y="448"/>
                  <a:pt x="1548" y="449"/>
                  <a:pt x="1546" y="451"/>
                </a:cubicBezTo>
                <a:cubicBezTo>
                  <a:pt x="1545" y="451"/>
                  <a:pt x="1544" y="451"/>
                  <a:pt x="1542" y="451"/>
                </a:cubicBezTo>
                <a:close/>
                <a:moveTo>
                  <a:pt x="1529" y="427"/>
                </a:moveTo>
                <a:cubicBezTo>
                  <a:pt x="1526" y="427"/>
                  <a:pt x="1523" y="425"/>
                  <a:pt x="1521" y="422"/>
                </a:cubicBezTo>
                <a:cubicBezTo>
                  <a:pt x="1503" y="390"/>
                  <a:pt x="1482" y="359"/>
                  <a:pt x="1459" y="329"/>
                </a:cubicBezTo>
                <a:cubicBezTo>
                  <a:pt x="1449" y="317"/>
                  <a:pt x="1439" y="304"/>
                  <a:pt x="1428" y="292"/>
                </a:cubicBezTo>
                <a:cubicBezTo>
                  <a:pt x="1418" y="280"/>
                  <a:pt x="1407" y="269"/>
                  <a:pt x="1397" y="258"/>
                </a:cubicBezTo>
                <a:cubicBezTo>
                  <a:pt x="1393" y="255"/>
                  <a:pt x="1393" y="249"/>
                  <a:pt x="1397" y="246"/>
                </a:cubicBezTo>
                <a:cubicBezTo>
                  <a:pt x="1400" y="243"/>
                  <a:pt x="1405" y="243"/>
                  <a:pt x="1409" y="246"/>
                </a:cubicBezTo>
                <a:cubicBezTo>
                  <a:pt x="1420" y="257"/>
                  <a:pt x="1431" y="269"/>
                  <a:pt x="1441" y="281"/>
                </a:cubicBezTo>
                <a:cubicBezTo>
                  <a:pt x="1452" y="293"/>
                  <a:pt x="1462" y="306"/>
                  <a:pt x="1473" y="319"/>
                </a:cubicBezTo>
                <a:cubicBezTo>
                  <a:pt x="1496" y="349"/>
                  <a:pt x="1517" y="381"/>
                  <a:pt x="1536" y="414"/>
                </a:cubicBezTo>
                <a:cubicBezTo>
                  <a:pt x="1538" y="418"/>
                  <a:pt x="1537" y="423"/>
                  <a:pt x="1533" y="426"/>
                </a:cubicBezTo>
                <a:cubicBezTo>
                  <a:pt x="1532" y="426"/>
                  <a:pt x="1530" y="427"/>
                  <a:pt x="1529" y="427"/>
                </a:cubicBezTo>
                <a:close/>
                <a:moveTo>
                  <a:pt x="198" y="310"/>
                </a:moveTo>
                <a:cubicBezTo>
                  <a:pt x="196" y="310"/>
                  <a:pt x="194" y="309"/>
                  <a:pt x="193" y="308"/>
                </a:cubicBezTo>
                <a:cubicBezTo>
                  <a:pt x="191" y="307"/>
                  <a:pt x="190" y="305"/>
                  <a:pt x="190" y="302"/>
                </a:cubicBezTo>
                <a:cubicBezTo>
                  <a:pt x="189" y="300"/>
                  <a:pt x="190" y="298"/>
                  <a:pt x="191" y="296"/>
                </a:cubicBezTo>
                <a:cubicBezTo>
                  <a:pt x="194" y="293"/>
                  <a:pt x="200" y="292"/>
                  <a:pt x="203" y="295"/>
                </a:cubicBezTo>
                <a:cubicBezTo>
                  <a:pt x="207" y="298"/>
                  <a:pt x="208" y="303"/>
                  <a:pt x="205" y="307"/>
                </a:cubicBezTo>
                <a:cubicBezTo>
                  <a:pt x="204" y="307"/>
                  <a:pt x="204" y="307"/>
                  <a:pt x="204" y="307"/>
                </a:cubicBezTo>
                <a:cubicBezTo>
                  <a:pt x="203" y="309"/>
                  <a:pt x="200" y="310"/>
                  <a:pt x="198" y="310"/>
                </a:cubicBezTo>
                <a:close/>
                <a:moveTo>
                  <a:pt x="216" y="289"/>
                </a:moveTo>
                <a:cubicBezTo>
                  <a:pt x="214" y="289"/>
                  <a:pt x="212" y="288"/>
                  <a:pt x="211" y="287"/>
                </a:cubicBezTo>
                <a:cubicBezTo>
                  <a:pt x="209" y="285"/>
                  <a:pt x="208" y="283"/>
                  <a:pt x="208" y="281"/>
                </a:cubicBezTo>
                <a:cubicBezTo>
                  <a:pt x="208" y="278"/>
                  <a:pt x="209" y="276"/>
                  <a:pt x="210" y="275"/>
                </a:cubicBezTo>
                <a:cubicBezTo>
                  <a:pt x="232" y="250"/>
                  <a:pt x="255" y="227"/>
                  <a:pt x="279" y="206"/>
                </a:cubicBezTo>
                <a:cubicBezTo>
                  <a:pt x="284" y="201"/>
                  <a:pt x="290" y="197"/>
                  <a:pt x="295" y="192"/>
                </a:cubicBezTo>
                <a:cubicBezTo>
                  <a:pt x="319" y="172"/>
                  <a:pt x="344" y="154"/>
                  <a:pt x="370" y="137"/>
                </a:cubicBezTo>
                <a:cubicBezTo>
                  <a:pt x="370" y="137"/>
                  <a:pt x="370" y="137"/>
                  <a:pt x="370" y="137"/>
                </a:cubicBezTo>
                <a:cubicBezTo>
                  <a:pt x="374" y="134"/>
                  <a:pt x="379" y="135"/>
                  <a:pt x="381" y="139"/>
                </a:cubicBezTo>
                <a:cubicBezTo>
                  <a:pt x="383" y="141"/>
                  <a:pt x="383" y="143"/>
                  <a:pt x="383" y="145"/>
                </a:cubicBezTo>
                <a:cubicBezTo>
                  <a:pt x="382" y="148"/>
                  <a:pt x="381" y="150"/>
                  <a:pt x="379" y="151"/>
                </a:cubicBezTo>
                <a:cubicBezTo>
                  <a:pt x="354" y="168"/>
                  <a:pt x="329" y="186"/>
                  <a:pt x="306" y="205"/>
                </a:cubicBezTo>
                <a:cubicBezTo>
                  <a:pt x="301" y="210"/>
                  <a:pt x="295" y="214"/>
                  <a:pt x="290" y="219"/>
                </a:cubicBezTo>
                <a:cubicBezTo>
                  <a:pt x="267" y="240"/>
                  <a:pt x="244" y="262"/>
                  <a:pt x="223" y="286"/>
                </a:cubicBezTo>
                <a:cubicBezTo>
                  <a:pt x="221" y="288"/>
                  <a:pt x="219" y="289"/>
                  <a:pt x="216" y="289"/>
                </a:cubicBezTo>
                <a:close/>
                <a:moveTo>
                  <a:pt x="1382" y="241"/>
                </a:moveTo>
                <a:cubicBezTo>
                  <a:pt x="1380" y="241"/>
                  <a:pt x="1378" y="240"/>
                  <a:pt x="1377" y="238"/>
                </a:cubicBezTo>
                <a:cubicBezTo>
                  <a:pt x="1375" y="237"/>
                  <a:pt x="1374" y="235"/>
                  <a:pt x="1374" y="232"/>
                </a:cubicBezTo>
                <a:cubicBezTo>
                  <a:pt x="1374" y="230"/>
                  <a:pt x="1375" y="228"/>
                  <a:pt x="1376" y="226"/>
                </a:cubicBezTo>
                <a:cubicBezTo>
                  <a:pt x="1379" y="223"/>
                  <a:pt x="1385" y="223"/>
                  <a:pt x="1388" y="226"/>
                </a:cubicBezTo>
                <a:cubicBezTo>
                  <a:pt x="1390" y="228"/>
                  <a:pt x="1391" y="230"/>
                  <a:pt x="1391" y="232"/>
                </a:cubicBezTo>
                <a:cubicBezTo>
                  <a:pt x="1391" y="234"/>
                  <a:pt x="1390" y="236"/>
                  <a:pt x="1389" y="238"/>
                </a:cubicBezTo>
                <a:cubicBezTo>
                  <a:pt x="1387" y="240"/>
                  <a:pt x="1385" y="241"/>
                  <a:pt x="1382" y="241"/>
                </a:cubicBezTo>
                <a:close/>
                <a:moveTo>
                  <a:pt x="1361" y="222"/>
                </a:moveTo>
                <a:cubicBezTo>
                  <a:pt x="1359" y="222"/>
                  <a:pt x="1357" y="221"/>
                  <a:pt x="1356" y="219"/>
                </a:cubicBezTo>
                <a:cubicBezTo>
                  <a:pt x="1328" y="195"/>
                  <a:pt x="1298" y="172"/>
                  <a:pt x="1267" y="151"/>
                </a:cubicBezTo>
                <a:cubicBezTo>
                  <a:pt x="1241" y="134"/>
                  <a:pt x="1213" y="118"/>
                  <a:pt x="1185" y="104"/>
                </a:cubicBezTo>
                <a:cubicBezTo>
                  <a:pt x="1183" y="103"/>
                  <a:pt x="1181" y="101"/>
                  <a:pt x="1180" y="99"/>
                </a:cubicBezTo>
                <a:cubicBezTo>
                  <a:pt x="1180" y="97"/>
                  <a:pt x="1180" y="94"/>
                  <a:pt x="1181" y="92"/>
                </a:cubicBezTo>
                <a:cubicBezTo>
                  <a:pt x="1183" y="88"/>
                  <a:pt x="1188" y="87"/>
                  <a:pt x="1192" y="89"/>
                </a:cubicBezTo>
                <a:cubicBezTo>
                  <a:pt x="1221" y="103"/>
                  <a:pt x="1249" y="119"/>
                  <a:pt x="1276" y="137"/>
                </a:cubicBezTo>
                <a:cubicBezTo>
                  <a:pt x="1308" y="158"/>
                  <a:pt x="1339" y="182"/>
                  <a:pt x="1367" y="207"/>
                </a:cubicBezTo>
                <a:cubicBezTo>
                  <a:pt x="1367" y="207"/>
                  <a:pt x="1367" y="207"/>
                  <a:pt x="1367" y="207"/>
                </a:cubicBezTo>
                <a:cubicBezTo>
                  <a:pt x="1371" y="210"/>
                  <a:pt x="1371" y="215"/>
                  <a:pt x="1368" y="219"/>
                </a:cubicBezTo>
                <a:cubicBezTo>
                  <a:pt x="1366" y="221"/>
                  <a:pt x="1364" y="222"/>
                  <a:pt x="1361" y="222"/>
                </a:cubicBezTo>
                <a:close/>
                <a:moveTo>
                  <a:pt x="398" y="137"/>
                </a:moveTo>
                <a:cubicBezTo>
                  <a:pt x="395" y="137"/>
                  <a:pt x="393" y="136"/>
                  <a:pt x="391" y="133"/>
                </a:cubicBezTo>
                <a:cubicBezTo>
                  <a:pt x="390" y="131"/>
                  <a:pt x="390" y="129"/>
                  <a:pt x="390" y="127"/>
                </a:cubicBezTo>
                <a:cubicBezTo>
                  <a:pt x="391" y="124"/>
                  <a:pt x="392" y="123"/>
                  <a:pt x="394" y="121"/>
                </a:cubicBezTo>
                <a:cubicBezTo>
                  <a:pt x="398" y="119"/>
                  <a:pt x="403" y="120"/>
                  <a:pt x="406" y="124"/>
                </a:cubicBezTo>
                <a:cubicBezTo>
                  <a:pt x="408" y="128"/>
                  <a:pt x="407" y="133"/>
                  <a:pt x="403" y="136"/>
                </a:cubicBezTo>
                <a:cubicBezTo>
                  <a:pt x="401" y="137"/>
                  <a:pt x="400" y="137"/>
                  <a:pt x="398" y="137"/>
                </a:cubicBezTo>
                <a:close/>
                <a:moveTo>
                  <a:pt x="423" y="123"/>
                </a:moveTo>
                <a:cubicBezTo>
                  <a:pt x="423" y="123"/>
                  <a:pt x="423" y="123"/>
                  <a:pt x="423" y="123"/>
                </a:cubicBezTo>
                <a:cubicBezTo>
                  <a:pt x="420" y="123"/>
                  <a:pt x="417" y="121"/>
                  <a:pt x="415" y="118"/>
                </a:cubicBezTo>
                <a:cubicBezTo>
                  <a:pt x="413" y="114"/>
                  <a:pt x="414" y="109"/>
                  <a:pt x="419" y="107"/>
                </a:cubicBezTo>
                <a:cubicBezTo>
                  <a:pt x="447" y="91"/>
                  <a:pt x="476" y="77"/>
                  <a:pt x="506" y="64"/>
                </a:cubicBezTo>
                <a:cubicBezTo>
                  <a:pt x="528" y="55"/>
                  <a:pt x="550" y="47"/>
                  <a:pt x="572" y="40"/>
                </a:cubicBezTo>
                <a:cubicBezTo>
                  <a:pt x="586" y="36"/>
                  <a:pt x="600" y="32"/>
                  <a:pt x="614" y="28"/>
                </a:cubicBezTo>
                <a:cubicBezTo>
                  <a:pt x="619" y="27"/>
                  <a:pt x="623" y="29"/>
                  <a:pt x="624" y="34"/>
                </a:cubicBezTo>
                <a:cubicBezTo>
                  <a:pt x="625" y="36"/>
                  <a:pt x="625" y="38"/>
                  <a:pt x="624" y="40"/>
                </a:cubicBezTo>
                <a:cubicBezTo>
                  <a:pt x="622" y="42"/>
                  <a:pt x="621" y="44"/>
                  <a:pt x="618" y="44"/>
                </a:cubicBezTo>
                <a:cubicBezTo>
                  <a:pt x="605" y="48"/>
                  <a:pt x="591" y="52"/>
                  <a:pt x="577" y="56"/>
                </a:cubicBezTo>
                <a:cubicBezTo>
                  <a:pt x="555" y="63"/>
                  <a:pt x="534" y="71"/>
                  <a:pt x="512" y="80"/>
                </a:cubicBezTo>
                <a:cubicBezTo>
                  <a:pt x="483" y="92"/>
                  <a:pt x="454" y="106"/>
                  <a:pt x="427" y="122"/>
                </a:cubicBezTo>
                <a:cubicBezTo>
                  <a:pt x="426" y="122"/>
                  <a:pt x="424" y="123"/>
                  <a:pt x="423" y="123"/>
                </a:cubicBezTo>
                <a:close/>
                <a:moveTo>
                  <a:pt x="1163" y="92"/>
                </a:moveTo>
                <a:cubicBezTo>
                  <a:pt x="1162" y="92"/>
                  <a:pt x="1161" y="92"/>
                  <a:pt x="1160" y="92"/>
                </a:cubicBezTo>
                <a:cubicBezTo>
                  <a:pt x="1157" y="91"/>
                  <a:pt x="1156" y="89"/>
                  <a:pt x="1155" y="87"/>
                </a:cubicBezTo>
                <a:cubicBezTo>
                  <a:pt x="1154" y="85"/>
                  <a:pt x="1154" y="82"/>
                  <a:pt x="1155" y="80"/>
                </a:cubicBezTo>
                <a:cubicBezTo>
                  <a:pt x="1157" y="76"/>
                  <a:pt x="1162" y="74"/>
                  <a:pt x="1167" y="76"/>
                </a:cubicBezTo>
                <a:cubicBezTo>
                  <a:pt x="1171" y="78"/>
                  <a:pt x="1173" y="83"/>
                  <a:pt x="1171" y="87"/>
                </a:cubicBezTo>
                <a:cubicBezTo>
                  <a:pt x="1169" y="90"/>
                  <a:pt x="1166" y="92"/>
                  <a:pt x="1163" y="92"/>
                </a:cubicBezTo>
                <a:close/>
                <a:moveTo>
                  <a:pt x="1137" y="81"/>
                </a:moveTo>
                <a:cubicBezTo>
                  <a:pt x="1136" y="81"/>
                  <a:pt x="1135" y="81"/>
                  <a:pt x="1134" y="80"/>
                </a:cubicBezTo>
                <a:cubicBezTo>
                  <a:pt x="1100" y="66"/>
                  <a:pt x="1064" y="54"/>
                  <a:pt x="1028" y="44"/>
                </a:cubicBezTo>
                <a:cubicBezTo>
                  <a:pt x="1028" y="44"/>
                  <a:pt x="1028" y="44"/>
                  <a:pt x="1028" y="44"/>
                </a:cubicBezTo>
                <a:cubicBezTo>
                  <a:pt x="997" y="36"/>
                  <a:pt x="966" y="30"/>
                  <a:pt x="935" y="25"/>
                </a:cubicBezTo>
                <a:cubicBezTo>
                  <a:pt x="933" y="25"/>
                  <a:pt x="931" y="24"/>
                  <a:pt x="929" y="22"/>
                </a:cubicBezTo>
                <a:cubicBezTo>
                  <a:pt x="928" y="20"/>
                  <a:pt x="927" y="18"/>
                  <a:pt x="928" y="16"/>
                </a:cubicBezTo>
                <a:cubicBezTo>
                  <a:pt x="928" y="11"/>
                  <a:pt x="933" y="8"/>
                  <a:pt x="937" y="9"/>
                </a:cubicBezTo>
                <a:cubicBezTo>
                  <a:pt x="969" y="13"/>
                  <a:pt x="1001" y="20"/>
                  <a:pt x="1032" y="28"/>
                </a:cubicBezTo>
                <a:cubicBezTo>
                  <a:pt x="1069" y="38"/>
                  <a:pt x="1105" y="50"/>
                  <a:pt x="1140" y="65"/>
                </a:cubicBezTo>
                <a:cubicBezTo>
                  <a:pt x="1145" y="66"/>
                  <a:pt x="1147" y="71"/>
                  <a:pt x="1145" y="76"/>
                </a:cubicBezTo>
                <a:cubicBezTo>
                  <a:pt x="1144" y="79"/>
                  <a:pt x="1141" y="81"/>
                  <a:pt x="1137" y="81"/>
                </a:cubicBezTo>
                <a:close/>
                <a:moveTo>
                  <a:pt x="644" y="38"/>
                </a:moveTo>
                <a:cubicBezTo>
                  <a:pt x="640" y="38"/>
                  <a:pt x="636" y="35"/>
                  <a:pt x="635" y="31"/>
                </a:cubicBezTo>
                <a:cubicBezTo>
                  <a:pt x="634" y="27"/>
                  <a:pt x="637" y="22"/>
                  <a:pt x="642" y="21"/>
                </a:cubicBezTo>
                <a:cubicBezTo>
                  <a:pt x="646" y="20"/>
                  <a:pt x="651" y="23"/>
                  <a:pt x="652" y="27"/>
                </a:cubicBezTo>
                <a:cubicBezTo>
                  <a:pt x="653" y="32"/>
                  <a:pt x="650" y="37"/>
                  <a:pt x="646" y="38"/>
                </a:cubicBezTo>
                <a:cubicBezTo>
                  <a:pt x="645" y="38"/>
                  <a:pt x="644" y="38"/>
                  <a:pt x="644" y="38"/>
                </a:cubicBezTo>
                <a:close/>
                <a:moveTo>
                  <a:pt x="671" y="32"/>
                </a:moveTo>
                <a:cubicBezTo>
                  <a:pt x="667" y="32"/>
                  <a:pt x="664" y="29"/>
                  <a:pt x="663" y="25"/>
                </a:cubicBezTo>
                <a:cubicBezTo>
                  <a:pt x="663" y="23"/>
                  <a:pt x="663" y="21"/>
                  <a:pt x="664" y="19"/>
                </a:cubicBezTo>
                <a:cubicBezTo>
                  <a:pt x="666" y="17"/>
                  <a:pt x="668" y="16"/>
                  <a:pt x="670" y="15"/>
                </a:cubicBezTo>
                <a:cubicBezTo>
                  <a:pt x="702" y="9"/>
                  <a:pt x="734" y="5"/>
                  <a:pt x="766" y="3"/>
                </a:cubicBezTo>
                <a:cubicBezTo>
                  <a:pt x="766" y="3"/>
                  <a:pt x="766" y="3"/>
                  <a:pt x="766" y="3"/>
                </a:cubicBezTo>
                <a:cubicBezTo>
                  <a:pt x="804" y="0"/>
                  <a:pt x="843" y="0"/>
                  <a:pt x="880" y="3"/>
                </a:cubicBezTo>
                <a:cubicBezTo>
                  <a:pt x="885" y="3"/>
                  <a:pt x="888" y="7"/>
                  <a:pt x="888" y="12"/>
                </a:cubicBezTo>
                <a:cubicBezTo>
                  <a:pt x="888" y="16"/>
                  <a:pt x="884" y="20"/>
                  <a:pt x="879" y="20"/>
                </a:cubicBezTo>
                <a:cubicBezTo>
                  <a:pt x="842" y="17"/>
                  <a:pt x="804" y="17"/>
                  <a:pt x="767" y="20"/>
                </a:cubicBezTo>
                <a:cubicBezTo>
                  <a:pt x="767" y="20"/>
                  <a:pt x="767" y="20"/>
                  <a:pt x="767" y="20"/>
                </a:cubicBezTo>
                <a:cubicBezTo>
                  <a:pt x="736" y="22"/>
                  <a:pt x="704" y="26"/>
                  <a:pt x="673" y="32"/>
                </a:cubicBezTo>
                <a:cubicBezTo>
                  <a:pt x="672" y="32"/>
                  <a:pt x="672" y="32"/>
                  <a:pt x="671" y="32"/>
                </a:cubicBezTo>
                <a:close/>
                <a:moveTo>
                  <a:pt x="908" y="22"/>
                </a:moveTo>
                <a:cubicBezTo>
                  <a:pt x="908" y="22"/>
                  <a:pt x="907" y="22"/>
                  <a:pt x="907" y="22"/>
                </a:cubicBezTo>
                <a:cubicBezTo>
                  <a:pt x="905" y="22"/>
                  <a:pt x="903" y="21"/>
                  <a:pt x="901" y="19"/>
                </a:cubicBezTo>
                <a:cubicBezTo>
                  <a:pt x="900" y="17"/>
                  <a:pt x="899" y="15"/>
                  <a:pt x="899" y="13"/>
                </a:cubicBezTo>
                <a:cubicBezTo>
                  <a:pt x="900" y="8"/>
                  <a:pt x="904" y="5"/>
                  <a:pt x="909" y="5"/>
                </a:cubicBezTo>
                <a:cubicBezTo>
                  <a:pt x="913" y="6"/>
                  <a:pt x="917" y="10"/>
                  <a:pt x="916" y="14"/>
                </a:cubicBezTo>
                <a:cubicBezTo>
                  <a:pt x="916" y="19"/>
                  <a:pt x="912" y="22"/>
                  <a:pt x="908" y="22"/>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9" name="Freeform 12">
            <a:extLst>
              <a:ext uri="{FF2B5EF4-FFF2-40B4-BE49-F238E27FC236}">
                <a16:creationId xmlns:a16="http://schemas.microsoft.com/office/drawing/2014/main" id="{74EBC177-D43C-0E54-1679-DD8ED813E29C}"/>
              </a:ext>
            </a:extLst>
          </p:cNvPr>
          <p:cNvSpPr>
            <a:spLocks noEditPoints="1"/>
          </p:cNvSpPr>
          <p:nvPr/>
        </p:nvSpPr>
        <p:spPr bwMode="auto">
          <a:xfrm>
            <a:off x="9172309" y="2118276"/>
            <a:ext cx="2497606" cy="2496812"/>
          </a:xfrm>
          <a:custGeom>
            <a:avLst/>
            <a:gdLst>
              <a:gd name="T0" fmla="*/ 922 w 1572"/>
              <a:gd name="T1" fmla="*/ 1542 h 1571"/>
              <a:gd name="T2" fmla="*/ 1160 w 1572"/>
              <a:gd name="T3" fmla="*/ 1467 h 1571"/>
              <a:gd name="T4" fmla="*/ 925 w 1572"/>
              <a:gd name="T5" fmla="*/ 1559 h 1571"/>
              <a:gd name="T6" fmla="*/ 743 w 1572"/>
              <a:gd name="T7" fmla="*/ 1570 h 1571"/>
              <a:gd name="T8" fmla="*/ 744 w 1572"/>
              <a:gd name="T9" fmla="*/ 1553 h 1571"/>
              <a:gd name="T10" fmla="*/ 680 w 1572"/>
              <a:gd name="T11" fmla="*/ 1564 h 1571"/>
              <a:gd name="T12" fmla="*/ 342 w 1572"/>
              <a:gd name="T13" fmla="*/ 1434 h 1571"/>
              <a:gd name="T14" fmla="*/ 453 w 1572"/>
              <a:gd name="T15" fmla="*/ 1479 h 1571"/>
              <a:gd name="T16" fmla="*/ 681 w 1572"/>
              <a:gd name="T17" fmla="*/ 1564 h 1571"/>
              <a:gd name="T18" fmla="*/ 1201 w 1572"/>
              <a:gd name="T19" fmla="*/ 1433 h 1571"/>
              <a:gd name="T20" fmla="*/ 1187 w 1572"/>
              <a:gd name="T21" fmla="*/ 1460 h 1571"/>
              <a:gd name="T22" fmla="*/ 1304 w 1572"/>
              <a:gd name="T23" fmla="*/ 1353 h 1571"/>
              <a:gd name="T24" fmla="*/ 1257 w 1572"/>
              <a:gd name="T25" fmla="*/ 1412 h 1571"/>
              <a:gd name="T26" fmla="*/ 273 w 1572"/>
              <a:gd name="T27" fmla="*/ 1370 h 1571"/>
              <a:gd name="T28" fmla="*/ 297 w 1572"/>
              <a:gd name="T29" fmla="*/ 1398 h 1571"/>
              <a:gd name="T30" fmla="*/ 95 w 1572"/>
              <a:gd name="T31" fmla="*/ 1161 h 1571"/>
              <a:gd name="T32" fmla="*/ 51 w 1572"/>
              <a:gd name="T33" fmla="*/ 1040 h 1571"/>
              <a:gd name="T34" fmla="*/ 110 w 1572"/>
              <a:gd name="T35" fmla="*/ 1153 h 1571"/>
              <a:gd name="T36" fmla="*/ 250 w 1572"/>
              <a:gd name="T37" fmla="*/ 1357 h 1571"/>
              <a:gd name="T38" fmla="*/ 1486 w 1572"/>
              <a:gd name="T39" fmla="*/ 1104 h 1571"/>
              <a:gd name="T40" fmla="*/ 1360 w 1572"/>
              <a:gd name="T41" fmla="*/ 1318 h 1571"/>
              <a:gd name="T42" fmla="*/ 1507 w 1572"/>
              <a:gd name="T43" fmla="*/ 1051 h 1571"/>
              <a:gd name="T44" fmla="*/ 1523 w 1572"/>
              <a:gd name="T45" fmla="*/ 1057 h 1571"/>
              <a:gd name="T46" fmla="*/ 1534 w 1572"/>
              <a:gd name="T47" fmla="*/ 999 h 1571"/>
              <a:gd name="T48" fmla="*/ 1555 w 1572"/>
              <a:gd name="T49" fmla="*/ 785 h 1571"/>
              <a:gd name="T50" fmla="*/ 1556 w 1572"/>
              <a:gd name="T51" fmla="*/ 630 h 1571"/>
              <a:gd name="T52" fmla="*/ 1567 w 1572"/>
              <a:gd name="T53" fmla="*/ 875 h 1571"/>
              <a:gd name="T54" fmla="*/ 27 w 1572"/>
              <a:gd name="T55" fmla="*/ 991 h 1571"/>
              <a:gd name="T56" fmla="*/ 43 w 1572"/>
              <a:gd name="T57" fmla="*/ 987 h 1571"/>
              <a:gd name="T58" fmla="*/ 13 w 1572"/>
              <a:gd name="T59" fmla="*/ 930 h 1571"/>
              <a:gd name="T60" fmla="*/ 6 w 1572"/>
              <a:gd name="T61" fmla="*/ 685 h 1571"/>
              <a:gd name="T62" fmla="*/ 23 w 1572"/>
              <a:gd name="T63" fmla="*/ 687 h 1571"/>
              <a:gd name="T64" fmla="*/ 30 w 1572"/>
              <a:gd name="T65" fmla="*/ 927 h 1571"/>
              <a:gd name="T66" fmla="*/ 1531 w 1572"/>
              <a:gd name="T67" fmla="*/ 595 h 1571"/>
              <a:gd name="T68" fmla="*/ 1547 w 1572"/>
              <a:gd name="T69" fmla="*/ 591 h 1571"/>
              <a:gd name="T70" fmla="*/ 1506 w 1572"/>
              <a:gd name="T71" fmla="*/ 515 h 1571"/>
              <a:gd name="T72" fmla="*/ 1317 w 1572"/>
              <a:gd name="T73" fmla="*/ 229 h 1571"/>
              <a:gd name="T74" fmla="*/ 1329 w 1572"/>
              <a:gd name="T75" fmla="*/ 217 h 1571"/>
              <a:gd name="T76" fmla="*/ 1522 w 1572"/>
              <a:gd name="T77" fmla="*/ 509 h 1571"/>
              <a:gd name="T78" fmla="*/ 55 w 1572"/>
              <a:gd name="T79" fmla="*/ 519 h 1571"/>
              <a:gd name="T80" fmla="*/ 74 w 1572"/>
              <a:gd name="T81" fmla="*/ 493 h 1571"/>
              <a:gd name="T82" fmla="*/ 79 w 1572"/>
              <a:gd name="T83" fmla="*/ 461 h 1571"/>
              <a:gd name="T84" fmla="*/ 230 w 1572"/>
              <a:gd name="T85" fmla="*/ 229 h 1571"/>
              <a:gd name="T86" fmla="*/ 242 w 1572"/>
              <a:gd name="T87" fmla="*/ 241 h 1571"/>
              <a:gd name="T88" fmla="*/ 82 w 1572"/>
              <a:gd name="T89" fmla="*/ 462 h 1571"/>
              <a:gd name="T90" fmla="*/ 1260 w 1572"/>
              <a:gd name="T91" fmla="*/ 169 h 1571"/>
              <a:gd name="T92" fmla="*/ 1284 w 1572"/>
              <a:gd name="T93" fmla="*/ 197 h 1571"/>
              <a:gd name="T94" fmla="*/ 1109 w 1572"/>
              <a:gd name="T95" fmla="*/ 87 h 1571"/>
              <a:gd name="T96" fmla="*/ 880 w 1572"/>
              <a:gd name="T97" fmla="*/ 5 h 1571"/>
              <a:gd name="T98" fmla="*/ 1221 w 1572"/>
              <a:gd name="T99" fmla="*/ 131 h 1571"/>
              <a:gd name="T100" fmla="*/ 349 w 1572"/>
              <a:gd name="T101" fmla="*/ 141 h 1571"/>
              <a:gd name="T102" fmla="*/ 380 w 1572"/>
              <a:gd name="T103" fmla="*/ 132 h 1571"/>
              <a:gd name="T104" fmla="*/ 402 w 1572"/>
              <a:gd name="T105" fmla="*/ 109 h 1571"/>
              <a:gd name="T106" fmla="*/ 636 w 1572"/>
              <a:gd name="T107" fmla="*/ 14 h 1571"/>
              <a:gd name="T108" fmla="*/ 639 w 1572"/>
              <a:gd name="T109" fmla="*/ 30 h 1571"/>
              <a:gd name="T110" fmla="*/ 410 w 1572"/>
              <a:gd name="T111" fmla="*/ 113 h 1571"/>
              <a:gd name="T112" fmla="*/ 809 w 1572"/>
              <a:gd name="T113" fmla="*/ 8 h 1571"/>
              <a:gd name="T114" fmla="*/ 840 w 1572"/>
              <a:gd name="T115" fmla="*/ 18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2" h="1571">
                <a:moveTo>
                  <a:pt x="805" y="1571"/>
                </a:moveTo>
                <a:cubicBezTo>
                  <a:pt x="801" y="1571"/>
                  <a:pt x="797" y="1567"/>
                  <a:pt x="797" y="1563"/>
                </a:cubicBezTo>
                <a:cubicBezTo>
                  <a:pt x="797" y="1558"/>
                  <a:pt x="800" y="1554"/>
                  <a:pt x="805" y="1554"/>
                </a:cubicBezTo>
                <a:cubicBezTo>
                  <a:pt x="844" y="1553"/>
                  <a:pt x="883" y="1549"/>
                  <a:pt x="922" y="1542"/>
                </a:cubicBezTo>
                <a:cubicBezTo>
                  <a:pt x="922" y="1542"/>
                  <a:pt x="922" y="1542"/>
                  <a:pt x="922" y="1542"/>
                </a:cubicBezTo>
                <a:cubicBezTo>
                  <a:pt x="966" y="1534"/>
                  <a:pt x="1010" y="1523"/>
                  <a:pt x="1052" y="1507"/>
                </a:cubicBezTo>
                <a:cubicBezTo>
                  <a:pt x="1085" y="1495"/>
                  <a:pt x="1117" y="1480"/>
                  <a:pt x="1148" y="1464"/>
                </a:cubicBezTo>
                <a:cubicBezTo>
                  <a:pt x="1152" y="1462"/>
                  <a:pt x="1158" y="1463"/>
                  <a:pt x="1160" y="1467"/>
                </a:cubicBezTo>
                <a:cubicBezTo>
                  <a:pt x="1162" y="1471"/>
                  <a:pt x="1160" y="1476"/>
                  <a:pt x="1156" y="1479"/>
                </a:cubicBezTo>
                <a:cubicBezTo>
                  <a:pt x="1124" y="1496"/>
                  <a:pt x="1091" y="1511"/>
                  <a:pt x="1057" y="1523"/>
                </a:cubicBezTo>
                <a:cubicBezTo>
                  <a:pt x="1015" y="1539"/>
                  <a:pt x="970" y="1551"/>
                  <a:pt x="925" y="1559"/>
                </a:cubicBezTo>
                <a:cubicBezTo>
                  <a:pt x="925" y="1559"/>
                  <a:pt x="925" y="1559"/>
                  <a:pt x="925" y="1559"/>
                </a:cubicBezTo>
                <a:cubicBezTo>
                  <a:pt x="886" y="1566"/>
                  <a:pt x="845" y="1570"/>
                  <a:pt x="806" y="1571"/>
                </a:cubicBezTo>
                <a:cubicBezTo>
                  <a:pt x="806" y="1571"/>
                  <a:pt x="805" y="1571"/>
                  <a:pt x="805" y="1571"/>
                </a:cubicBezTo>
                <a:close/>
                <a:moveTo>
                  <a:pt x="743" y="1570"/>
                </a:moveTo>
                <a:cubicBezTo>
                  <a:pt x="743" y="1570"/>
                  <a:pt x="743" y="1570"/>
                  <a:pt x="743" y="1570"/>
                </a:cubicBezTo>
                <a:cubicBezTo>
                  <a:pt x="735" y="1570"/>
                  <a:pt x="727" y="1569"/>
                  <a:pt x="720" y="1569"/>
                </a:cubicBezTo>
                <a:cubicBezTo>
                  <a:pt x="715" y="1568"/>
                  <a:pt x="712" y="1564"/>
                  <a:pt x="712" y="1559"/>
                </a:cubicBezTo>
                <a:cubicBezTo>
                  <a:pt x="713" y="1555"/>
                  <a:pt x="717" y="1551"/>
                  <a:pt x="721" y="1552"/>
                </a:cubicBezTo>
                <a:cubicBezTo>
                  <a:pt x="729" y="1552"/>
                  <a:pt x="736" y="1553"/>
                  <a:pt x="744" y="1553"/>
                </a:cubicBezTo>
                <a:cubicBezTo>
                  <a:pt x="748" y="1553"/>
                  <a:pt x="752" y="1557"/>
                  <a:pt x="752" y="1562"/>
                </a:cubicBezTo>
                <a:cubicBezTo>
                  <a:pt x="751" y="1567"/>
                  <a:pt x="748" y="1570"/>
                  <a:pt x="743" y="1570"/>
                </a:cubicBezTo>
                <a:close/>
                <a:moveTo>
                  <a:pt x="681" y="1564"/>
                </a:moveTo>
                <a:cubicBezTo>
                  <a:pt x="681" y="1564"/>
                  <a:pt x="681" y="1564"/>
                  <a:pt x="680" y="1564"/>
                </a:cubicBezTo>
                <a:cubicBezTo>
                  <a:pt x="605" y="1554"/>
                  <a:pt x="533" y="1534"/>
                  <a:pt x="464" y="1503"/>
                </a:cubicBezTo>
                <a:cubicBezTo>
                  <a:pt x="458" y="1500"/>
                  <a:pt x="452" y="1497"/>
                  <a:pt x="446" y="1494"/>
                </a:cubicBezTo>
                <a:cubicBezTo>
                  <a:pt x="446" y="1494"/>
                  <a:pt x="446" y="1494"/>
                  <a:pt x="445" y="1494"/>
                </a:cubicBezTo>
                <a:cubicBezTo>
                  <a:pt x="410" y="1477"/>
                  <a:pt x="375" y="1457"/>
                  <a:pt x="342" y="1434"/>
                </a:cubicBezTo>
                <a:cubicBezTo>
                  <a:pt x="338" y="1431"/>
                  <a:pt x="337" y="1426"/>
                  <a:pt x="339" y="1422"/>
                </a:cubicBezTo>
                <a:cubicBezTo>
                  <a:pt x="342" y="1418"/>
                  <a:pt x="347" y="1417"/>
                  <a:pt x="351" y="1420"/>
                </a:cubicBezTo>
                <a:cubicBezTo>
                  <a:pt x="383" y="1442"/>
                  <a:pt x="418" y="1462"/>
                  <a:pt x="453" y="1479"/>
                </a:cubicBezTo>
                <a:cubicBezTo>
                  <a:pt x="453" y="1479"/>
                  <a:pt x="453" y="1479"/>
                  <a:pt x="453" y="1479"/>
                </a:cubicBezTo>
                <a:cubicBezTo>
                  <a:pt x="459" y="1482"/>
                  <a:pt x="465" y="1485"/>
                  <a:pt x="471" y="1487"/>
                </a:cubicBezTo>
                <a:cubicBezTo>
                  <a:pt x="538" y="1517"/>
                  <a:pt x="609" y="1538"/>
                  <a:pt x="682" y="1547"/>
                </a:cubicBezTo>
                <a:cubicBezTo>
                  <a:pt x="687" y="1548"/>
                  <a:pt x="690" y="1552"/>
                  <a:pt x="690" y="1557"/>
                </a:cubicBezTo>
                <a:cubicBezTo>
                  <a:pt x="689" y="1561"/>
                  <a:pt x="685" y="1564"/>
                  <a:pt x="681" y="1564"/>
                </a:cubicBezTo>
                <a:close/>
                <a:moveTo>
                  <a:pt x="1187" y="1460"/>
                </a:moveTo>
                <a:cubicBezTo>
                  <a:pt x="1184" y="1460"/>
                  <a:pt x="1181" y="1459"/>
                  <a:pt x="1179" y="1456"/>
                </a:cubicBezTo>
                <a:cubicBezTo>
                  <a:pt x="1177" y="1452"/>
                  <a:pt x="1178" y="1447"/>
                  <a:pt x="1182" y="1444"/>
                </a:cubicBezTo>
                <a:cubicBezTo>
                  <a:pt x="1189" y="1441"/>
                  <a:pt x="1195" y="1437"/>
                  <a:pt x="1201" y="1433"/>
                </a:cubicBezTo>
                <a:cubicBezTo>
                  <a:pt x="1205" y="1430"/>
                  <a:pt x="1211" y="1431"/>
                  <a:pt x="1213" y="1435"/>
                </a:cubicBezTo>
                <a:cubicBezTo>
                  <a:pt x="1216" y="1439"/>
                  <a:pt x="1214" y="1444"/>
                  <a:pt x="1211" y="1447"/>
                </a:cubicBezTo>
                <a:cubicBezTo>
                  <a:pt x="1204" y="1451"/>
                  <a:pt x="1198" y="1455"/>
                  <a:pt x="1191" y="1459"/>
                </a:cubicBezTo>
                <a:cubicBezTo>
                  <a:pt x="1190" y="1460"/>
                  <a:pt x="1188" y="1460"/>
                  <a:pt x="1187" y="1460"/>
                </a:cubicBezTo>
                <a:close/>
                <a:moveTo>
                  <a:pt x="1257" y="1412"/>
                </a:moveTo>
                <a:cubicBezTo>
                  <a:pt x="1254" y="1412"/>
                  <a:pt x="1252" y="1411"/>
                  <a:pt x="1250" y="1409"/>
                </a:cubicBezTo>
                <a:cubicBezTo>
                  <a:pt x="1247" y="1405"/>
                  <a:pt x="1248" y="1400"/>
                  <a:pt x="1252" y="1397"/>
                </a:cubicBezTo>
                <a:cubicBezTo>
                  <a:pt x="1270" y="1383"/>
                  <a:pt x="1287" y="1369"/>
                  <a:pt x="1304" y="1353"/>
                </a:cubicBezTo>
                <a:cubicBezTo>
                  <a:pt x="1308" y="1350"/>
                  <a:pt x="1313" y="1351"/>
                  <a:pt x="1316" y="1354"/>
                </a:cubicBezTo>
                <a:cubicBezTo>
                  <a:pt x="1319" y="1357"/>
                  <a:pt x="1319" y="1363"/>
                  <a:pt x="1316" y="1366"/>
                </a:cubicBezTo>
                <a:cubicBezTo>
                  <a:pt x="1298" y="1382"/>
                  <a:pt x="1280" y="1397"/>
                  <a:pt x="1262" y="1411"/>
                </a:cubicBezTo>
                <a:cubicBezTo>
                  <a:pt x="1260" y="1412"/>
                  <a:pt x="1259" y="1412"/>
                  <a:pt x="1257" y="1412"/>
                </a:cubicBezTo>
                <a:close/>
                <a:moveTo>
                  <a:pt x="297" y="1398"/>
                </a:moveTo>
                <a:cubicBezTo>
                  <a:pt x="295" y="1398"/>
                  <a:pt x="293" y="1398"/>
                  <a:pt x="291" y="1396"/>
                </a:cubicBezTo>
                <a:cubicBezTo>
                  <a:pt x="285" y="1392"/>
                  <a:pt x="279" y="1387"/>
                  <a:pt x="274" y="1382"/>
                </a:cubicBezTo>
                <a:cubicBezTo>
                  <a:pt x="270" y="1379"/>
                  <a:pt x="270" y="1373"/>
                  <a:pt x="273" y="1370"/>
                </a:cubicBezTo>
                <a:cubicBezTo>
                  <a:pt x="276" y="1366"/>
                  <a:pt x="281" y="1366"/>
                  <a:pt x="285" y="1369"/>
                </a:cubicBezTo>
                <a:cubicBezTo>
                  <a:pt x="290" y="1374"/>
                  <a:pt x="296" y="1378"/>
                  <a:pt x="302" y="1383"/>
                </a:cubicBezTo>
                <a:cubicBezTo>
                  <a:pt x="306" y="1386"/>
                  <a:pt x="306" y="1392"/>
                  <a:pt x="303" y="1395"/>
                </a:cubicBezTo>
                <a:cubicBezTo>
                  <a:pt x="302" y="1397"/>
                  <a:pt x="299" y="1398"/>
                  <a:pt x="297" y="1398"/>
                </a:cubicBezTo>
                <a:close/>
                <a:moveTo>
                  <a:pt x="250" y="1357"/>
                </a:moveTo>
                <a:cubicBezTo>
                  <a:pt x="248" y="1357"/>
                  <a:pt x="246" y="1356"/>
                  <a:pt x="244" y="1355"/>
                </a:cubicBezTo>
                <a:cubicBezTo>
                  <a:pt x="235" y="1346"/>
                  <a:pt x="226" y="1337"/>
                  <a:pt x="217" y="1328"/>
                </a:cubicBezTo>
                <a:cubicBezTo>
                  <a:pt x="169" y="1278"/>
                  <a:pt x="128" y="1222"/>
                  <a:pt x="95" y="1161"/>
                </a:cubicBezTo>
                <a:cubicBezTo>
                  <a:pt x="95" y="1161"/>
                  <a:pt x="95" y="1161"/>
                  <a:pt x="95" y="1161"/>
                </a:cubicBezTo>
                <a:cubicBezTo>
                  <a:pt x="80" y="1133"/>
                  <a:pt x="66" y="1103"/>
                  <a:pt x="54" y="1074"/>
                </a:cubicBezTo>
                <a:cubicBezTo>
                  <a:pt x="51" y="1066"/>
                  <a:pt x="48" y="1059"/>
                  <a:pt x="46" y="1051"/>
                </a:cubicBezTo>
                <a:cubicBezTo>
                  <a:pt x="44" y="1047"/>
                  <a:pt x="46" y="1042"/>
                  <a:pt x="51" y="1040"/>
                </a:cubicBezTo>
                <a:cubicBezTo>
                  <a:pt x="55" y="1039"/>
                  <a:pt x="60" y="1041"/>
                  <a:pt x="62" y="1046"/>
                </a:cubicBezTo>
                <a:cubicBezTo>
                  <a:pt x="64" y="1053"/>
                  <a:pt x="67" y="1060"/>
                  <a:pt x="70" y="1068"/>
                </a:cubicBezTo>
                <a:cubicBezTo>
                  <a:pt x="81" y="1097"/>
                  <a:pt x="95" y="1125"/>
                  <a:pt x="110" y="1153"/>
                </a:cubicBezTo>
                <a:cubicBezTo>
                  <a:pt x="110" y="1153"/>
                  <a:pt x="110" y="1153"/>
                  <a:pt x="110" y="1153"/>
                </a:cubicBezTo>
                <a:cubicBezTo>
                  <a:pt x="142" y="1212"/>
                  <a:pt x="183" y="1267"/>
                  <a:pt x="230" y="1316"/>
                </a:cubicBezTo>
                <a:cubicBezTo>
                  <a:pt x="238" y="1325"/>
                  <a:pt x="247" y="1334"/>
                  <a:pt x="256" y="1343"/>
                </a:cubicBezTo>
                <a:cubicBezTo>
                  <a:pt x="259" y="1346"/>
                  <a:pt x="259" y="1351"/>
                  <a:pt x="256" y="1355"/>
                </a:cubicBezTo>
                <a:cubicBezTo>
                  <a:pt x="254" y="1356"/>
                  <a:pt x="252" y="1357"/>
                  <a:pt x="250" y="1357"/>
                </a:cubicBezTo>
                <a:close/>
                <a:moveTo>
                  <a:pt x="1360" y="1318"/>
                </a:moveTo>
                <a:cubicBezTo>
                  <a:pt x="1358" y="1318"/>
                  <a:pt x="1356" y="1317"/>
                  <a:pt x="1354" y="1316"/>
                </a:cubicBezTo>
                <a:cubicBezTo>
                  <a:pt x="1351" y="1313"/>
                  <a:pt x="1351" y="1307"/>
                  <a:pt x="1354" y="1304"/>
                </a:cubicBezTo>
                <a:cubicBezTo>
                  <a:pt x="1408" y="1244"/>
                  <a:pt x="1453" y="1177"/>
                  <a:pt x="1486" y="1104"/>
                </a:cubicBezTo>
                <a:cubicBezTo>
                  <a:pt x="1488" y="1100"/>
                  <a:pt x="1493" y="1098"/>
                  <a:pt x="1497" y="1100"/>
                </a:cubicBezTo>
                <a:cubicBezTo>
                  <a:pt x="1501" y="1102"/>
                  <a:pt x="1503" y="1107"/>
                  <a:pt x="1501" y="1111"/>
                </a:cubicBezTo>
                <a:cubicBezTo>
                  <a:pt x="1467" y="1186"/>
                  <a:pt x="1422" y="1254"/>
                  <a:pt x="1366" y="1315"/>
                </a:cubicBezTo>
                <a:cubicBezTo>
                  <a:pt x="1365" y="1317"/>
                  <a:pt x="1362" y="1318"/>
                  <a:pt x="1360" y="1318"/>
                </a:cubicBezTo>
                <a:close/>
                <a:moveTo>
                  <a:pt x="1509" y="1079"/>
                </a:moveTo>
                <a:cubicBezTo>
                  <a:pt x="1508" y="1079"/>
                  <a:pt x="1507" y="1079"/>
                  <a:pt x="1506" y="1079"/>
                </a:cubicBezTo>
                <a:cubicBezTo>
                  <a:pt x="1502" y="1077"/>
                  <a:pt x="1499" y="1072"/>
                  <a:pt x="1501" y="1068"/>
                </a:cubicBezTo>
                <a:cubicBezTo>
                  <a:pt x="1503" y="1062"/>
                  <a:pt x="1505" y="1057"/>
                  <a:pt x="1507" y="1051"/>
                </a:cubicBezTo>
                <a:cubicBezTo>
                  <a:pt x="1509" y="1047"/>
                  <a:pt x="1509" y="1047"/>
                  <a:pt x="1509" y="1047"/>
                </a:cubicBezTo>
                <a:cubicBezTo>
                  <a:pt x="1511" y="1042"/>
                  <a:pt x="1516" y="1040"/>
                  <a:pt x="1520" y="1042"/>
                </a:cubicBezTo>
                <a:cubicBezTo>
                  <a:pt x="1524" y="1043"/>
                  <a:pt x="1527" y="1048"/>
                  <a:pt x="1525" y="1053"/>
                </a:cubicBezTo>
                <a:cubicBezTo>
                  <a:pt x="1523" y="1057"/>
                  <a:pt x="1523" y="1057"/>
                  <a:pt x="1523" y="1057"/>
                </a:cubicBezTo>
                <a:cubicBezTo>
                  <a:pt x="1521" y="1063"/>
                  <a:pt x="1519" y="1068"/>
                  <a:pt x="1517" y="1074"/>
                </a:cubicBezTo>
                <a:cubicBezTo>
                  <a:pt x="1516" y="1077"/>
                  <a:pt x="1512" y="1079"/>
                  <a:pt x="1509" y="1079"/>
                </a:cubicBezTo>
                <a:close/>
                <a:moveTo>
                  <a:pt x="1536" y="999"/>
                </a:moveTo>
                <a:cubicBezTo>
                  <a:pt x="1535" y="999"/>
                  <a:pt x="1534" y="999"/>
                  <a:pt x="1534" y="999"/>
                </a:cubicBezTo>
                <a:cubicBezTo>
                  <a:pt x="1529" y="997"/>
                  <a:pt x="1526" y="993"/>
                  <a:pt x="1528" y="988"/>
                </a:cubicBezTo>
                <a:cubicBezTo>
                  <a:pt x="1538" y="951"/>
                  <a:pt x="1545" y="912"/>
                  <a:pt x="1550" y="873"/>
                </a:cubicBezTo>
                <a:cubicBezTo>
                  <a:pt x="1550" y="873"/>
                  <a:pt x="1550" y="873"/>
                  <a:pt x="1550" y="873"/>
                </a:cubicBezTo>
                <a:cubicBezTo>
                  <a:pt x="1553" y="844"/>
                  <a:pt x="1555" y="814"/>
                  <a:pt x="1555" y="785"/>
                </a:cubicBezTo>
                <a:cubicBezTo>
                  <a:pt x="1555" y="777"/>
                  <a:pt x="1555" y="768"/>
                  <a:pt x="1554" y="759"/>
                </a:cubicBezTo>
                <a:cubicBezTo>
                  <a:pt x="1553" y="717"/>
                  <a:pt x="1548" y="675"/>
                  <a:pt x="1540" y="633"/>
                </a:cubicBezTo>
                <a:cubicBezTo>
                  <a:pt x="1539" y="629"/>
                  <a:pt x="1542" y="624"/>
                  <a:pt x="1546" y="623"/>
                </a:cubicBezTo>
                <a:cubicBezTo>
                  <a:pt x="1551" y="623"/>
                  <a:pt x="1555" y="626"/>
                  <a:pt x="1556" y="630"/>
                </a:cubicBezTo>
                <a:cubicBezTo>
                  <a:pt x="1565" y="672"/>
                  <a:pt x="1570" y="716"/>
                  <a:pt x="1571" y="758"/>
                </a:cubicBezTo>
                <a:cubicBezTo>
                  <a:pt x="1572" y="767"/>
                  <a:pt x="1572" y="776"/>
                  <a:pt x="1572" y="785"/>
                </a:cubicBezTo>
                <a:cubicBezTo>
                  <a:pt x="1572" y="815"/>
                  <a:pt x="1570" y="845"/>
                  <a:pt x="1567" y="875"/>
                </a:cubicBezTo>
                <a:cubicBezTo>
                  <a:pt x="1567" y="875"/>
                  <a:pt x="1567" y="875"/>
                  <a:pt x="1567" y="875"/>
                </a:cubicBezTo>
                <a:cubicBezTo>
                  <a:pt x="1562" y="915"/>
                  <a:pt x="1554" y="954"/>
                  <a:pt x="1544" y="993"/>
                </a:cubicBezTo>
                <a:cubicBezTo>
                  <a:pt x="1543" y="996"/>
                  <a:pt x="1540" y="999"/>
                  <a:pt x="1536" y="999"/>
                </a:cubicBezTo>
                <a:close/>
                <a:moveTo>
                  <a:pt x="35" y="998"/>
                </a:moveTo>
                <a:cubicBezTo>
                  <a:pt x="31" y="998"/>
                  <a:pt x="28" y="995"/>
                  <a:pt x="27" y="991"/>
                </a:cubicBezTo>
                <a:cubicBezTo>
                  <a:pt x="25" y="984"/>
                  <a:pt x="23" y="976"/>
                  <a:pt x="21" y="969"/>
                </a:cubicBezTo>
                <a:cubicBezTo>
                  <a:pt x="20" y="965"/>
                  <a:pt x="23" y="960"/>
                  <a:pt x="28" y="959"/>
                </a:cubicBezTo>
                <a:cubicBezTo>
                  <a:pt x="32" y="958"/>
                  <a:pt x="37" y="961"/>
                  <a:pt x="38" y="965"/>
                </a:cubicBezTo>
                <a:cubicBezTo>
                  <a:pt x="39" y="972"/>
                  <a:pt x="41" y="980"/>
                  <a:pt x="43" y="987"/>
                </a:cubicBezTo>
                <a:cubicBezTo>
                  <a:pt x="44" y="991"/>
                  <a:pt x="42" y="996"/>
                  <a:pt x="37" y="997"/>
                </a:cubicBezTo>
                <a:cubicBezTo>
                  <a:pt x="37" y="997"/>
                  <a:pt x="36" y="998"/>
                  <a:pt x="35" y="998"/>
                </a:cubicBezTo>
                <a:close/>
                <a:moveTo>
                  <a:pt x="21" y="937"/>
                </a:moveTo>
                <a:cubicBezTo>
                  <a:pt x="17" y="937"/>
                  <a:pt x="14" y="934"/>
                  <a:pt x="13" y="930"/>
                </a:cubicBezTo>
                <a:cubicBezTo>
                  <a:pt x="4" y="882"/>
                  <a:pt x="0" y="834"/>
                  <a:pt x="0" y="786"/>
                </a:cubicBezTo>
                <a:cubicBezTo>
                  <a:pt x="0" y="783"/>
                  <a:pt x="0" y="779"/>
                  <a:pt x="0" y="776"/>
                </a:cubicBezTo>
                <a:cubicBezTo>
                  <a:pt x="0" y="746"/>
                  <a:pt x="2" y="715"/>
                  <a:pt x="6" y="685"/>
                </a:cubicBezTo>
                <a:cubicBezTo>
                  <a:pt x="6" y="685"/>
                  <a:pt x="6" y="685"/>
                  <a:pt x="6" y="685"/>
                </a:cubicBezTo>
                <a:cubicBezTo>
                  <a:pt x="11" y="645"/>
                  <a:pt x="19" y="606"/>
                  <a:pt x="30" y="568"/>
                </a:cubicBezTo>
                <a:cubicBezTo>
                  <a:pt x="32" y="563"/>
                  <a:pt x="36" y="560"/>
                  <a:pt x="41" y="562"/>
                </a:cubicBezTo>
                <a:cubicBezTo>
                  <a:pt x="45" y="563"/>
                  <a:pt x="48" y="568"/>
                  <a:pt x="47" y="572"/>
                </a:cubicBezTo>
                <a:cubicBezTo>
                  <a:pt x="36" y="610"/>
                  <a:pt x="28" y="648"/>
                  <a:pt x="23" y="687"/>
                </a:cubicBezTo>
                <a:cubicBezTo>
                  <a:pt x="23" y="687"/>
                  <a:pt x="23" y="687"/>
                  <a:pt x="23" y="687"/>
                </a:cubicBezTo>
                <a:cubicBezTo>
                  <a:pt x="19" y="717"/>
                  <a:pt x="17" y="747"/>
                  <a:pt x="17" y="777"/>
                </a:cubicBezTo>
                <a:cubicBezTo>
                  <a:pt x="17" y="780"/>
                  <a:pt x="17" y="783"/>
                  <a:pt x="17" y="786"/>
                </a:cubicBezTo>
                <a:cubicBezTo>
                  <a:pt x="17" y="833"/>
                  <a:pt x="21" y="880"/>
                  <a:pt x="30" y="927"/>
                </a:cubicBezTo>
                <a:cubicBezTo>
                  <a:pt x="30" y="931"/>
                  <a:pt x="27" y="936"/>
                  <a:pt x="23" y="937"/>
                </a:cubicBezTo>
                <a:cubicBezTo>
                  <a:pt x="22" y="937"/>
                  <a:pt x="22" y="937"/>
                  <a:pt x="21" y="937"/>
                </a:cubicBezTo>
                <a:close/>
                <a:moveTo>
                  <a:pt x="1539" y="602"/>
                </a:moveTo>
                <a:cubicBezTo>
                  <a:pt x="1535" y="602"/>
                  <a:pt x="1532" y="599"/>
                  <a:pt x="1531" y="595"/>
                </a:cubicBezTo>
                <a:cubicBezTo>
                  <a:pt x="1529" y="588"/>
                  <a:pt x="1527" y="581"/>
                  <a:pt x="1525" y="574"/>
                </a:cubicBezTo>
                <a:cubicBezTo>
                  <a:pt x="1524" y="569"/>
                  <a:pt x="1526" y="564"/>
                  <a:pt x="1531" y="563"/>
                </a:cubicBezTo>
                <a:cubicBezTo>
                  <a:pt x="1536" y="562"/>
                  <a:pt x="1540" y="565"/>
                  <a:pt x="1541" y="569"/>
                </a:cubicBezTo>
                <a:cubicBezTo>
                  <a:pt x="1544" y="576"/>
                  <a:pt x="1546" y="584"/>
                  <a:pt x="1547" y="591"/>
                </a:cubicBezTo>
                <a:cubicBezTo>
                  <a:pt x="1549" y="596"/>
                  <a:pt x="1546" y="600"/>
                  <a:pt x="1541" y="601"/>
                </a:cubicBezTo>
                <a:cubicBezTo>
                  <a:pt x="1541" y="602"/>
                  <a:pt x="1540" y="602"/>
                  <a:pt x="1539" y="602"/>
                </a:cubicBezTo>
                <a:close/>
                <a:moveTo>
                  <a:pt x="1514" y="521"/>
                </a:moveTo>
                <a:cubicBezTo>
                  <a:pt x="1510" y="521"/>
                  <a:pt x="1507" y="519"/>
                  <a:pt x="1506" y="515"/>
                </a:cubicBezTo>
                <a:cubicBezTo>
                  <a:pt x="1500" y="500"/>
                  <a:pt x="1494" y="485"/>
                  <a:pt x="1488" y="471"/>
                </a:cubicBezTo>
                <a:cubicBezTo>
                  <a:pt x="1478" y="450"/>
                  <a:pt x="1468" y="429"/>
                  <a:pt x="1456" y="409"/>
                </a:cubicBezTo>
                <a:cubicBezTo>
                  <a:pt x="1456" y="409"/>
                  <a:pt x="1456" y="409"/>
                  <a:pt x="1456" y="409"/>
                </a:cubicBezTo>
                <a:cubicBezTo>
                  <a:pt x="1419" y="343"/>
                  <a:pt x="1372" y="282"/>
                  <a:pt x="1317" y="229"/>
                </a:cubicBezTo>
                <a:cubicBezTo>
                  <a:pt x="1314" y="226"/>
                  <a:pt x="1311" y="224"/>
                  <a:pt x="1308" y="221"/>
                </a:cubicBezTo>
                <a:cubicBezTo>
                  <a:pt x="1304" y="218"/>
                  <a:pt x="1304" y="212"/>
                  <a:pt x="1307" y="209"/>
                </a:cubicBezTo>
                <a:cubicBezTo>
                  <a:pt x="1311" y="205"/>
                  <a:pt x="1316" y="205"/>
                  <a:pt x="1319" y="208"/>
                </a:cubicBezTo>
                <a:cubicBezTo>
                  <a:pt x="1322" y="211"/>
                  <a:pt x="1326" y="214"/>
                  <a:pt x="1329" y="217"/>
                </a:cubicBezTo>
                <a:cubicBezTo>
                  <a:pt x="1385" y="271"/>
                  <a:pt x="1433" y="333"/>
                  <a:pt x="1471" y="400"/>
                </a:cubicBezTo>
                <a:cubicBezTo>
                  <a:pt x="1471" y="400"/>
                  <a:pt x="1471" y="400"/>
                  <a:pt x="1471" y="400"/>
                </a:cubicBezTo>
                <a:cubicBezTo>
                  <a:pt x="1483" y="421"/>
                  <a:pt x="1494" y="442"/>
                  <a:pt x="1503" y="464"/>
                </a:cubicBezTo>
                <a:cubicBezTo>
                  <a:pt x="1510" y="479"/>
                  <a:pt x="1516" y="494"/>
                  <a:pt x="1522" y="509"/>
                </a:cubicBezTo>
                <a:cubicBezTo>
                  <a:pt x="1523" y="514"/>
                  <a:pt x="1521" y="519"/>
                  <a:pt x="1517" y="520"/>
                </a:cubicBezTo>
                <a:cubicBezTo>
                  <a:pt x="1516" y="521"/>
                  <a:pt x="1515" y="521"/>
                  <a:pt x="1514" y="521"/>
                </a:cubicBezTo>
                <a:close/>
                <a:moveTo>
                  <a:pt x="58" y="519"/>
                </a:moveTo>
                <a:cubicBezTo>
                  <a:pt x="57" y="519"/>
                  <a:pt x="56" y="519"/>
                  <a:pt x="55" y="519"/>
                </a:cubicBezTo>
                <a:cubicBezTo>
                  <a:pt x="51" y="517"/>
                  <a:pt x="48" y="512"/>
                  <a:pt x="50" y="508"/>
                </a:cubicBezTo>
                <a:cubicBezTo>
                  <a:pt x="53" y="501"/>
                  <a:pt x="55" y="494"/>
                  <a:pt x="58" y="487"/>
                </a:cubicBezTo>
                <a:cubicBezTo>
                  <a:pt x="60" y="482"/>
                  <a:pt x="65" y="480"/>
                  <a:pt x="69" y="482"/>
                </a:cubicBezTo>
                <a:cubicBezTo>
                  <a:pt x="74" y="484"/>
                  <a:pt x="76" y="489"/>
                  <a:pt x="74" y="493"/>
                </a:cubicBezTo>
                <a:cubicBezTo>
                  <a:pt x="71" y="500"/>
                  <a:pt x="68" y="507"/>
                  <a:pt x="66" y="514"/>
                </a:cubicBezTo>
                <a:cubicBezTo>
                  <a:pt x="65" y="517"/>
                  <a:pt x="61" y="519"/>
                  <a:pt x="58" y="519"/>
                </a:cubicBezTo>
                <a:close/>
                <a:moveTo>
                  <a:pt x="82" y="462"/>
                </a:moveTo>
                <a:cubicBezTo>
                  <a:pt x="81" y="462"/>
                  <a:pt x="80" y="462"/>
                  <a:pt x="79" y="461"/>
                </a:cubicBezTo>
                <a:cubicBezTo>
                  <a:pt x="74" y="459"/>
                  <a:pt x="72" y="454"/>
                  <a:pt x="74" y="450"/>
                </a:cubicBezTo>
                <a:cubicBezTo>
                  <a:pt x="109" y="376"/>
                  <a:pt x="156" y="308"/>
                  <a:pt x="212" y="247"/>
                </a:cubicBezTo>
                <a:cubicBezTo>
                  <a:pt x="212" y="247"/>
                  <a:pt x="212" y="247"/>
                  <a:pt x="212" y="247"/>
                </a:cubicBezTo>
                <a:cubicBezTo>
                  <a:pt x="218" y="241"/>
                  <a:pt x="224" y="235"/>
                  <a:pt x="230" y="229"/>
                </a:cubicBezTo>
                <a:cubicBezTo>
                  <a:pt x="252" y="207"/>
                  <a:pt x="276" y="186"/>
                  <a:pt x="301" y="167"/>
                </a:cubicBezTo>
                <a:cubicBezTo>
                  <a:pt x="304" y="164"/>
                  <a:pt x="310" y="164"/>
                  <a:pt x="313" y="168"/>
                </a:cubicBezTo>
                <a:cubicBezTo>
                  <a:pt x="316" y="172"/>
                  <a:pt x="315" y="177"/>
                  <a:pt x="311" y="180"/>
                </a:cubicBezTo>
                <a:cubicBezTo>
                  <a:pt x="287" y="199"/>
                  <a:pt x="264" y="220"/>
                  <a:pt x="242" y="241"/>
                </a:cubicBezTo>
                <a:cubicBezTo>
                  <a:pt x="236" y="247"/>
                  <a:pt x="230" y="253"/>
                  <a:pt x="225" y="259"/>
                </a:cubicBezTo>
                <a:cubicBezTo>
                  <a:pt x="225" y="259"/>
                  <a:pt x="225" y="259"/>
                  <a:pt x="225" y="259"/>
                </a:cubicBezTo>
                <a:cubicBezTo>
                  <a:pt x="169" y="318"/>
                  <a:pt x="124" y="385"/>
                  <a:pt x="90" y="457"/>
                </a:cubicBezTo>
                <a:cubicBezTo>
                  <a:pt x="88" y="460"/>
                  <a:pt x="85" y="462"/>
                  <a:pt x="82" y="462"/>
                </a:cubicBezTo>
                <a:close/>
                <a:moveTo>
                  <a:pt x="1284" y="197"/>
                </a:moveTo>
                <a:cubicBezTo>
                  <a:pt x="1282" y="197"/>
                  <a:pt x="1280" y="196"/>
                  <a:pt x="1278" y="195"/>
                </a:cubicBezTo>
                <a:cubicBezTo>
                  <a:pt x="1273" y="190"/>
                  <a:pt x="1267" y="185"/>
                  <a:pt x="1261" y="181"/>
                </a:cubicBezTo>
                <a:cubicBezTo>
                  <a:pt x="1257" y="178"/>
                  <a:pt x="1257" y="173"/>
                  <a:pt x="1260" y="169"/>
                </a:cubicBezTo>
                <a:cubicBezTo>
                  <a:pt x="1263" y="165"/>
                  <a:pt x="1268" y="165"/>
                  <a:pt x="1272" y="167"/>
                </a:cubicBezTo>
                <a:cubicBezTo>
                  <a:pt x="1278" y="172"/>
                  <a:pt x="1284" y="177"/>
                  <a:pt x="1289" y="182"/>
                </a:cubicBezTo>
                <a:cubicBezTo>
                  <a:pt x="1293" y="185"/>
                  <a:pt x="1293" y="190"/>
                  <a:pt x="1290" y="194"/>
                </a:cubicBezTo>
                <a:cubicBezTo>
                  <a:pt x="1289" y="196"/>
                  <a:pt x="1286" y="197"/>
                  <a:pt x="1284" y="197"/>
                </a:cubicBezTo>
                <a:close/>
                <a:moveTo>
                  <a:pt x="1216" y="146"/>
                </a:moveTo>
                <a:cubicBezTo>
                  <a:pt x="1214" y="146"/>
                  <a:pt x="1213" y="146"/>
                  <a:pt x="1211" y="145"/>
                </a:cubicBezTo>
                <a:cubicBezTo>
                  <a:pt x="1179" y="123"/>
                  <a:pt x="1144" y="104"/>
                  <a:pt x="1109" y="87"/>
                </a:cubicBezTo>
                <a:cubicBezTo>
                  <a:pt x="1109" y="87"/>
                  <a:pt x="1109" y="87"/>
                  <a:pt x="1109" y="87"/>
                </a:cubicBezTo>
                <a:cubicBezTo>
                  <a:pt x="1095" y="81"/>
                  <a:pt x="1082" y="75"/>
                  <a:pt x="1068" y="70"/>
                </a:cubicBezTo>
                <a:cubicBezTo>
                  <a:pt x="1007" y="46"/>
                  <a:pt x="944" y="30"/>
                  <a:pt x="878" y="22"/>
                </a:cubicBezTo>
                <a:cubicBezTo>
                  <a:pt x="874" y="21"/>
                  <a:pt x="870" y="17"/>
                  <a:pt x="871" y="12"/>
                </a:cubicBezTo>
                <a:cubicBezTo>
                  <a:pt x="872" y="8"/>
                  <a:pt x="876" y="4"/>
                  <a:pt x="880" y="5"/>
                </a:cubicBezTo>
                <a:cubicBezTo>
                  <a:pt x="947" y="13"/>
                  <a:pt x="1012" y="29"/>
                  <a:pt x="1074" y="54"/>
                </a:cubicBezTo>
                <a:cubicBezTo>
                  <a:pt x="1088" y="59"/>
                  <a:pt x="1102" y="65"/>
                  <a:pt x="1116" y="72"/>
                </a:cubicBezTo>
                <a:cubicBezTo>
                  <a:pt x="1116" y="72"/>
                  <a:pt x="1116" y="72"/>
                  <a:pt x="1116" y="72"/>
                </a:cubicBezTo>
                <a:cubicBezTo>
                  <a:pt x="1152" y="89"/>
                  <a:pt x="1187" y="108"/>
                  <a:pt x="1221" y="131"/>
                </a:cubicBezTo>
                <a:cubicBezTo>
                  <a:pt x="1225" y="133"/>
                  <a:pt x="1226" y="138"/>
                  <a:pt x="1223" y="142"/>
                </a:cubicBezTo>
                <a:cubicBezTo>
                  <a:pt x="1221" y="145"/>
                  <a:pt x="1219" y="146"/>
                  <a:pt x="1216" y="146"/>
                </a:cubicBezTo>
                <a:close/>
                <a:moveTo>
                  <a:pt x="356" y="145"/>
                </a:moveTo>
                <a:cubicBezTo>
                  <a:pt x="354" y="145"/>
                  <a:pt x="351" y="144"/>
                  <a:pt x="349" y="141"/>
                </a:cubicBezTo>
                <a:cubicBezTo>
                  <a:pt x="347" y="138"/>
                  <a:pt x="348" y="132"/>
                  <a:pt x="352" y="130"/>
                </a:cubicBezTo>
                <a:cubicBezTo>
                  <a:pt x="358" y="126"/>
                  <a:pt x="364" y="121"/>
                  <a:pt x="371" y="117"/>
                </a:cubicBezTo>
                <a:cubicBezTo>
                  <a:pt x="375" y="115"/>
                  <a:pt x="380" y="116"/>
                  <a:pt x="383" y="120"/>
                </a:cubicBezTo>
                <a:cubicBezTo>
                  <a:pt x="385" y="124"/>
                  <a:pt x="384" y="129"/>
                  <a:pt x="380" y="132"/>
                </a:cubicBezTo>
                <a:cubicBezTo>
                  <a:pt x="374" y="136"/>
                  <a:pt x="367" y="140"/>
                  <a:pt x="361" y="144"/>
                </a:cubicBezTo>
                <a:cubicBezTo>
                  <a:pt x="360" y="145"/>
                  <a:pt x="358" y="145"/>
                  <a:pt x="356" y="145"/>
                </a:cubicBezTo>
                <a:close/>
                <a:moveTo>
                  <a:pt x="410" y="113"/>
                </a:moveTo>
                <a:cubicBezTo>
                  <a:pt x="407" y="113"/>
                  <a:pt x="404" y="111"/>
                  <a:pt x="402" y="109"/>
                </a:cubicBezTo>
                <a:cubicBezTo>
                  <a:pt x="400" y="105"/>
                  <a:pt x="401" y="99"/>
                  <a:pt x="405" y="97"/>
                </a:cubicBezTo>
                <a:cubicBezTo>
                  <a:pt x="430" y="84"/>
                  <a:pt x="455" y="71"/>
                  <a:pt x="481" y="61"/>
                </a:cubicBezTo>
                <a:cubicBezTo>
                  <a:pt x="530" y="40"/>
                  <a:pt x="582" y="24"/>
                  <a:pt x="636" y="14"/>
                </a:cubicBezTo>
                <a:cubicBezTo>
                  <a:pt x="636" y="14"/>
                  <a:pt x="636" y="14"/>
                  <a:pt x="636" y="14"/>
                </a:cubicBezTo>
                <a:cubicBezTo>
                  <a:pt x="675" y="6"/>
                  <a:pt x="715" y="1"/>
                  <a:pt x="755" y="0"/>
                </a:cubicBezTo>
                <a:cubicBezTo>
                  <a:pt x="760" y="0"/>
                  <a:pt x="764" y="3"/>
                  <a:pt x="764" y="8"/>
                </a:cubicBezTo>
                <a:cubicBezTo>
                  <a:pt x="764" y="13"/>
                  <a:pt x="760" y="17"/>
                  <a:pt x="756" y="17"/>
                </a:cubicBezTo>
                <a:cubicBezTo>
                  <a:pt x="717" y="18"/>
                  <a:pt x="677" y="23"/>
                  <a:pt x="639" y="30"/>
                </a:cubicBezTo>
                <a:cubicBezTo>
                  <a:pt x="639" y="30"/>
                  <a:pt x="639" y="30"/>
                  <a:pt x="639" y="30"/>
                </a:cubicBezTo>
                <a:cubicBezTo>
                  <a:pt x="587" y="40"/>
                  <a:pt x="536" y="56"/>
                  <a:pt x="487" y="76"/>
                </a:cubicBezTo>
                <a:cubicBezTo>
                  <a:pt x="462" y="87"/>
                  <a:pt x="438" y="99"/>
                  <a:pt x="414" y="112"/>
                </a:cubicBezTo>
                <a:cubicBezTo>
                  <a:pt x="412" y="113"/>
                  <a:pt x="411" y="113"/>
                  <a:pt x="410" y="113"/>
                </a:cubicBezTo>
                <a:close/>
                <a:moveTo>
                  <a:pt x="840" y="18"/>
                </a:moveTo>
                <a:cubicBezTo>
                  <a:pt x="840" y="18"/>
                  <a:pt x="840" y="18"/>
                  <a:pt x="839" y="18"/>
                </a:cubicBezTo>
                <a:cubicBezTo>
                  <a:pt x="832" y="18"/>
                  <a:pt x="824" y="17"/>
                  <a:pt x="817" y="17"/>
                </a:cubicBezTo>
                <a:cubicBezTo>
                  <a:pt x="812" y="17"/>
                  <a:pt x="809" y="13"/>
                  <a:pt x="809" y="8"/>
                </a:cubicBezTo>
                <a:cubicBezTo>
                  <a:pt x="809" y="3"/>
                  <a:pt x="813" y="0"/>
                  <a:pt x="818" y="0"/>
                </a:cubicBezTo>
                <a:cubicBezTo>
                  <a:pt x="825" y="0"/>
                  <a:pt x="833" y="1"/>
                  <a:pt x="841" y="1"/>
                </a:cubicBezTo>
                <a:cubicBezTo>
                  <a:pt x="845" y="2"/>
                  <a:pt x="849" y="6"/>
                  <a:pt x="849" y="10"/>
                </a:cubicBezTo>
                <a:cubicBezTo>
                  <a:pt x="848" y="15"/>
                  <a:pt x="844" y="18"/>
                  <a:pt x="840" y="18"/>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30" name="Freeform 13">
            <a:extLst>
              <a:ext uri="{FF2B5EF4-FFF2-40B4-BE49-F238E27FC236}">
                <a16:creationId xmlns:a16="http://schemas.microsoft.com/office/drawing/2014/main" id="{F22AD06E-BEE6-2741-B149-9E35B5139643}"/>
              </a:ext>
            </a:extLst>
          </p:cNvPr>
          <p:cNvSpPr>
            <a:spLocks noEditPoints="1"/>
          </p:cNvSpPr>
          <p:nvPr/>
        </p:nvSpPr>
        <p:spPr bwMode="auto">
          <a:xfrm>
            <a:off x="9229451" y="2173831"/>
            <a:ext cx="2380940" cy="2384115"/>
          </a:xfrm>
          <a:custGeom>
            <a:avLst/>
            <a:gdLst>
              <a:gd name="T0" fmla="*/ 733 w 1499"/>
              <a:gd name="T1" fmla="*/ 1483 h 1500"/>
              <a:gd name="T2" fmla="*/ 638 w 1499"/>
              <a:gd name="T3" fmla="*/ 1492 h 1500"/>
              <a:gd name="T4" fmla="*/ 639 w 1499"/>
              <a:gd name="T5" fmla="*/ 1475 h 1500"/>
              <a:gd name="T6" fmla="*/ 592 w 1499"/>
              <a:gd name="T7" fmla="*/ 1483 h 1500"/>
              <a:gd name="T8" fmla="*/ 601 w 1499"/>
              <a:gd name="T9" fmla="*/ 1470 h 1500"/>
              <a:gd name="T10" fmla="*/ 949 w 1499"/>
              <a:gd name="T11" fmla="*/ 1456 h 1500"/>
              <a:gd name="T12" fmla="*/ 952 w 1499"/>
              <a:gd name="T13" fmla="*/ 1472 h 1500"/>
              <a:gd name="T14" fmla="*/ 300 w 1499"/>
              <a:gd name="T15" fmla="*/ 1340 h 1500"/>
              <a:gd name="T16" fmla="*/ 1037 w 1499"/>
              <a:gd name="T17" fmla="*/ 1442 h 1500"/>
              <a:gd name="T18" fmla="*/ 1078 w 1499"/>
              <a:gd name="T19" fmla="*/ 1423 h 1500"/>
              <a:gd name="T20" fmla="*/ 1271 w 1499"/>
              <a:gd name="T21" fmla="*/ 1286 h 1500"/>
              <a:gd name="T22" fmla="*/ 272 w 1499"/>
              <a:gd name="T23" fmla="*/ 1325 h 1500"/>
              <a:gd name="T24" fmla="*/ 272 w 1499"/>
              <a:gd name="T25" fmla="*/ 1325 h 1500"/>
              <a:gd name="T26" fmla="*/ 201 w 1499"/>
              <a:gd name="T27" fmla="*/ 1248 h 1500"/>
              <a:gd name="T28" fmla="*/ 238 w 1499"/>
              <a:gd name="T29" fmla="*/ 1295 h 1500"/>
              <a:gd name="T30" fmla="*/ 1330 w 1499"/>
              <a:gd name="T31" fmla="*/ 1212 h 1500"/>
              <a:gd name="T32" fmla="*/ 170 w 1499"/>
              <a:gd name="T33" fmla="*/ 1226 h 1500"/>
              <a:gd name="T34" fmla="*/ 71 w 1499"/>
              <a:gd name="T35" fmla="*/ 1027 h 1500"/>
              <a:gd name="T36" fmla="*/ 1345 w 1499"/>
              <a:gd name="T37" fmla="*/ 1178 h 1500"/>
              <a:gd name="T38" fmla="*/ 1377 w 1499"/>
              <a:gd name="T39" fmla="*/ 1154 h 1500"/>
              <a:gd name="T40" fmla="*/ 1475 w 1499"/>
              <a:gd name="T41" fmla="*/ 941 h 1500"/>
              <a:gd name="T42" fmla="*/ 38 w 1499"/>
              <a:gd name="T43" fmla="*/ 980 h 1500"/>
              <a:gd name="T44" fmla="*/ 46 w 1499"/>
              <a:gd name="T45" fmla="*/ 993 h 1500"/>
              <a:gd name="T46" fmla="*/ 31 w 1499"/>
              <a:gd name="T47" fmla="*/ 895 h 1500"/>
              <a:gd name="T48" fmla="*/ 1470 w 1499"/>
              <a:gd name="T49" fmla="*/ 900 h 1500"/>
              <a:gd name="T50" fmla="*/ 1486 w 1499"/>
              <a:gd name="T51" fmla="*/ 897 h 1500"/>
              <a:gd name="T52" fmla="*/ 10 w 1499"/>
              <a:gd name="T53" fmla="*/ 625 h 1500"/>
              <a:gd name="T54" fmla="*/ 15 w 1499"/>
              <a:gd name="T55" fmla="*/ 861 h 1500"/>
              <a:gd name="T56" fmla="*/ 1498 w 1499"/>
              <a:gd name="T57" fmla="*/ 806 h 1500"/>
              <a:gd name="T58" fmla="*/ 1486 w 1499"/>
              <a:gd name="T59" fmla="*/ 663 h 1500"/>
              <a:gd name="T60" fmla="*/ 1473 w 1499"/>
              <a:gd name="T61" fmla="*/ 628 h 1500"/>
              <a:gd name="T62" fmla="*/ 1481 w 1499"/>
              <a:gd name="T63" fmla="*/ 635 h 1500"/>
              <a:gd name="T64" fmla="*/ 29 w 1499"/>
              <a:gd name="T65" fmla="*/ 574 h 1500"/>
              <a:gd name="T66" fmla="*/ 1381 w 1499"/>
              <a:gd name="T67" fmla="*/ 377 h 1500"/>
              <a:gd name="T68" fmla="*/ 1474 w 1499"/>
              <a:gd name="T69" fmla="*/ 590 h 1500"/>
              <a:gd name="T70" fmla="*/ 45 w 1499"/>
              <a:gd name="T71" fmla="*/ 493 h 1500"/>
              <a:gd name="T72" fmla="*/ 66 w 1499"/>
              <a:gd name="T73" fmla="*/ 461 h 1500"/>
              <a:gd name="T74" fmla="*/ 197 w 1499"/>
              <a:gd name="T75" fmla="*/ 269 h 1500"/>
              <a:gd name="T76" fmla="*/ 1331 w 1499"/>
              <a:gd name="T77" fmla="*/ 303 h 1500"/>
              <a:gd name="T78" fmla="*/ 1369 w 1499"/>
              <a:gd name="T79" fmla="*/ 341 h 1500"/>
              <a:gd name="T80" fmla="*/ 1315 w 1499"/>
              <a:gd name="T81" fmla="*/ 257 h 1500"/>
              <a:gd name="T82" fmla="*/ 215 w 1499"/>
              <a:gd name="T83" fmla="*/ 224 h 1500"/>
              <a:gd name="T84" fmla="*/ 1250 w 1499"/>
              <a:gd name="T85" fmla="*/ 214 h 1500"/>
              <a:gd name="T86" fmla="*/ 1284 w 1499"/>
              <a:gd name="T87" fmla="*/ 224 h 1500"/>
              <a:gd name="T88" fmla="*/ 248 w 1499"/>
              <a:gd name="T89" fmla="*/ 192 h 1500"/>
              <a:gd name="T90" fmla="*/ 325 w 1499"/>
              <a:gd name="T91" fmla="*/ 151 h 1500"/>
              <a:gd name="T92" fmla="*/ 524 w 1499"/>
              <a:gd name="T93" fmla="*/ 34 h 1500"/>
              <a:gd name="T94" fmla="*/ 325 w 1499"/>
              <a:gd name="T95" fmla="*/ 151 h 1500"/>
              <a:gd name="T96" fmla="*/ 1060 w 1499"/>
              <a:gd name="T97" fmla="*/ 67 h 1500"/>
              <a:gd name="T98" fmla="*/ 964 w 1499"/>
              <a:gd name="T99" fmla="*/ 40 h 1500"/>
              <a:gd name="T100" fmla="*/ 562 w 1499"/>
              <a:gd name="T101" fmla="*/ 32 h 1500"/>
              <a:gd name="T102" fmla="*/ 572 w 1499"/>
              <a:gd name="T103" fmla="*/ 39 h 1500"/>
              <a:gd name="T104" fmla="*/ 705 w 1499"/>
              <a:gd name="T105" fmla="*/ 18 h 1500"/>
              <a:gd name="T106" fmla="*/ 936 w 1499"/>
              <a:gd name="T107" fmla="*/ 26 h 1500"/>
              <a:gd name="T108" fmla="*/ 658 w 1499"/>
              <a:gd name="T109" fmla="*/ 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9" h="1500">
                <a:moveTo>
                  <a:pt x="750" y="1500"/>
                </a:moveTo>
                <a:cubicBezTo>
                  <a:pt x="744" y="1500"/>
                  <a:pt x="738" y="1500"/>
                  <a:pt x="733" y="1500"/>
                </a:cubicBezTo>
                <a:cubicBezTo>
                  <a:pt x="716" y="1499"/>
                  <a:pt x="699" y="1498"/>
                  <a:pt x="682" y="1497"/>
                </a:cubicBezTo>
                <a:cubicBezTo>
                  <a:pt x="677" y="1497"/>
                  <a:pt x="674" y="1492"/>
                  <a:pt x="674" y="1488"/>
                </a:cubicBezTo>
                <a:cubicBezTo>
                  <a:pt x="675" y="1483"/>
                  <a:pt x="679" y="1480"/>
                  <a:pt x="684" y="1480"/>
                </a:cubicBezTo>
                <a:cubicBezTo>
                  <a:pt x="700" y="1482"/>
                  <a:pt x="717" y="1482"/>
                  <a:pt x="733" y="1483"/>
                </a:cubicBezTo>
                <a:cubicBezTo>
                  <a:pt x="739" y="1483"/>
                  <a:pt x="744" y="1483"/>
                  <a:pt x="750" y="1483"/>
                </a:cubicBezTo>
                <a:cubicBezTo>
                  <a:pt x="803" y="1483"/>
                  <a:pt x="855" y="1477"/>
                  <a:pt x="906" y="1466"/>
                </a:cubicBezTo>
                <a:cubicBezTo>
                  <a:pt x="911" y="1465"/>
                  <a:pt x="915" y="1468"/>
                  <a:pt x="916" y="1473"/>
                </a:cubicBezTo>
                <a:cubicBezTo>
                  <a:pt x="917" y="1477"/>
                  <a:pt x="914" y="1482"/>
                  <a:pt x="910" y="1483"/>
                </a:cubicBezTo>
                <a:cubicBezTo>
                  <a:pt x="857" y="1494"/>
                  <a:pt x="804" y="1500"/>
                  <a:pt x="750" y="1500"/>
                </a:cubicBezTo>
                <a:close/>
                <a:moveTo>
                  <a:pt x="638" y="1492"/>
                </a:moveTo>
                <a:cubicBezTo>
                  <a:pt x="638" y="1492"/>
                  <a:pt x="637" y="1492"/>
                  <a:pt x="637" y="1492"/>
                </a:cubicBezTo>
                <a:cubicBezTo>
                  <a:pt x="637" y="1491"/>
                  <a:pt x="637" y="1491"/>
                  <a:pt x="637" y="1491"/>
                </a:cubicBezTo>
                <a:cubicBezTo>
                  <a:pt x="634" y="1491"/>
                  <a:pt x="632" y="1490"/>
                  <a:pt x="631" y="1488"/>
                </a:cubicBezTo>
                <a:cubicBezTo>
                  <a:pt x="630" y="1486"/>
                  <a:pt x="629" y="1484"/>
                  <a:pt x="630" y="1482"/>
                </a:cubicBezTo>
                <a:cubicBezTo>
                  <a:pt x="630" y="1477"/>
                  <a:pt x="634" y="1474"/>
                  <a:pt x="639" y="1475"/>
                </a:cubicBezTo>
                <a:cubicBezTo>
                  <a:pt x="639" y="1475"/>
                  <a:pt x="639" y="1475"/>
                  <a:pt x="639" y="1475"/>
                </a:cubicBezTo>
                <a:cubicBezTo>
                  <a:pt x="639" y="1475"/>
                  <a:pt x="639" y="1475"/>
                  <a:pt x="639" y="1475"/>
                </a:cubicBezTo>
                <a:cubicBezTo>
                  <a:pt x="641" y="1475"/>
                  <a:pt x="643" y="1476"/>
                  <a:pt x="645" y="1478"/>
                </a:cubicBezTo>
                <a:cubicBezTo>
                  <a:pt x="646" y="1480"/>
                  <a:pt x="647" y="1482"/>
                  <a:pt x="646" y="1484"/>
                </a:cubicBezTo>
                <a:cubicBezTo>
                  <a:pt x="646" y="1489"/>
                  <a:pt x="642" y="1492"/>
                  <a:pt x="638" y="1492"/>
                </a:cubicBezTo>
                <a:close/>
                <a:moveTo>
                  <a:pt x="593" y="1484"/>
                </a:moveTo>
                <a:cubicBezTo>
                  <a:pt x="593" y="1484"/>
                  <a:pt x="592" y="1483"/>
                  <a:pt x="592" y="1483"/>
                </a:cubicBezTo>
                <a:cubicBezTo>
                  <a:pt x="577" y="1480"/>
                  <a:pt x="562" y="1476"/>
                  <a:pt x="547" y="1472"/>
                </a:cubicBezTo>
                <a:cubicBezTo>
                  <a:pt x="545" y="1472"/>
                  <a:pt x="543" y="1470"/>
                  <a:pt x="542" y="1468"/>
                </a:cubicBezTo>
                <a:cubicBezTo>
                  <a:pt x="541" y="1466"/>
                  <a:pt x="541" y="1464"/>
                  <a:pt x="541" y="1462"/>
                </a:cubicBezTo>
                <a:cubicBezTo>
                  <a:pt x="543" y="1458"/>
                  <a:pt x="547" y="1455"/>
                  <a:pt x="552" y="1456"/>
                </a:cubicBezTo>
                <a:cubicBezTo>
                  <a:pt x="566" y="1460"/>
                  <a:pt x="581" y="1464"/>
                  <a:pt x="595" y="1467"/>
                </a:cubicBezTo>
                <a:cubicBezTo>
                  <a:pt x="597" y="1467"/>
                  <a:pt x="599" y="1469"/>
                  <a:pt x="601" y="1470"/>
                </a:cubicBezTo>
                <a:cubicBezTo>
                  <a:pt x="602" y="1472"/>
                  <a:pt x="602" y="1475"/>
                  <a:pt x="602" y="1477"/>
                </a:cubicBezTo>
                <a:cubicBezTo>
                  <a:pt x="601" y="1481"/>
                  <a:pt x="597" y="1484"/>
                  <a:pt x="593" y="1484"/>
                </a:cubicBezTo>
                <a:close/>
                <a:moveTo>
                  <a:pt x="952" y="1472"/>
                </a:moveTo>
                <a:cubicBezTo>
                  <a:pt x="948" y="1472"/>
                  <a:pt x="945" y="1470"/>
                  <a:pt x="944" y="1466"/>
                </a:cubicBezTo>
                <a:cubicBezTo>
                  <a:pt x="943" y="1464"/>
                  <a:pt x="943" y="1462"/>
                  <a:pt x="944" y="1460"/>
                </a:cubicBezTo>
                <a:cubicBezTo>
                  <a:pt x="946" y="1458"/>
                  <a:pt x="947" y="1456"/>
                  <a:pt x="949" y="1456"/>
                </a:cubicBezTo>
                <a:cubicBezTo>
                  <a:pt x="964" y="1452"/>
                  <a:pt x="978" y="1447"/>
                  <a:pt x="992" y="1442"/>
                </a:cubicBezTo>
                <a:cubicBezTo>
                  <a:pt x="996" y="1441"/>
                  <a:pt x="1001" y="1443"/>
                  <a:pt x="1003" y="1447"/>
                </a:cubicBezTo>
                <a:cubicBezTo>
                  <a:pt x="1005" y="1452"/>
                  <a:pt x="1002" y="1457"/>
                  <a:pt x="998" y="1458"/>
                </a:cubicBezTo>
                <a:cubicBezTo>
                  <a:pt x="983" y="1463"/>
                  <a:pt x="969" y="1468"/>
                  <a:pt x="954" y="1472"/>
                </a:cubicBezTo>
                <a:cubicBezTo>
                  <a:pt x="954" y="1472"/>
                  <a:pt x="954" y="1472"/>
                  <a:pt x="954" y="1472"/>
                </a:cubicBezTo>
                <a:cubicBezTo>
                  <a:pt x="953" y="1472"/>
                  <a:pt x="953" y="1472"/>
                  <a:pt x="952" y="1472"/>
                </a:cubicBezTo>
                <a:close/>
                <a:moveTo>
                  <a:pt x="506" y="1459"/>
                </a:moveTo>
                <a:cubicBezTo>
                  <a:pt x="505" y="1459"/>
                  <a:pt x="504" y="1459"/>
                  <a:pt x="504" y="1459"/>
                </a:cubicBezTo>
                <a:cubicBezTo>
                  <a:pt x="486" y="1453"/>
                  <a:pt x="468" y="1446"/>
                  <a:pt x="451" y="1438"/>
                </a:cubicBezTo>
                <a:cubicBezTo>
                  <a:pt x="399" y="1415"/>
                  <a:pt x="348" y="1386"/>
                  <a:pt x="302" y="1352"/>
                </a:cubicBezTo>
                <a:cubicBezTo>
                  <a:pt x="302" y="1352"/>
                  <a:pt x="302" y="1352"/>
                  <a:pt x="302" y="1352"/>
                </a:cubicBezTo>
                <a:cubicBezTo>
                  <a:pt x="298" y="1349"/>
                  <a:pt x="298" y="1344"/>
                  <a:pt x="300" y="1340"/>
                </a:cubicBezTo>
                <a:cubicBezTo>
                  <a:pt x="303" y="1336"/>
                  <a:pt x="309" y="1336"/>
                  <a:pt x="312" y="1338"/>
                </a:cubicBezTo>
                <a:cubicBezTo>
                  <a:pt x="358" y="1372"/>
                  <a:pt x="406" y="1400"/>
                  <a:pt x="458" y="1423"/>
                </a:cubicBezTo>
                <a:cubicBezTo>
                  <a:pt x="475" y="1430"/>
                  <a:pt x="492" y="1437"/>
                  <a:pt x="509" y="1443"/>
                </a:cubicBezTo>
                <a:cubicBezTo>
                  <a:pt x="514" y="1444"/>
                  <a:pt x="516" y="1449"/>
                  <a:pt x="514" y="1453"/>
                </a:cubicBezTo>
                <a:cubicBezTo>
                  <a:pt x="513" y="1457"/>
                  <a:pt x="510" y="1459"/>
                  <a:pt x="506" y="1459"/>
                </a:cubicBezTo>
                <a:close/>
                <a:moveTo>
                  <a:pt x="1037" y="1442"/>
                </a:moveTo>
                <a:cubicBezTo>
                  <a:pt x="1034" y="1442"/>
                  <a:pt x="1031" y="1440"/>
                  <a:pt x="1029" y="1437"/>
                </a:cubicBezTo>
                <a:cubicBezTo>
                  <a:pt x="1028" y="1433"/>
                  <a:pt x="1030" y="1428"/>
                  <a:pt x="1034" y="1426"/>
                </a:cubicBezTo>
                <a:cubicBezTo>
                  <a:pt x="1038" y="1424"/>
                  <a:pt x="1043" y="1426"/>
                  <a:pt x="1045" y="1431"/>
                </a:cubicBezTo>
                <a:cubicBezTo>
                  <a:pt x="1047" y="1435"/>
                  <a:pt x="1045" y="1440"/>
                  <a:pt x="1040" y="1442"/>
                </a:cubicBezTo>
                <a:cubicBezTo>
                  <a:pt x="1039" y="1442"/>
                  <a:pt x="1038" y="1442"/>
                  <a:pt x="1037" y="1442"/>
                </a:cubicBezTo>
                <a:close/>
                <a:moveTo>
                  <a:pt x="1078" y="1423"/>
                </a:moveTo>
                <a:cubicBezTo>
                  <a:pt x="1075" y="1423"/>
                  <a:pt x="1072" y="1422"/>
                  <a:pt x="1071" y="1419"/>
                </a:cubicBezTo>
                <a:cubicBezTo>
                  <a:pt x="1069" y="1415"/>
                  <a:pt x="1070" y="1409"/>
                  <a:pt x="1075" y="1407"/>
                </a:cubicBezTo>
                <a:cubicBezTo>
                  <a:pt x="1139" y="1376"/>
                  <a:pt x="1198" y="1335"/>
                  <a:pt x="1250" y="1286"/>
                </a:cubicBezTo>
                <a:cubicBezTo>
                  <a:pt x="1253" y="1283"/>
                  <a:pt x="1255" y="1281"/>
                  <a:pt x="1257" y="1279"/>
                </a:cubicBezTo>
                <a:cubicBezTo>
                  <a:pt x="1260" y="1276"/>
                  <a:pt x="1266" y="1276"/>
                  <a:pt x="1269" y="1280"/>
                </a:cubicBezTo>
                <a:cubicBezTo>
                  <a:pt x="1270" y="1281"/>
                  <a:pt x="1271" y="1283"/>
                  <a:pt x="1271" y="1286"/>
                </a:cubicBezTo>
                <a:cubicBezTo>
                  <a:pt x="1271" y="1288"/>
                  <a:pt x="1270" y="1290"/>
                  <a:pt x="1269" y="1292"/>
                </a:cubicBezTo>
                <a:cubicBezTo>
                  <a:pt x="1267" y="1294"/>
                  <a:pt x="1264" y="1296"/>
                  <a:pt x="1262" y="1298"/>
                </a:cubicBezTo>
                <a:cubicBezTo>
                  <a:pt x="1208" y="1348"/>
                  <a:pt x="1148" y="1390"/>
                  <a:pt x="1082" y="1423"/>
                </a:cubicBezTo>
                <a:cubicBezTo>
                  <a:pt x="1082" y="1423"/>
                  <a:pt x="1082" y="1423"/>
                  <a:pt x="1082" y="1423"/>
                </a:cubicBezTo>
                <a:cubicBezTo>
                  <a:pt x="1081" y="1423"/>
                  <a:pt x="1080" y="1423"/>
                  <a:pt x="1078" y="1423"/>
                </a:cubicBezTo>
                <a:close/>
                <a:moveTo>
                  <a:pt x="272" y="1325"/>
                </a:moveTo>
                <a:cubicBezTo>
                  <a:pt x="270" y="1325"/>
                  <a:pt x="268" y="1325"/>
                  <a:pt x="266" y="1323"/>
                </a:cubicBezTo>
                <a:cubicBezTo>
                  <a:pt x="265" y="1322"/>
                  <a:pt x="264" y="1320"/>
                  <a:pt x="263" y="1318"/>
                </a:cubicBezTo>
                <a:cubicBezTo>
                  <a:pt x="263" y="1315"/>
                  <a:pt x="264" y="1313"/>
                  <a:pt x="265" y="1312"/>
                </a:cubicBezTo>
                <a:cubicBezTo>
                  <a:pt x="268" y="1308"/>
                  <a:pt x="274" y="1308"/>
                  <a:pt x="277" y="1310"/>
                </a:cubicBezTo>
                <a:cubicBezTo>
                  <a:pt x="281" y="1314"/>
                  <a:pt x="281" y="1319"/>
                  <a:pt x="278" y="1322"/>
                </a:cubicBezTo>
                <a:cubicBezTo>
                  <a:pt x="277" y="1324"/>
                  <a:pt x="274" y="1325"/>
                  <a:pt x="272" y="1325"/>
                </a:cubicBezTo>
                <a:close/>
                <a:moveTo>
                  <a:pt x="238" y="1295"/>
                </a:moveTo>
                <a:cubicBezTo>
                  <a:pt x="236" y="1295"/>
                  <a:pt x="234" y="1294"/>
                  <a:pt x="232" y="1293"/>
                </a:cubicBezTo>
                <a:cubicBezTo>
                  <a:pt x="226" y="1287"/>
                  <a:pt x="219" y="1280"/>
                  <a:pt x="213" y="1274"/>
                </a:cubicBezTo>
                <a:cubicBezTo>
                  <a:pt x="209" y="1270"/>
                  <a:pt x="205" y="1265"/>
                  <a:pt x="200" y="1260"/>
                </a:cubicBezTo>
                <a:cubicBezTo>
                  <a:pt x="200" y="1260"/>
                  <a:pt x="200" y="1260"/>
                  <a:pt x="200" y="1260"/>
                </a:cubicBezTo>
                <a:cubicBezTo>
                  <a:pt x="197" y="1257"/>
                  <a:pt x="197" y="1251"/>
                  <a:pt x="201" y="1248"/>
                </a:cubicBezTo>
                <a:cubicBezTo>
                  <a:pt x="204" y="1245"/>
                  <a:pt x="209" y="1245"/>
                  <a:pt x="213" y="1249"/>
                </a:cubicBezTo>
                <a:cubicBezTo>
                  <a:pt x="217" y="1254"/>
                  <a:pt x="221" y="1258"/>
                  <a:pt x="226" y="1262"/>
                </a:cubicBezTo>
                <a:cubicBezTo>
                  <a:pt x="232" y="1269"/>
                  <a:pt x="238" y="1275"/>
                  <a:pt x="244" y="1281"/>
                </a:cubicBezTo>
                <a:cubicBezTo>
                  <a:pt x="246" y="1282"/>
                  <a:pt x="247" y="1284"/>
                  <a:pt x="247" y="1287"/>
                </a:cubicBezTo>
                <a:cubicBezTo>
                  <a:pt x="247" y="1289"/>
                  <a:pt x="246" y="1291"/>
                  <a:pt x="244" y="1293"/>
                </a:cubicBezTo>
                <a:cubicBezTo>
                  <a:pt x="243" y="1294"/>
                  <a:pt x="240" y="1295"/>
                  <a:pt x="238" y="1295"/>
                </a:cubicBezTo>
                <a:close/>
                <a:moveTo>
                  <a:pt x="1294" y="1262"/>
                </a:moveTo>
                <a:cubicBezTo>
                  <a:pt x="1292" y="1262"/>
                  <a:pt x="1290" y="1261"/>
                  <a:pt x="1289" y="1259"/>
                </a:cubicBezTo>
                <a:cubicBezTo>
                  <a:pt x="1287" y="1258"/>
                  <a:pt x="1286" y="1256"/>
                  <a:pt x="1286" y="1253"/>
                </a:cubicBezTo>
                <a:cubicBezTo>
                  <a:pt x="1286" y="1251"/>
                  <a:pt x="1287" y="1249"/>
                  <a:pt x="1288" y="1247"/>
                </a:cubicBezTo>
                <a:cubicBezTo>
                  <a:pt x="1298" y="1237"/>
                  <a:pt x="1308" y="1225"/>
                  <a:pt x="1318" y="1214"/>
                </a:cubicBezTo>
                <a:cubicBezTo>
                  <a:pt x="1320" y="1210"/>
                  <a:pt x="1326" y="1210"/>
                  <a:pt x="1330" y="1212"/>
                </a:cubicBezTo>
                <a:cubicBezTo>
                  <a:pt x="1331" y="1214"/>
                  <a:pt x="1332" y="1216"/>
                  <a:pt x="1333" y="1218"/>
                </a:cubicBezTo>
                <a:cubicBezTo>
                  <a:pt x="1333" y="1220"/>
                  <a:pt x="1332" y="1223"/>
                  <a:pt x="1331" y="1224"/>
                </a:cubicBezTo>
                <a:cubicBezTo>
                  <a:pt x="1321" y="1236"/>
                  <a:pt x="1311" y="1248"/>
                  <a:pt x="1301" y="1259"/>
                </a:cubicBezTo>
                <a:cubicBezTo>
                  <a:pt x="1299" y="1261"/>
                  <a:pt x="1297" y="1262"/>
                  <a:pt x="1294" y="1262"/>
                </a:cubicBezTo>
                <a:close/>
                <a:moveTo>
                  <a:pt x="177" y="1229"/>
                </a:moveTo>
                <a:cubicBezTo>
                  <a:pt x="174" y="1229"/>
                  <a:pt x="172" y="1228"/>
                  <a:pt x="170" y="1226"/>
                </a:cubicBezTo>
                <a:cubicBezTo>
                  <a:pt x="122" y="1167"/>
                  <a:pt x="83" y="1103"/>
                  <a:pt x="55" y="1033"/>
                </a:cubicBezTo>
                <a:cubicBezTo>
                  <a:pt x="55" y="1032"/>
                  <a:pt x="54" y="1031"/>
                  <a:pt x="54" y="1030"/>
                </a:cubicBezTo>
                <a:cubicBezTo>
                  <a:pt x="52" y="1025"/>
                  <a:pt x="54" y="1021"/>
                  <a:pt x="58" y="1019"/>
                </a:cubicBezTo>
                <a:cubicBezTo>
                  <a:pt x="63" y="1017"/>
                  <a:pt x="68" y="1019"/>
                  <a:pt x="69" y="1023"/>
                </a:cubicBezTo>
                <a:cubicBezTo>
                  <a:pt x="70" y="1024"/>
                  <a:pt x="70" y="1025"/>
                  <a:pt x="70" y="1026"/>
                </a:cubicBezTo>
                <a:cubicBezTo>
                  <a:pt x="71" y="1027"/>
                  <a:pt x="71" y="1027"/>
                  <a:pt x="71" y="1027"/>
                </a:cubicBezTo>
                <a:cubicBezTo>
                  <a:pt x="98" y="1095"/>
                  <a:pt x="136" y="1158"/>
                  <a:pt x="183" y="1215"/>
                </a:cubicBezTo>
                <a:cubicBezTo>
                  <a:pt x="186" y="1219"/>
                  <a:pt x="186" y="1224"/>
                  <a:pt x="182" y="1227"/>
                </a:cubicBezTo>
                <a:cubicBezTo>
                  <a:pt x="180" y="1228"/>
                  <a:pt x="179" y="1229"/>
                  <a:pt x="177" y="1229"/>
                </a:cubicBezTo>
                <a:close/>
                <a:moveTo>
                  <a:pt x="1352" y="1192"/>
                </a:moveTo>
                <a:cubicBezTo>
                  <a:pt x="1350" y="1192"/>
                  <a:pt x="1348" y="1191"/>
                  <a:pt x="1347" y="1190"/>
                </a:cubicBezTo>
                <a:cubicBezTo>
                  <a:pt x="1343" y="1187"/>
                  <a:pt x="1342" y="1182"/>
                  <a:pt x="1345" y="1178"/>
                </a:cubicBezTo>
                <a:cubicBezTo>
                  <a:pt x="1345" y="1178"/>
                  <a:pt x="1345" y="1178"/>
                  <a:pt x="1345" y="1178"/>
                </a:cubicBezTo>
                <a:cubicBezTo>
                  <a:pt x="1345" y="1178"/>
                  <a:pt x="1345" y="1178"/>
                  <a:pt x="1345" y="1178"/>
                </a:cubicBezTo>
                <a:cubicBezTo>
                  <a:pt x="1348" y="1174"/>
                  <a:pt x="1353" y="1174"/>
                  <a:pt x="1357" y="1176"/>
                </a:cubicBezTo>
                <a:cubicBezTo>
                  <a:pt x="1360" y="1179"/>
                  <a:pt x="1361" y="1184"/>
                  <a:pt x="1359" y="1188"/>
                </a:cubicBezTo>
                <a:cubicBezTo>
                  <a:pt x="1357" y="1190"/>
                  <a:pt x="1354" y="1192"/>
                  <a:pt x="1352" y="1192"/>
                </a:cubicBezTo>
                <a:close/>
                <a:moveTo>
                  <a:pt x="1377" y="1154"/>
                </a:moveTo>
                <a:cubicBezTo>
                  <a:pt x="1375" y="1154"/>
                  <a:pt x="1374" y="1154"/>
                  <a:pt x="1373" y="1153"/>
                </a:cubicBezTo>
                <a:cubicBezTo>
                  <a:pt x="1369" y="1150"/>
                  <a:pt x="1367" y="1145"/>
                  <a:pt x="1370" y="1141"/>
                </a:cubicBezTo>
                <a:cubicBezTo>
                  <a:pt x="1387" y="1114"/>
                  <a:pt x="1402" y="1086"/>
                  <a:pt x="1416" y="1057"/>
                </a:cubicBezTo>
                <a:cubicBezTo>
                  <a:pt x="1433" y="1019"/>
                  <a:pt x="1448" y="978"/>
                  <a:pt x="1459" y="937"/>
                </a:cubicBezTo>
                <a:cubicBezTo>
                  <a:pt x="1460" y="932"/>
                  <a:pt x="1465" y="930"/>
                  <a:pt x="1469" y="931"/>
                </a:cubicBezTo>
                <a:cubicBezTo>
                  <a:pt x="1474" y="932"/>
                  <a:pt x="1476" y="937"/>
                  <a:pt x="1475" y="941"/>
                </a:cubicBezTo>
                <a:cubicBezTo>
                  <a:pt x="1464" y="983"/>
                  <a:pt x="1449" y="1025"/>
                  <a:pt x="1431" y="1064"/>
                </a:cubicBezTo>
                <a:cubicBezTo>
                  <a:pt x="1417" y="1094"/>
                  <a:pt x="1402" y="1123"/>
                  <a:pt x="1384" y="1150"/>
                </a:cubicBezTo>
                <a:cubicBezTo>
                  <a:pt x="1383" y="1153"/>
                  <a:pt x="1380" y="1154"/>
                  <a:pt x="1377" y="1154"/>
                </a:cubicBezTo>
                <a:close/>
                <a:moveTo>
                  <a:pt x="46" y="993"/>
                </a:moveTo>
                <a:cubicBezTo>
                  <a:pt x="42" y="993"/>
                  <a:pt x="39" y="990"/>
                  <a:pt x="38" y="987"/>
                </a:cubicBezTo>
                <a:cubicBezTo>
                  <a:pt x="37" y="985"/>
                  <a:pt x="37" y="982"/>
                  <a:pt x="38" y="980"/>
                </a:cubicBezTo>
                <a:cubicBezTo>
                  <a:pt x="39" y="978"/>
                  <a:pt x="41" y="977"/>
                  <a:pt x="43" y="976"/>
                </a:cubicBezTo>
                <a:cubicBezTo>
                  <a:pt x="48" y="975"/>
                  <a:pt x="52" y="977"/>
                  <a:pt x="54" y="981"/>
                </a:cubicBezTo>
                <a:cubicBezTo>
                  <a:pt x="54" y="981"/>
                  <a:pt x="54" y="981"/>
                  <a:pt x="54" y="981"/>
                </a:cubicBezTo>
                <a:cubicBezTo>
                  <a:pt x="54" y="981"/>
                  <a:pt x="54" y="981"/>
                  <a:pt x="54" y="981"/>
                </a:cubicBezTo>
                <a:cubicBezTo>
                  <a:pt x="55" y="986"/>
                  <a:pt x="53" y="991"/>
                  <a:pt x="49" y="992"/>
                </a:cubicBezTo>
                <a:cubicBezTo>
                  <a:pt x="48" y="992"/>
                  <a:pt x="47" y="993"/>
                  <a:pt x="46" y="993"/>
                </a:cubicBezTo>
                <a:close/>
                <a:moveTo>
                  <a:pt x="33" y="949"/>
                </a:moveTo>
                <a:cubicBezTo>
                  <a:pt x="29" y="949"/>
                  <a:pt x="26" y="947"/>
                  <a:pt x="25" y="943"/>
                </a:cubicBezTo>
                <a:cubicBezTo>
                  <a:pt x="21" y="928"/>
                  <a:pt x="17" y="913"/>
                  <a:pt x="14" y="898"/>
                </a:cubicBezTo>
                <a:cubicBezTo>
                  <a:pt x="14" y="896"/>
                  <a:pt x="14" y="894"/>
                  <a:pt x="16" y="892"/>
                </a:cubicBezTo>
                <a:cubicBezTo>
                  <a:pt x="17" y="890"/>
                  <a:pt x="19" y="889"/>
                  <a:pt x="21" y="888"/>
                </a:cubicBezTo>
                <a:cubicBezTo>
                  <a:pt x="26" y="887"/>
                  <a:pt x="30" y="891"/>
                  <a:pt x="31" y="895"/>
                </a:cubicBezTo>
                <a:cubicBezTo>
                  <a:pt x="34" y="910"/>
                  <a:pt x="37" y="924"/>
                  <a:pt x="41" y="939"/>
                </a:cubicBezTo>
                <a:cubicBezTo>
                  <a:pt x="42" y="943"/>
                  <a:pt x="40" y="948"/>
                  <a:pt x="35" y="949"/>
                </a:cubicBezTo>
                <a:cubicBezTo>
                  <a:pt x="34" y="949"/>
                  <a:pt x="34" y="949"/>
                  <a:pt x="33" y="949"/>
                </a:cubicBezTo>
                <a:close/>
                <a:moveTo>
                  <a:pt x="1477" y="903"/>
                </a:moveTo>
                <a:cubicBezTo>
                  <a:pt x="1477" y="903"/>
                  <a:pt x="1476" y="903"/>
                  <a:pt x="1476" y="903"/>
                </a:cubicBezTo>
                <a:cubicBezTo>
                  <a:pt x="1473" y="903"/>
                  <a:pt x="1471" y="901"/>
                  <a:pt x="1470" y="900"/>
                </a:cubicBezTo>
                <a:cubicBezTo>
                  <a:pt x="1469" y="898"/>
                  <a:pt x="1468" y="895"/>
                  <a:pt x="1469" y="893"/>
                </a:cubicBezTo>
                <a:cubicBezTo>
                  <a:pt x="1472" y="879"/>
                  <a:pt x="1474" y="864"/>
                  <a:pt x="1476" y="849"/>
                </a:cubicBezTo>
                <a:cubicBezTo>
                  <a:pt x="1477" y="845"/>
                  <a:pt x="1481" y="841"/>
                  <a:pt x="1486" y="842"/>
                </a:cubicBezTo>
                <a:cubicBezTo>
                  <a:pt x="1488" y="842"/>
                  <a:pt x="1490" y="843"/>
                  <a:pt x="1491" y="845"/>
                </a:cubicBezTo>
                <a:cubicBezTo>
                  <a:pt x="1493" y="847"/>
                  <a:pt x="1493" y="849"/>
                  <a:pt x="1493" y="851"/>
                </a:cubicBezTo>
                <a:cubicBezTo>
                  <a:pt x="1491" y="866"/>
                  <a:pt x="1488" y="882"/>
                  <a:pt x="1486" y="897"/>
                </a:cubicBezTo>
                <a:cubicBezTo>
                  <a:pt x="1485" y="897"/>
                  <a:pt x="1485" y="897"/>
                  <a:pt x="1485" y="897"/>
                </a:cubicBezTo>
                <a:cubicBezTo>
                  <a:pt x="1485" y="901"/>
                  <a:pt x="1481" y="903"/>
                  <a:pt x="1477" y="903"/>
                </a:cubicBezTo>
                <a:close/>
                <a:moveTo>
                  <a:pt x="15" y="861"/>
                </a:moveTo>
                <a:cubicBezTo>
                  <a:pt x="11" y="861"/>
                  <a:pt x="7" y="857"/>
                  <a:pt x="7" y="853"/>
                </a:cubicBezTo>
                <a:cubicBezTo>
                  <a:pt x="2" y="819"/>
                  <a:pt x="0" y="784"/>
                  <a:pt x="0" y="750"/>
                </a:cubicBezTo>
                <a:cubicBezTo>
                  <a:pt x="0" y="708"/>
                  <a:pt x="3" y="666"/>
                  <a:pt x="10" y="625"/>
                </a:cubicBezTo>
                <a:cubicBezTo>
                  <a:pt x="11" y="621"/>
                  <a:pt x="15" y="618"/>
                  <a:pt x="20" y="618"/>
                </a:cubicBezTo>
                <a:cubicBezTo>
                  <a:pt x="24" y="619"/>
                  <a:pt x="28" y="624"/>
                  <a:pt x="27" y="628"/>
                </a:cubicBezTo>
                <a:cubicBezTo>
                  <a:pt x="20" y="668"/>
                  <a:pt x="17" y="709"/>
                  <a:pt x="17" y="750"/>
                </a:cubicBezTo>
                <a:cubicBezTo>
                  <a:pt x="17" y="784"/>
                  <a:pt x="19" y="818"/>
                  <a:pt x="24" y="851"/>
                </a:cubicBezTo>
                <a:cubicBezTo>
                  <a:pt x="24" y="856"/>
                  <a:pt x="21" y="860"/>
                  <a:pt x="16" y="861"/>
                </a:cubicBezTo>
                <a:cubicBezTo>
                  <a:pt x="16" y="861"/>
                  <a:pt x="16" y="861"/>
                  <a:pt x="15" y="861"/>
                </a:cubicBezTo>
                <a:close/>
                <a:moveTo>
                  <a:pt x="1489" y="814"/>
                </a:moveTo>
                <a:cubicBezTo>
                  <a:pt x="1489" y="814"/>
                  <a:pt x="1489" y="814"/>
                  <a:pt x="1489" y="814"/>
                </a:cubicBezTo>
                <a:cubicBezTo>
                  <a:pt x="1486" y="814"/>
                  <a:pt x="1484" y="813"/>
                  <a:pt x="1483" y="811"/>
                </a:cubicBezTo>
                <a:cubicBezTo>
                  <a:pt x="1481" y="809"/>
                  <a:pt x="1481" y="807"/>
                  <a:pt x="1481" y="805"/>
                </a:cubicBezTo>
                <a:cubicBezTo>
                  <a:pt x="1481" y="800"/>
                  <a:pt x="1485" y="796"/>
                  <a:pt x="1490" y="797"/>
                </a:cubicBezTo>
                <a:cubicBezTo>
                  <a:pt x="1495" y="797"/>
                  <a:pt x="1498" y="801"/>
                  <a:pt x="1498" y="806"/>
                </a:cubicBezTo>
                <a:cubicBezTo>
                  <a:pt x="1497" y="810"/>
                  <a:pt x="1494" y="814"/>
                  <a:pt x="1489" y="814"/>
                </a:cubicBezTo>
                <a:close/>
                <a:moveTo>
                  <a:pt x="1491" y="725"/>
                </a:moveTo>
                <a:cubicBezTo>
                  <a:pt x="1486" y="725"/>
                  <a:pt x="1482" y="721"/>
                  <a:pt x="1482" y="716"/>
                </a:cubicBezTo>
                <a:cubicBezTo>
                  <a:pt x="1481" y="702"/>
                  <a:pt x="1480" y="687"/>
                  <a:pt x="1479" y="672"/>
                </a:cubicBezTo>
                <a:cubicBezTo>
                  <a:pt x="1479" y="670"/>
                  <a:pt x="1479" y="667"/>
                  <a:pt x="1481" y="666"/>
                </a:cubicBezTo>
                <a:cubicBezTo>
                  <a:pt x="1482" y="664"/>
                  <a:pt x="1484" y="663"/>
                  <a:pt x="1486" y="663"/>
                </a:cubicBezTo>
                <a:cubicBezTo>
                  <a:pt x="1491" y="662"/>
                  <a:pt x="1495" y="665"/>
                  <a:pt x="1496" y="670"/>
                </a:cubicBezTo>
                <a:cubicBezTo>
                  <a:pt x="1497" y="685"/>
                  <a:pt x="1498" y="700"/>
                  <a:pt x="1499" y="716"/>
                </a:cubicBezTo>
                <a:cubicBezTo>
                  <a:pt x="1499" y="720"/>
                  <a:pt x="1496" y="724"/>
                  <a:pt x="1491" y="725"/>
                </a:cubicBezTo>
                <a:cubicBezTo>
                  <a:pt x="1491" y="725"/>
                  <a:pt x="1491" y="725"/>
                  <a:pt x="1491" y="725"/>
                </a:cubicBezTo>
                <a:close/>
                <a:moveTo>
                  <a:pt x="1481" y="635"/>
                </a:moveTo>
                <a:cubicBezTo>
                  <a:pt x="1477" y="635"/>
                  <a:pt x="1473" y="632"/>
                  <a:pt x="1473" y="628"/>
                </a:cubicBezTo>
                <a:cubicBezTo>
                  <a:pt x="1472" y="625"/>
                  <a:pt x="1473" y="623"/>
                  <a:pt x="1474" y="621"/>
                </a:cubicBezTo>
                <a:cubicBezTo>
                  <a:pt x="1475" y="619"/>
                  <a:pt x="1477" y="618"/>
                  <a:pt x="1480" y="618"/>
                </a:cubicBezTo>
                <a:cubicBezTo>
                  <a:pt x="1484" y="617"/>
                  <a:pt x="1489" y="620"/>
                  <a:pt x="1489" y="625"/>
                </a:cubicBezTo>
                <a:cubicBezTo>
                  <a:pt x="1490" y="627"/>
                  <a:pt x="1489" y="629"/>
                  <a:pt x="1488" y="631"/>
                </a:cubicBezTo>
                <a:cubicBezTo>
                  <a:pt x="1487" y="633"/>
                  <a:pt x="1485" y="634"/>
                  <a:pt x="1482" y="635"/>
                </a:cubicBezTo>
                <a:cubicBezTo>
                  <a:pt x="1482" y="635"/>
                  <a:pt x="1482" y="635"/>
                  <a:pt x="1481" y="635"/>
                </a:cubicBezTo>
                <a:close/>
                <a:moveTo>
                  <a:pt x="27" y="591"/>
                </a:moveTo>
                <a:cubicBezTo>
                  <a:pt x="27" y="591"/>
                  <a:pt x="27" y="591"/>
                  <a:pt x="27" y="591"/>
                </a:cubicBezTo>
                <a:cubicBezTo>
                  <a:pt x="27" y="591"/>
                  <a:pt x="27" y="591"/>
                  <a:pt x="27" y="591"/>
                </a:cubicBezTo>
                <a:cubicBezTo>
                  <a:pt x="27" y="591"/>
                  <a:pt x="26" y="591"/>
                  <a:pt x="25" y="591"/>
                </a:cubicBezTo>
                <a:cubicBezTo>
                  <a:pt x="21" y="590"/>
                  <a:pt x="18" y="585"/>
                  <a:pt x="19" y="580"/>
                </a:cubicBezTo>
                <a:cubicBezTo>
                  <a:pt x="20" y="576"/>
                  <a:pt x="25" y="573"/>
                  <a:pt x="29" y="574"/>
                </a:cubicBezTo>
                <a:cubicBezTo>
                  <a:pt x="34" y="575"/>
                  <a:pt x="37" y="580"/>
                  <a:pt x="35" y="584"/>
                </a:cubicBezTo>
                <a:cubicBezTo>
                  <a:pt x="35" y="588"/>
                  <a:pt x="31" y="591"/>
                  <a:pt x="27" y="591"/>
                </a:cubicBezTo>
                <a:close/>
                <a:moveTo>
                  <a:pt x="1472" y="590"/>
                </a:moveTo>
                <a:cubicBezTo>
                  <a:pt x="1468" y="590"/>
                  <a:pt x="1465" y="588"/>
                  <a:pt x="1464" y="584"/>
                </a:cubicBezTo>
                <a:cubicBezTo>
                  <a:pt x="1453" y="535"/>
                  <a:pt x="1436" y="488"/>
                  <a:pt x="1416" y="443"/>
                </a:cubicBezTo>
                <a:cubicBezTo>
                  <a:pt x="1405" y="420"/>
                  <a:pt x="1394" y="398"/>
                  <a:pt x="1381" y="377"/>
                </a:cubicBezTo>
                <a:cubicBezTo>
                  <a:pt x="1379" y="373"/>
                  <a:pt x="1380" y="368"/>
                  <a:pt x="1384" y="365"/>
                </a:cubicBezTo>
                <a:cubicBezTo>
                  <a:pt x="1388" y="363"/>
                  <a:pt x="1393" y="364"/>
                  <a:pt x="1396" y="368"/>
                </a:cubicBezTo>
                <a:cubicBezTo>
                  <a:pt x="1408" y="390"/>
                  <a:pt x="1420" y="413"/>
                  <a:pt x="1431" y="436"/>
                </a:cubicBezTo>
                <a:cubicBezTo>
                  <a:pt x="1452" y="481"/>
                  <a:pt x="1469" y="530"/>
                  <a:pt x="1480" y="579"/>
                </a:cubicBezTo>
                <a:cubicBezTo>
                  <a:pt x="1480" y="580"/>
                  <a:pt x="1480" y="580"/>
                  <a:pt x="1480" y="580"/>
                </a:cubicBezTo>
                <a:cubicBezTo>
                  <a:pt x="1481" y="584"/>
                  <a:pt x="1479" y="589"/>
                  <a:pt x="1474" y="590"/>
                </a:cubicBezTo>
                <a:cubicBezTo>
                  <a:pt x="1473" y="590"/>
                  <a:pt x="1473" y="590"/>
                  <a:pt x="1472" y="590"/>
                </a:cubicBezTo>
                <a:close/>
                <a:moveTo>
                  <a:pt x="39" y="547"/>
                </a:moveTo>
                <a:cubicBezTo>
                  <a:pt x="38" y="547"/>
                  <a:pt x="37" y="547"/>
                  <a:pt x="36" y="547"/>
                </a:cubicBezTo>
                <a:cubicBezTo>
                  <a:pt x="34" y="546"/>
                  <a:pt x="32" y="545"/>
                  <a:pt x="31" y="543"/>
                </a:cubicBezTo>
                <a:cubicBezTo>
                  <a:pt x="30" y="541"/>
                  <a:pt x="30" y="538"/>
                  <a:pt x="31" y="536"/>
                </a:cubicBezTo>
                <a:cubicBezTo>
                  <a:pt x="35" y="522"/>
                  <a:pt x="40" y="507"/>
                  <a:pt x="45" y="493"/>
                </a:cubicBezTo>
                <a:cubicBezTo>
                  <a:pt x="47" y="488"/>
                  <a:pt x="52" y="486"/>
                  <a:pt x="56" y="488"/>
                </a:cubicBezTo>
                <a:cubicBezTo>
                  <a:pt x="60" y="489"/>
                  <a:pt x="63" y="494"/>
                  <a:pt x="61" y="499"/>
                </a:cubicBezTo>
                <a:cubicBezTo>
                  <a:pt x="56" y="513"/>
                  <a:pt x="51" y="527"/>
                  <a:pt x="47" y="541"/>
                </a:cubicBezTo>
                <a:cubicBezTo>
                  <a:pt x="46" y="545"/>
                  <a:pt x="42" y="547"/>
                  <a:pt x="39" y="547"/>
                </a:cubicBezTo>
                <a:close/>
                <a:moveTo>
                  <a:pt x="70" y="462"/>
                </a:moveTo>
                <a:cubicBezTo>
                  <a:pt x="69" y="462"/>
                  <a:pt x="67" y="462"/>
                  <a:pt x="66" y="461"/>
                </a:cubicBezTo>
                <a:cubicBezTo>
                  <a:pt x="64" y="461"/>
                  <a:pt x="63" y="459"/>
                  <a:pt x="62" y="457"/>
                </a:cubicBezTo>
                <a:cubicBezTo>
                  <a:pt x="61" y="455"/>
                  <a:pt x="61" y="452"/>
                  <a:pt x="62" y="450"/>
                </a:cubicBezTo>
                <a:cubicBezTo>
                  <a:pt x="93" y="380"/>
                  <a:pt x="134" y="316"/>
                  <a:pt x="184" y="258"/>
                </a:cubicBezTo>
                <a:cubicBezTo>
                  <a:pt x="184" y="258"/>
                  <a:pt x="184" y="258"/>
                  <a:pt x="184" y="258"/>
                </a:cubicBezTo>
                <a:cubicBezTo>
                  <a:pt x="187" y="254"/>
                  <a:pt x="193" y="254"/>
                  <a:pt x="196" y="257"/>
                </a:cubicBezTo>
                <a:cubicBezTo>
                  <a:pt x="199" y="260"/>
                  <a:pt x="200" y="265"/>
                  <a:pt x="197" y="269"/>
                </a:cubicBezTo>
                <a:cubicBezTo>
                  <a:pt x="147" y="325"/>
                  <a:pt x="107" y="389"/>
                  <a:pt x="78" y="457"/>
                </a:cubicBezTo>
                <a:cubicBezTo>
                  <a:pt x="76" y="460"/>
                  <a:pt x="73" y="462"/>
                  <a:pt x="70" y="462"/>
                </a:cubicBezTo>
                <a:close/>
                <a:moveTo>
                  <a:pt x="1364" y="343"/>
                </a:moveTo>
                <a:cubicBezTo>
                  <a:pt x="1364" y="343"/>
                  <a:pt x="1364" y="343"/>
                  <a:pt x="1364" y="343"/>
                </a:cubicBezTo>
                <a:cubicBezTo>
                  <a:pt x="1361" y="343"/>
                  <a:pt x="1359" y="341"/>
                  <a:pt x="1357" y="339"/>
                </a:cubicBezTo>
                <a:cubicBezTo>
                  <a:pt x="1349" y="327"/>
                  <a:pt x="1340" y="315"/>
                  <a:pt x="1331" y="303"/>
                </a:cubicBezTo>
                <a:cubicBezTo>
                  <a:pt x="1328" y="299"/>
                  <a:pt x="1329" y="294"/>
                  <a:pt x="1332" y="291"/>
                </a:cubicBezTo>
                <a:cubicBezTo>
                  <a:pt x="1336" y="288"/>
                  <a:pt x="1341" y="289"/>
                  <a:pt x="1344" y="293"/>
                </a:cubicBezTo>
                <a:cubicBezTo>
                  <a:pt x="1353" y="304"/>
                  <a:pt x="1362" y="317"/>
                  <a:pt x="1371" y="330"/>
                </a:cubicBezTo>
                <a:cubicBezTo>
                  <a:pt x="1371" y="330"/>
                  <a:pt x="1371" y="330"/>
                  <a:pt x="1371" y="330"/>
                </a:cubicBezTo>
                <a:cubicBezTo>
                  <a:pt x="1372" y="332"/>
                  <a:pt x="1373" y="334"/>
                  <a:pt x="1372" y="336"/>
                </a:cubicBezTo>
                <a:cubicBezTo>
                  <a:pt x="1372" y="338"/>
                  <a:pt x="1371" y="340"/>
                  <a:pt x="1369" y="341"/>
                </a:cubicBezTo>
                <a:cubicBezTo>
                  <a:pt x="1367" y="342"/>
                  <a:pt x="1366" y="343"/>
                  <a:pt x="1364" y="343"/>
                </a:cubicBezTo>
                <a:close/>
                <a:moveTo>
                  <a:pt x="1309" y="271"/>
                </a:moveTo>
                <a:cubicBezTo>
                  <a:pt x="1306" y="271"/>
                  <a:pt x="1304" y="270"/>
                  <a:pt x="1302" y="268"/>
                </a:cubicBezTo>
                <a:cubicBezTo>
                  <a:pt x="1301" y="267"/>
                  <a:pt x="1300" y="264"/>
                  <a:pt x="1300" y="262"/>
                </a:cubicBezTo>
                <a:cubicBezTo>
                  <a:pt x="1300" y="260"/>
                  <a:pt x="1301" y="258"/>
                  <a:pt x="1303" y="256"/>
                </a:cubicBezTo>
                <a:cubicBezTo>
                  <a:pt x="1307" y="253"/>
                  <a:pt x="1312" y="254"/>
                  <a:pt x="1315" y="257"/>
                </a:cubicBezTo>
                <a:cubicBezTo>
                  <a:pt x="1315" y="257"/>
                  <a:pt x="1315" y="257"/>
                  <a:pt x="1315" y="257"/>
                </a:cubicBezTo>
                <a:cubicBezTo>
                  <a:pt x="1318" y="261"/>
                  <a:pt x="1318" y="266"/>
                  <a:pt x="1314" y="269"/>
                </a:cubicBezTo>
                <a:cubicBezTo>
                  <a:pt x="1313" y="270"/>
                  <a:pt x="1311" y="271"/>
                  <a:pt x="1309" y="271"/>
                </a:cubicBezTo>
                <a:close/>
                <a:moveTo>
                  <a:pt x="221" y="238"/>
                </a:moveTo>
                <a:cubicBezTo>
                  <a:pt x="219" y="238"/>
                  <a:pt x="217" y="238"/>
                  <a:pt x="215" y="236"/>
                </a:cubicBezTo>
                <a:cubicBezTo>
                  <a:pt x="212" y="233"/>
                  <a:pt x="212" y="227"/>
                  <a:pt x="215" y="224"/>
                </a:cubicBezTo>
                <a:cubicBezTo>
                  <a:pt x="218" y="221"/>
                  <a:pt x="224" y="221"/>
                  <a:pt x="227" y="224"/>
                </a:cubicBezTo>
                <a:cubicBezTo>
                  <a:pt x="230" y="227"/>
                  <a:pt x="230" y="233"/>
                  <a:pt x="227" y="236"/>
                </a:cubicBezTo>
                <a:cubicBezTo>
                  <a:pt x="226" y="238"/>
                  <a:pt x="223" y="238"/>
                  <a:pt x="221" y="238"/>
                </a:cubicBezTo>
                <a:close/>
                <a:moveTo>
                  <a:pt x="1278" y="238"/>
                </a:moveTo>
                <a:cubicBezTo>
                  <a:pt x="1276" y="238"/>
                  <a:pt x="1274" y="237"/>
                  <a:pt x="1272" y="236"/>
                </a:cubicBezTo>
                <a:cubicBezTo>
                  <a:pt x="1265" y="228"/>
                  <a:pt x="1257" y="221"/>
                  <a:pt x="1250" y="214"/>
                </a:cubicBezTo>
                <a:cubicBezTo>
                  <a:pt x="1203" y="170"/>
                  <a:pt x="1150" y="133"/>
                  <a:pt x="1093" y="102"/>
                </a:cubicBezTo>
                <a:cubicBezTo>
                  <a:pt x="1091" y="101"/>
                  <a:pt x="1090" y="99"/>
                  <a:pt x="1089" y="97"/>
                </a:cubicBezTo>
                <a:cubicBezTo>
                  <a:pt x="1089" y="95"/>
                  <a:pt x="1089" y="93"/>
                  <a:pt x="1090" y="91"/>
                </a:cubicBezTo>
                <a:cubicBezTo>
                  <a:pt x="1092" y="87"/>
                  <a:pt x="1097" y="85"/>
                  <a:pt x="1101" y="87"/>
                </a:cubicBezTo>
                <a:cubicBezTo>
                  <a:pt x="1160" y="118"/>
                  <a:pt x="1214" y="157"/>
                  <a:pt x="1262" y="202"/>
                </a:cubicBezTo>
                <a:cubicBezTo>
                  <a:pt x="1269" y="209"/>
                  <a:pt x="1277" y="216"/>
                  <a:pt x="1284" y="224"/>
                </a:cubicBezTo>
                <a:cubicBezTo>
                  <a:pt x="1287" y="227"/>
                  <a:pt x="1287" y="232"/>
                  <a:pt x="1284" y="236"/>
                </a:cubicBezTo>
                <a:cubicBezTo>
                  <a:pt x="1282" y="237"/>
                  <a:pt x="1280" y="238"/>
                  <a:pt x="1278" y="238"/>
                </a:cubicBezTo>
                <a:close/>
                <a:moveTo>
                  <a:pt x="254" y="207"/>
                </a:moveTo>
                <a:cubicBezTo>
                  <a:pt x="251" y="207"/>
                  <a:pt x="249" y="206"/>
                  <a:pt x="247" y="204"/>
                </a:cubicBezTo>
                <a:cubicBezTo>
                  <a:pt x="246" y="203"/>
                  <a:pt x="245" y="201"/>
                  <a:pt x="245" y="198"/>
                </a:cubicBezTo>
                <a:cubicBezTo>
                  <a:pt x="245" y="196"/>
                  <a:pt x="246" y="194"/>
                  <a:pt x="248" y="192"/>
                </a:cubicBezTo>
                <a:cubicBezTo>
                  <a:pt x="259" y="182"/>
                  <a:pt x="271" y="172"/>
                  <a:pt x="283" y="163"/>
                </a:cubicBezTo>
                <a:cubicBezTo>
                  <a:pt x="287" y="160"/>
                  <a:pt x="292" y="161"/>
                  <a:pt x="295" y="164"/>
                </a:cubicBezTo>
                <a:cubicBezTo>
                  <a:pt x="298" y="168"/>
                  <a:pt x="297" y="173"/>
                  <a:pt x="294" y="176"/>
                </a:cubicBezTo>
                <a:cubicBezTo>
                  <a:pt x="282" y="185"/>
                  <a:pt x="270" y="195"/>
                  <a:pt x="259" y="205"/>
                </a:cubicBezTo>
                <a:cubicBezTo>
                  <a:pt x="258" y="206"/>
                  <a:pt x="256" y="207"/>
                  <a:pt x="254" y="207"/>
                </a:cubicBezTo>
                <a:close/>
                <a:moveTo>
                  <a:pt x="325" y="151"/>
                </a:moveTo>
                <a:cubicBezTo>
                  <a:pt x="322" y="151"/>
                  <a:pt x="319" y="150"/>
                  <a:pt x="318" y="147"/>
                </a:cubicBezTo>
                <a:cubicBezTo>
                  <a:pt x="316" y="145"/>
                  <a:pt x="316" y="143"/>
                  <a:pt x="316" y="141"/>
                </a:cubicBezTo>
                <a:cubicBezTo>
                  <a:pt x="317" y="139"/>
                  <a:pt x="318" y="137"/>
                  <a:pt x="320" y="135"/>
                </a:cubicBezTo>
                <a:cubicBezTo>
                  <a:pt x="361" y="106"/>
                  <a:pt x="405" y="82"/>
                  <a:pt x="451" y="62"/>
                </a:cubicBezTo>
                <a:cubicBezTo>
                  <a:pt x="475" y="52"/>
                  <a:pt x="499" y="42"/>
                  <a:pt x="524" y="34"/>
                </a:cubicBezTo>
                <a:cubicBezTo>
                  <a:pt x="524" y="34"/>
                  <a:pt x="524" y="34"/>
                  <a:pt x="524" y="34"/>
                </a:cubicBezTo>
                <a:cubicBezTo>
                  <a:pt x="524" y="34"/>
                  <a:pt x="524" y="34"/>
                  <a:pt x="524" y="34"/>
                </a:cubicBezTo>
                <a:cubicBezTo>
                  <a:pt x="529" y="33"/>
                  <a:pt x="533" y="36"/>
                  <a:pt x="535" y="40"/>
                </a:cubicBezTo>
                <a:cubicBezTo>
                  <a:pt x="536" y="44"/>
                  <a:pt x="534" y="49"/>
                  <a:pt x="529" y="51"/>
                </a:cubicBezTo>
                <a:cubicBezTo>
                  <a:pt x="505" y="58"/>
                  <a:pt x="481" y="67"/>
                  <a:pt x="458" y="77"/>
                </a:cubicBezTo>
                <a:cubicBezTo>
                  <a:pt x="413" y="97"/>
                  <a:pt x="370" y="121"/>
                  <a:pt x="329" y="149"/>
                </a:cubicBezTo>
                <a:cubicBezTo>
                  <a:pt x="328" y="150"/>
                  <a:pt x="326" y="151"/>
                  <a:pt x="325" y="151"/>
                </a:cubicBezTo>
                <a:close/>
                <a:moveTo>
                  <a:pt x="1057" y="83"/>
                </a:moveTo>
                <a:cubicBezTo>
                  <a:pt x="1056" y="83"/>
                  <a:pt x="1054" y="83"/>
                  <a:pt x="1053" y="82"/>
                </a:cubicBezTo>
                <a:cubicBezTo>
                  <a:pt x="1040" y="76"/>
                  <a:pt x="1026" y="70"/>
                  <a:pt x="1012" y="65"/>
                </a:cubicBezTo>
                <a:cubicBezTo>
                  <a:pt x="1008" y="64"/>
                  <a:pt x="1005" y="59"/>
                  <a:pt x="1007" y="54"/>
                </a:cubicBezTo>
                <a:cubicBezTo>
                  <a:pt x="1009" y="50"/>
                  <a:pt x="1014" y="48"/>
                  <a:pt x="1018" y="49"/>
                </a:cubicBezTo>
                <a:cubicBezTo>
                  <a:pt x="1032" y="55"/>
                  <a:pt x="1046" y="61"/>
                  <a:pt x="1060" y="67"/>
                </a:cubicBezTo>
                <a:cubicBezTo>
                  <a:pt x="1065" y="69"/>
                  <a:pt x="1066" y="74"/>
                  <a:pt x="1064" y="78"/>
                </a:cubicBezTo>
                <a:cubicBezTo>
                  <a:pt x="1063" y="81"/>
                  <a:pt x="1060" y="83"/>
                  <a:pt x="1057" y="83"/>
                </a:cubicBezTo>
                <a:close/>
                <a:moveTo>
                  <a:pt x="972" y="51"/>
                </a:moveTo>
                <a:cubicBezTo>
                  <a:pt x="971" y="51"/>
                  <a:pt x="971" y="51"/>
                  <a:pt x="970" y="50"/>
                </a:cubicBezTo>
                <a:cubicBezTo>
                  <a:pt x="968" y="50"/>
                  <a:pt x="966" y="48"/>
                  <a:pt x="965" y="46"/>
                </a:cubicBezTo>
                <a:cubicBezTo>
                  <a:pt x="964" y="44"/>
                  <a:pt x="964" y="42"/>
                  <a:pt x="964" y="40"/>
                </a:cubicBezTo>
                <a:cubicBezTo>
                  <a:pt x="966" y="35"/>
                  <a:pt x="970" y="33"/>
                  <a:pt x="975" y="34"/>
                </a:cubicBezTo>
                <a:cubicBezTo>
                  <a:pt x="979" y="36"/>
                  <a:pt x="982" y="40"/>
                  <a:pt x="980" y="45"/>
                </a:cubicBezTo>
                <a:cubicBezTo>
                  <a:pt x="979" y="48"/>
                  <a:pt x="976" y="51"/>
                  <a:pt x="972" y="51"/>
                </a:cubicBezTo>
                <a:close/>
                <a:moveTo>
                  <a:pt x="570" y="39"/>
                </a:moveTo>
                <a:cubicBezTo>
                  <a:pt x="570" y="39"/>
                  <a:pt x="570" y="39"/>
                  <a:pt x="570" y="39"/>
                </a:cubicBezTo>
                <a:cubicBezTo>
                  <a:pt x="566" y="39"/>
                  <a:pt x="563" y="36"/>
                  <a:pt x="562" y="32"/>
                </a:cubicBezTo>
                <a:cubicBezTo>
                  <a:pt x="561" y="28"/>
                  <a:pt x="564" y="23"/>
                  <a:pt x="568" y="22"/>
                </a:cubicBezTo>
                <a:cubicBezTo>
                  <a:pt x="573" y="21"/>
                  <a:pt x="577" y="24"/>
                  <a:pt x="578" y="28"/>
                </a:cubicBezTo>
                <a:cubicBezTo>
                  <a:pt x="579" y="31"/>
                  <a:pt x="579" y="33"/>
                  <a:pt x="577" y="35"/>
                </a:cubicBezTo>
                <a:cubicBezTo>
                  <a:pt x="577" y="36"/>
                  <a:pt x="575" y="37"/>
                  <a:pt x="573" y="38"/>
                </a:cubicBezTo>
                <a:cubicBezTo>
                  <a:pt x="574" y="38"/>
                  <a:pt x="574" y="38"/>
                  <a:pt x="574" y="38"/>
                </a:cubicBezTo>
                <a:cubicBezTo>
                  <a:pt x="572" y="39"/>
                  <a:pt x="572" y="39"/>
                  <a:pt x="572" y="39"/>
                </a:cubicBezTo>
                <a:cubicBezTo>
                  <a:pt x="572" y="39"/>
                  <a:pt x="571" y="39"/>
                  <a:pt x="570" y="39"/>
                </a:cubicBezTo>
                <a:close/>
                <a:moveTo>
                  <a:pt x="929" y="39"/>
                </a:moveTo>
                <a:cubicBezTo>
                  <a:pt x="928" y="39"/>
                  <a:pt x="927" y="39"/>
                  <a:pt x="927" y="38"/>
                </a:cubicBezTo>
                <a:cubicBezTo>
                  <a:pt x="869" y="24"/>
                  <a:pt x="810" y="17"/>
                  <a:pt x="750" y="17"/>
                </a:cubicBezTo>
                <a:cubicBezTo>
                  <a:pt x="744" y="17"/>
                  <a:pt x="738" y="17"/>
                  <a:pt x="733" y="17"/>
                </a:cubicBezTo>
                <a:cubicBezTo>
                  <a:pt x="724" y="17"/>
                  <a:pt x="714" y="18"/>
                  <a:pt x="705" y="18"/>
                </a:cubicBezTo>
                <a:cubicBezTo>
                  <a:pt x="700" y="19"/>
                  <a:pt x="696" y="15"/>
                  <a:pt x="696" y="10"/>
                </a:cubicBezTo>
                <a:cubicBezTo>
                  <a:pt x="695" y="6"/>
                  <a:pt x="699" y="2"/>
                  <a:pt x="704" y="1"/>
                </a:cubicBezTo>
                <a:cubicBezTo>
                  <a:pt x="713" y="1"/>
                  <a:pt x="723" y="0"/>
                  <a:pt x="733" y="0"/>
                </a:cubicBezTo>
                <a:cubicBezTo>
                  <a:pt x="738" y="0"/>
                  <a:pt x="744" y="0"/>
                  <a:pt x="750" y="0"/>
                </a:cubicBezTo>
                <a:cubicBezTo>
                  <a:pt x="811" y="0"/>
                  <a:pt x="872" y="7"/>
                  <a:pt x="931" y="22"/>
                </a:cubicBezTo>
                <a:cubicBezTo>
                  <a:pt x="933" y="23"/>
                  <a:pt x="935" y="24"/>
                  <a:pt x="936" y="26"/>
                </a:cubicBezTo>
                <a:cubicBezTo>
                  <a:pt x="937" y="28"/>
                  <a:pt x="938" y="30"/>
                  <a:pt x="937" y="32"/>
                </a:cubicBezTo>
                <a:cubicBezTo>
                  <a:pt x="936" y="36"/>
                  <a:pt x="933" y="39"/>
                  <a:pt x="929" y="39"/>
                </a:cubicBezTo>
                <a:close/>
                <a:moveTo>
                  <a:pt x="614" y="29"/>
                </a:moveTo>
                <a:cubicBezTo>
                  <a:pt x="610" y="29"/>
                  <a:pt x="607" y="26"/>
                  <a:pt x="606" y="22"/>
                </a:cubicBezTo>
                <a:cubicBezTo>
                  <a:pt x="605" y="18"/>
                  <a:pt x="608" y="13"/>
                  <a:pt x="613" y="12"/>
                </a:cubicBezTo>
                <a:cubicBezTo>
                  <a:pt x="628" y="10"/>
                  <a:pt x="643" y="7"/>
                  <a:pt x="658" y="6"/>
                </a:cubicBezTo>
                <a:cubicBezTo>
                  <a:pt x="658" y="6"/>
                  <a:pt x="658" y="6"/>
                  <a:pt x="658" y="6"/>
                </a:cubicBezTo>
                <a:cubicBezTo>
                  <a:pt x="663" y="5"/>
                  <a:pt x="667" y="8"/>
                  <a:pt x="668" y="13"/>
                </a:cubicBezTo>
                <a:cubicBezTo>
                  <a:pt x="668" y="18"/>
                  <a:pt x="665" y="22"/>
                  <a:pt x="660" y="22"/>
                </a:cubicBezTo>
                <a:cubicBezTo>
                  <a:pt x="645" y="24"/>
                  <a:pt x="631" y="26"/>
                  <a:pt x="616" y="29"/>
                </a:cubicBezTo>
                <a:cubicBezTo>
                  <a:pt x="615" y="29"/>
                  <a:pt x="615" y="29"/>
                  <a:pt x="614" y="29"/>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31" name="TextBox 30">
            <a:extLst>
              <a:ext uri="{FF2B5EF4-FFF2-40B4-BE49-F238E27FC236}">
                <a16:creationId xmlns:a16="http://schemas.microsoft.com/office/drawing/2014/main" id="{E150D2C7-90AF-06E5-969A-21926FA63977}"/>
              </a:ext>
            </a:extLst>
          </p:cNvPr>
          <p:cNvSpPr txBox="1"/>
          <p:nvPr/>
        </p:nvSpPr>
        <p:spPr>
          <a:xfrm>
            <a:off x="6655515" y="2900437"/>
            <a:ext cx="7527225" cy="977062"/>
          </a:xfrm>
          <a:prstGeom prst="rect">
            <a:avLst/>
          </a:prstGeom>
          <a:noFill/>
        </p:spPr>
        <p:txBody>
          <a:bodyPr wrap="square" rtlCol="0">
            <a:spAutoFit/>
          </a:bodyPr>
          <a:lstStyle/>
          <a:p>
            <a:pPr algn="ctr" defTabSz="228554">
              <a:defRPr/>
            </a:pPr>
            <a:r>
              <a:rPr lang="en-US" sz="5749" b="1" dirty="0">
                <a:solidFill>
                  <a:srgbClr val="FFFFFF"/>
                </a:solidFill>
                <a:effectLst>
                  <a:outerShdw blurRad="292100" sx="102000" sy="102000" algn="ctr" rotWithShape="0">
                    <a:srgbClr val="377DFF">
                      <a:lumMod val="75000"/>
                      <a:alpha val="60000"/>
                    </a:srgbClr>
                  </a:outerShdw>
                </a:effectLst>
                <a:latin typeface="Century Gothic"/>
              </a:rPr>
              <a:t>99 %</a:t>
            </a:r>
          </a:p>
        </p:txBody>
      </p:sp>
    </p:spTree>
    <p:extLst>
      <p:ext uri="{BB962C8B-B14F-4D97-AF65-F5344CB8AC3E}">
        <p14:creationId xmlns:p14="http://schemas.microsoft.com/office/powerpoint/2010/main" val="3424494074"/>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500" fill="hold"/>
                                        <p:tgtEl>
                                          <p:spTgt spid="32"/>
                                        </p:tgtEl>
                                        <p:attrNameLst>
                                          <p:attrName>ppt_x</p:attrName>
                                        </p:attrNameLst>
                                      </p:cBhvr>
                                      <p:tavLst>
                                        <p:tav tm="0">
                                          <p:val>
                                            <p:strVal val="0-#ppt_w/2"/>
                                          </p:val>
                                        </p:tav>
                                        <p:tav tm="100000">
                                          <p:val>
                                            <p:strVal val="#ppt_x"/>
                                          </p:val>
                                        </p:tav>
                                      </p:tavLst>
                                    </p:anim>
                                    <p:anim calcmode="lin" valueType="num">
                                      <p:cBhvr additive="base">
                                        <p:cTn id="8" dur="1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500" fill="hold"/>
                                        <p:tgtEl>
                                          <p:spTgt spid="24"/>
                                        </p:tgtEl>
                                        <p:attrNameLst>
                                          <p:attrName>ppt_x</p:attrName>
                                        </p:attrNameLst>
                                      </p:cBhvr>
                                      <p:tavLst>
                                        <p:tav tm="0">
                                          <p:val>
                                            <p:strVal val="0-#ppt_w/2"/>
                                          </p:val>
                                        </p:tav>
                                        <p:tav tm="100000">
                                          <p:val>
                                            <p:strVal val="#ppt_x"/>
                                          </p:val>
                                        </p:tav>
                                      </p:tavLst>
                                    </p:anim>
                                    <p:anim calcmode="lin" valueType="num">
                                      <p:cBhvr additive="base">
                                        <p:cTn id="12" dur="1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4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500" fill="hold"/>
                                        <p:tgtEl>
                                          <p:spTgt spid="23"/>
                                        </p:tgtEl>
                                        <p:attrNameLst>
                                          <p:attrName>ppt_x</p:attrName>
                                        </p:attrNameLst>
                                      </p:cBhvr>
                                      <p:tavLst>
                                        <p:tav tm="0">
                                          <p:val>
                                            <p:strVal val="0-#ppt_w/2"/>
                                          </p:val>
                                        </p:tav>
                                        <p:tav tm="100000">
                                          <p:val>
                                            <p:strVal val="#ppt_x"/>
                                          </p:val>
                                        </p:tav>
                                      </p:tavLst>
                                    </p:anim>
                                    <p:anim calcmode="lin" valueType="num">
                                      <p:cBhvr additive="base">
                                        <p:cTn id="16" dur="1500" fill="hold"/>
                                        <p:tgtEl>
                                          <p:spTgt spid="2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9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00"/>
                                        <p:tgtEl>
                                          <p:spTgt spid="34"/>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300"/>
                                        <p:tgtEl>
                                          <p:spTgt spid="35"/>
                                        </p:tgtEl>
                                      </p:cBhvr>
                                    </p:animEffect>
                                  </p:childTnLst>
                                </p:cTn>
                              </p:par>
                              <p:par>
                                <p:cTn id="23" presetID="10" presetClass="entr" presetSubtype="0" fill="hold" grpId="0" nodeType="withEffect">
                                  <p:stCondLst>
                                    <p:cond delay="500"/>
                                  </p:stCondLst>
                                  <p:iterate type="wd">
                                    <p:tmPct val="10000"/>
                                  </p:iterate>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fltVal val="0"/>
                                          </p:val>
                                        </p:tav>
                                        <p:tav tm="100000">
                                          <p:val>
                                            <p:strVal val="#ppt_h"/>
                                          </p:val>
                                        </p:tav>
                                      </p:tavLst>
                                    </p:anim>
                                    <p:anim calcmode="lin" valueType="num">
                                      <p:cBhvr>
                                        <p:cTn id="30" dur="1000" fill="hold"/>
                                        <p:tgtEl>
                                          <p:spTgt spid="20"/>
                                        </p:tgtEl>
                                        <p:attrNameLst>
                                          <p:attrName>style.rotation</p:attrName>
                                        </p:attrNameLst>
                                      </p:cBhvr>
                                      <p:tavLst>
                                        <p:tav tm="0">
                                          <p:val>
                                            <p:fltVal val="360"/>
                                          </p:val>
                                        </p:tav>
                                        <p:tav tm="100000">
                                          <p:val>
                                            <p:fltVal val="0"/>
                                          </p:val>
                                        </p:tav>
                                      </p:tavLst>
                                    </p:anim>
                                    <p:animEffect transition="in" filter="fade">
                                      <p:cBhvr>
                                        <p:cTn id="31" dur="1000"/>
                                        <p:tgtEl>
                                          <p:spTgt spid="20"/>
                                        </p:tgtEl>
                                      </p:cBhvr>
                                    </p:animEffect>
                                  </p:childTnLst>
                                </p:cTn>
                              </p:par>
                              <p:par>
                                <p:cTn id="32" presetID="49" presetClass="entr" presetSubtype="0" decel="100000" fill="hold" grpId="0" nodeType="withEffect">
                                  <p:stCondLst>
                                    <p:cond delay="100"/>
                                  </p:stCondLst>
                                  <p:childTnLst>
                                    <p:set>
                                      <p:cBhvr>
                                        <p:cTn id="33" dur="1" fill="hold">
                                          <p:stCondLst>
                                            <p:cond delay="0"/>
                                          </p:stCondLst>
                                        </p:cTn>
                                        <p:tgtEl>
                                          <p:spTgt spid="21"/>
                                        </p:tgtEl>
                                        <p:attrNameLst>
                                          <p:attrName>style.visibility</p:attrName>
                                        </p:attrNameLst>
                                      </p:cBhvr>
                                      <p:to>
                                        <p:strVal val="visible"/>
                                      </p:to>
                                    </p:set>
                                    <p:anim calcmode="lin" valueType="num">
                                      <p:cBhvr>
                                        <p:cTn id="34" dur="1000" fill="hold"/>
                                        <p:tgtEl>
                                          <p:spTgt spid="21"/>
                                        </p:tgtEl>
                                        <p:attrNameLst>
                                          <p:attrName>ppt_w</p:attrName>
                                        </p:attrNameLst>
                                      </p:cBhvr>
                                      <p:tavLst>
                                        <p:tav tm="0">
                                          <p:val>
                                            <p:fltVal val="0"/>
                                          </p:val>
                                        </p:tav>
                                        <p:tav tm="100000">
                                          <p:val>
                                            <p:strVal val="#ppt_w"/>
                                          </p:val>
                                        </p:tav>
                                      </p:tavLst>
                                    </p:anim>
                                    <p:anim calcmode="lin" valueType="num">
                                      <p:cBhvr>
                                        <p:cTn id="35" dur="1000" fill="hold"/>
                                        <p:tgtEl>
                                          <p:spTgt spid="21"/>
                                        </p:tgtEl>
                                        <p:attrNameLst>
                                          <p:attrName>ppt_h</p:attrName>
                                        </p:attrNameLst>
                                      </p:cBhvr>
                                      <p:tavLst>
                                        <p:tav tm="0">
                                          <p:val>
                                            <p:fltVal val="0"/>
                                          </p:val>
                                        </p:tav>
                                        <p:tav tm="100000">
                                          <p:val>
                                            <p:strVal val="#ppt_h"/>
                                          </p:val>
                                        </p:tav>
                                      </p:tavLst>
                                    </p:anim>
                                    <p:anim calcmode="lin" valueType="num">
                                      <p:cBhvr>
                                        <p:cTn id="36" dur="1000" fill="hold"/>
                                        <p:tgtEl>
                                          <p:spTgt spid="21"/>
                                        </p:tgtEl>
                                        <p:attrNameLst>
                                          <p:attrName>style.rotation</p:attrName>
                                        </p:attrNameLst>
                                      </p:cBhvr>
                                      <p:tavLst>
                                        <p:tav tm="0">
                                          <p:val>
                                            <p:fltVal val="360"/>
                                          </p:val>
                                        </p:tav>
                                        <p:tav tm="100000">
                                          <p:val>
                                            <p:fltVal val="0"/>
                                          </p:val>
                                        </p:tav>
                                      </p:tavLst>
                                    </p:anim>
                                    <p:animEffect transition="in" filter="fade">
                                      <p:cBhvr>
                                        <p:cTn id="37" dur="1000"/>
                                        <p:tgtEl>
                                          <p:spTgt spid="21"/>
                                        </p:tgtEl>
                                      </p:cBhvr>
                                    </p:animEffect>
                                  </p:childTnLst>
                                </p:cTn>
                              </p:par>
                              <p:par>
                                <p:cTn id="38" presetID="49" presetClass="entr" presetSubtype="0" decel="100000" fill="hold" grpId="0" nodeType="withEffect">
                                  <p:stCondLst>
                                    <p:cond delay="200"/>
                                  </p:stCondLst>
                                  <p:childTnLst>
                                    <p:set>
                                      <p:cBhvr>
                                        <p:cTn id="39" dur="1" fill="hold">
                                          <p:stCondLst>
                                            <p:cond delay="0"/>
                                          </p:stCondLst>
                                        </p:cTn>
                                        <p:tgtEl>
                                          <p:spTgt spid="22"/>
                                        </p:tgtEl>
                                        <p:attrNameLst>
                                          <p:attrName>style.visibility</p:attrName>
                                        </p:attrNameLst>
                                      </p:cBhvr>
                                      <p:to>
                                        <p:strVal val="visible"/>
                                      </p:to>
                                    </p:set>
                                    <p:anim calcmode="lin" valueType="num">
                                      <p:cBhvr>
                                        <p:cTn id="40" dur="1000" fill="hold"/>
                                        <p:tgtEl>
                                          <p:spTgt spid="22"/>
                                        </p:tgtEl>
                                        <p:attrNameLst>
                                          <p:attrName>ppt_w</p:attrName>
                                        </p:attrNameLst>
                                      </p:cBhvr>
                                      <p:tavLst>
                                        <p:tav tm="0">
                                          <p:val>
                                            <p:fltVal val="0"/>
                                          </p:val>
                                        </p:tav>
                                        <p:tav tm="100000">
                                          <p:val>
                                            <p:strVal val="#ppt_w"/>
                                          </p:val>
                                        </p:tav>
                                      </p:tavLst>
                                    </p:anim>
                                    <p:anim calcmode="lin" valueType="num">
                                      <p:cBhvr>
                                        <p:cTn id="41" dur="1000" fill="hold"/>
                                        <p:tgtEl>
                                          <p:spTgt spid="22"/>
                                        </p:tgtEl>
                                        <p:attrNameLst>
                                          <p:attrName>ppt_h</p:attrName>
                                        </p:attrNameLst>
                                      </p:cBhvr>
                                      <p:tavLst>
                                        <p:tav tm="0">
                                          <p:val>
                                            <p:fltVal val="0"/>
                                          </p:val>
                                        </p:tav>
                                        <p:tav tm="100000">
                                          <p:val>
                                            <p:strVal val="#ppt_h"/>
                                          </p:val>
                                        </p:tav>
                                      </p:tavLst>
                                    </p:anim>
                                    <p:anim calcmode="lin" valueType="num">
                                      <p:cBhvr>
                                        <p:cTn id="42" dur="1000" fill="hold"/>
                                        <p:tgtEl>
                                          <p:spTgt spid="22"/>
                                        </p:tgtEl>
                                        <p:attrNameLst>
                                          <p:attrName>style.rotation</p:attrName>
                                        </p:attrNameLst>
                                      </p:cBhvr>
                                      <p:tavLst>
                                        <p:tav tm="0">
                                          <p:val>
                                            <p:fltVal val="360"/>
                                          </p:val>
                                        </p:tav>
                                        <p:tav tm="100000">
                                          <p:val>
                                            <p:fltVal val="0"/>
                                          </p:val>
                                        </p:tav>
                                      </p:tavLst>
                                    </p:anim>
                                    <p:animEffect transition="in" filter="fade">
                                      <p:cBhvr>
                                        <p:cTn id="43" dur="1000"/>
                                        <p:tgtEl>
                                          <p:spTgt spid="22"/>
                                        </p:tgtEl>
                                      </p:cBhvr>
                                    </p:animEffect>
                                  </p:childTnLst>
                                </p:cTn>
                              </p:par>
                              <p:par>
                                <p:cTn id="44" presetID="49" presetClass="entr" presetSubtype="0" decel="100000" fill="hold" grpId="0" nodeType="withEffect">
                                  <p:stCondLst>
                                    <p:cond delay="300"/>
                                  </p:stCondLst>
                                  <p:childTnLst>
                                    <p:set>
                                      <p:cBhvr>
                                        <p:cTn id="45" dur="1" fill="hold">
                                          <p:stCondLst>
                                            <p:cond delay="0"/>
                                          </p:stCondLst>
                                        </p:cTn>
                                        <p:tgtEl>
                                          <p:spTgt spid="25"/>
                                        </p:tgtEl>
                                        <p:attrNameLst>
                                          <p:attrName>style.visibility</p:attrName>
                                        </p:attrNameLst>
                                      </p:cBhvr>
                                      <p:to>
                                        <p:strVal val="visible"/>
                                      </p:to>
                                    </p:set>
                                    <p:anim calcmode="lin" valueType="num">
                                      <p:cBhvr>
                                        <p:cTn id="46" dur="1000" fill="hold"/>
                                        <p:tgtEl>
                                          <p:spTgt spid="25"/>
                                        </p:tgtEl>
                                        <p:attrNameLst>
                                          <p:attrName>ppt_w</p:attrName>
                                        </p:attrNameLst>
                                      </p:cBhvr>
                                      <p:tavLst>
                                        <p:tav tm="0">
                                          <p:val>
                                            <p:fltVal val="0"/>
                                          </p:val>
                                        </p:tav>
                                        <p:tav tm="100000">
                                          <p:val>
                                            <p:strVal val="#ppt_w"/>
                                          </p:val>
                                        </p:tav>
                                      </p:tavLst>
                                    </p:anim>
                                    <p:anim calcmode="lin" valueType="num">
                                      <p:cBhvr>
                                        <p:cTn id="47" dur="1000" fill="hold"/>
                                        <p:tgtEl>
                                          <p:spTgt spid="25"/>
                                        </p:tgtEl>
                                        <p:attrNameLst>
                                          <p:attrName>ppt_h</p:attrName>
                                        </p:attrNameLst>
                                      </p:cBhvr>
                                      <p:tavLst>
                                        <p:tav tm="0">
                                          <p:val>
                                            <p:fltVal val="0"/>
                                          </p:val>
                                        </p:tav>
                                        <p:tav tm="100000">
                                          <p:val>
                                            <p:strVal val="#ppt_h"/>
                                          </p:val>
                                        </p:tav>
                                      </p:tavLst>
                                    </p:anim>
                                    <p:anim calcmode="lin" valueType="num">
                                      <p:cBhvr>
                                        <p:cTn id="48" dur="1000" fill="hold"/>
                                        <p:tgtEl>
                                          <p:spTgt spid="25"/>
                                        </p:tgtEl>
                                        <p:attrNameLst>
                                          <p:attrName>style.rotation</p:attrName>
                                        </p:attrNameLst>
                                      </p:cBhvr>
                                      <p:tavLst>
                                        <p:tav tm="0">
                                          <p:val>
                                            <p:fltVal val="360"/>
                                          </p:val>
                                        </p:tav>
                                        <p:tav tm="100000">
                                          <p:val>
                                            <p:fltVal val="0"/>
                                          </p:val>
                                        </p:tav>
                                      </p:tavLst>
                                    </p:anim>
                                    <p:animEffect transition="in" filter="fade">
                                      <p:cBhvr>
                                        <p:cTn id="49" dur="1000"/>
                                        <p:tgtEl>
                                          <p:spTgt spid="25"/>
                                        </p:tgtEl>
                                      </p:cBhvr>
                                    </p:animEffect>
                                  </p:childTnLst>
                                </p:cTn>
                              </p:par>
                              <p:par>
                                <p:cTn id="50" presetID="49" presetClass="entr" presetSubtype="0" decel="100000" fill="hold" grpId="0" nodeType="withEffect">
                                  <p:stCondLst>
                                    <p:cond delay="400"/>
                                  </p:stCondLst>
                                  <p:childTnLst>
                                    <p:set>
                                      <p:cBhvr>
                                        <p:cTn id="51" dur="1" fill="hold">
                                          <p:stCondLst>
                                            <p:cond delay="0"/>
                                          </p:stCondLst>
                                        </p:cTn>
                                        <p:tgtEl>
                                          <p:spTgt spid="26"/>
                                        </p:tgtEl>
                                        <p:attrNameLst>
                                          <p:attrName>style.visibility</p:attrName>
                                        </p:attrNameLst>
                                      </p:cBhvr>
                                      <p:to>
                                        <p:strVal val="visible"/>
                                      </p:to>
                                    </p:set>
                                    <p:anim calcmode="lin" valueType="num">
                                      <p:cBhvr>
                                        <p:cTn id="52" dur="1000" fill="hold"/>
                                        <p:tgtEl>
                                          <p:spTgt spid="26"/>
                                        </p:tgtEl>
                                        <p:attrNameLst>
                                          <p:attrName>ppt_w</p:attrName>
                                        </p:attrNameLst>
                                      </p:cBhvr>
                                      <p:tavLst>
                                        <p:tav tm="0">
                                          <p:val>
                                            <p:fltVal val="0"/>
                                          </p:val>
                                        </p:tav>
                                        <p:tav tm="100000">
                                          <p:val>
                                            <p:strVal val="#ppt_w"/>
                                          </p:val>
                                        </p:tav>
                                      </p:tavLst>
                                    </p:anim>
                                    <p:anim calcmode="lin" valueType="num">
                                      <p:cBhvr>
                                        <p:cTn id="53" dur="1000" fill="hold"/>
                                        <p:tgtEl>
                                          <p:spTgt spid="26"/>
                                        </p:tgtEl>
                                        <p:attrNameLst>
                                          <p:attrName>ppt_h</p:attrName>
                                        </p:attrNameLst>
                                      </p:cBhvr>
                                      <p:tavLst>
                                        <p:tav tm="0">
                                          <p:val>
                                            <p:fltVal val="0"/>
                                          </p:val>
                                        </p:tav>
                                        <p:tav tm="100000">
                                          <p:val>
                                            <p:strVal val="#ppt_h"/>
                                          </p:val>
                                        </p:tav>
                                      </p:tavLst>
                                    </p:anim>
                                    <p:anim calcmode="lin" valueType="num">
                                      <p:cBhvr>
                                        <p:cTn id="54" dur="1000" fill="hold"/>
                                        <p:tgtEl>
                                          <p:spTgt spid="26"/>
                                        </p:tgtEl>
                                        <p:attrNameLst>
                                          <p:attrName>style.rotation</p:attrName>
                                        </p:attrNameLst>
                                      </p:cBhvr>
                                      <p:tavLst>
                                        <p:tav tm="0">
                                          <p:val>
                                            <p:fltVal val="360"/>
                                          </p:val>
                                        </p:tav>
                                        <p:tav tm="100000">
                                          <p:val>
                                            <p:fltVal val="0"/>
                                          </p:val>
                                        </p:tav>
                                      </p:tavLst>
                                    </p:anim>
                                    <p:animEffect transition="in" filter="fade">
                                      <p:cBhvr>
                                        <p:cTn id="55" dur="1000"/>
                                        <p:tgtEl>
                                          <p:spTgt spid="26"/>
                                        </p:tgtEl>
                                      </p:cBhvr>
                                    </p:animEffect>
                                  </p:childTnLst>
                                </p:cTn>
                              </p:par>
                              <p:par>
                                <p:cTn id="56" presetID="49" presetClass="entr" presetSubtype="0" decel="100000" fill="hold" grpId="0" nodeType="withEffect">
                                  <p:stCondLst>
                                    <p:cond delay="500"/>
                                  </p:stCondLst>
                                  <p:childTnLst>
                                    <p:set>
                                      <p:cBhvr>
                                        <p:cTn id="57" dur="1" fill="hold">
                                          <p:stCondLst>
                                            <p:cond delay="0"/>
                                          </p:stCondLst>
                                        </p:cTn>
                                        <p:tgtEl>
                                          <p:spTgt spid="27"/>
                                        </p:tgtEl>
                                        <p:attrNameLst>
                                          <p:attrName>style.visibility</p:attrName>
                                        </p:attrNameLst>
                                      </p:cBhvr>
                                      <p:to>
                                        <p:strVal val="visible"/>
                                      </p:to>
                                    </p:set>
                                    <p:anim calcmode="lin" valueType="num">
                                      <p:cBhvr>
                                        <p:cTn id="58" dur="1000" fill="hold"/>
                                        <p:tgtEl>
                                          <p:spTgt spid="27"/>
                                        </p:tgtEl>
                                        <p:attrNameLst>
                                          <p:attrName>ppt_w</p:attrName>
                                        </p:attrNameLst>
                                      </p:cBhvr>
                                      <p:tavLst>
                                        <p:tav tm="0">
                                          <p:val>
                                            <p:fltVal val="0"/>
                                          </p:val>
                                        </p:tav>
                                        <p:tav tm="100000">
                                          <p:val>
                                            <p:strVal val="#ppt_w"/>
                                          </p:val>
                                        </p:tav>
                                      </p:tavLst>
                                    </p:anim>
                                    <p:anim calcmode="lin" valueType="num">
                                      <p:cBhvr>
                                        <p:cTn id="59" dur="1000" fill="hold"/>
                                        <p:tgtEl>
                                          <p:spTgt spid="27"/>
                                        </p:tgtEl>
                                        <p:attrNameLst>
                                          <p:attrName>ppt_h</p:attrName>
                                        </p:attrNameLst>
                                      </p:cBhvr>
                                      <p:tavLst>
                                        <p:tav tm="0">
                                          <p:val>
                                            <p:fltVal val="0"/>
                                          </p:val>
                                        </p:tav>
                                        <p:tav tm="100000">
                                          <p:val>
                                            <p:strVal val="#ppt_h"/>
                                          </p:val>
                                        </p:tav>
                                      </p:tavLst>
                                    </p:anim>
                                    <p:anim calcmode="lin" valueType="num">
                                      <p:cBhvr>
                                        <p:cTn id="60" dur="1000" fill="hold"/>
                                        <p:tgtEl>
                                          <p:spTgt spid="27"/>
                                        </p:tgtEl>
                                        <p:attrNameLst>
                                          <p:attrName>style.rotation</p:attrName>
                                        </p:attrNameLst>
                                      </p:cBhvr>
                                      <p:tavLst>
                                        <p:tav tm="0">
                                          <p:val>
                                            <p:fltVal val="360"/>
                                          </p:val>
                                        </p:tav>
                                        <p:tav tm="100000">
                                          <p:val>
                                            <p:fltVal val="0"/>
                                          </p:val>
                                        </p:tav>
                                      </p:tavLst>
                                    </p:anim>
                                    <p:animEffect transition="in" filter="fade">
                                      <p:cBhvr>
                                        <p:cTn id="61" dur="1000"/>
                                        <p:tgtEl>
                                          <p:spTgt spid="27"/>
                                        </p:tgtEl>
                                      </p:cBhvr>
                                    </p:animEffect>
                                  </p:childTnLst>
                                </p:cTn>
                              </p:par>
                              <p:par>
                                <p:cTn id="62" presetID="49" presetClass="entr" presetSubtype="0" decel="100000" fill="hold" grpId="0" nodeType="withEffect">
                                  <p:stCondLst>
                                    <p:cond delay="600"/>
                                  </p:stCondLst>
                                  <p:childTnLst>
                                    <p:set>
                                      <p:cBhvr>
                                        <p:cTn id="63" dur="1" fill="hold">
                                          <p:stCondLst>
                                            <p:cond delay="0"/>
                                          </p:stCondLst>
                                        </p:cTn>
                                        <p:tgtEl>
                                          <p:spTgt spid="28"/>
                                        </p:tgtEl>
                                        <p:attrNameLst>
                                          <p:attrName>style.visibility</p:attrName>
                                        </p:attrNameLst>
                                      </p:cBhvr>
                                      <p:to>
                                        <p:strVal val="visible"/>
                                      </p:to>
                                    </p:set>
                                    <p:anim calcmode="lin" valueType="num">
                                      <p:cBhvr>
                                        <p:cTn id="64" dur="1000" fill="hold"/>
                                        <p:tgtEl>
                                          <p:spTgt spid="28"/>
                                        </p:tgtEl>
                                        <p:attrNameLst>
                                          <p:attrName>ppt_w</p:attrName>
                                        </p:attrNameLst>
                                      </p:cBhvr>
                                      <p:tavLst>
                                        <p:tav tm="0">
                                          <p:val>
                                            <p:fltVal val="0"/>
                                          </p:val>
                                        </p:tav>
                                        <p:tav tm="100000">
                                          <p:val>
                                            <p:strVal val="#ppt_w"/>
                                          </p:val>
                                        </p:tav>
                                      </p:tavLst>
                                    </p:anim>
                                    <p:anim calcmode="lin" valueType="num">
                                      <p:cBhvr>
                                        <p:cTn id="65" dur="1000" fill="hold"/>
                                        <p:tgtEl>
                                          <p:spTgt spid="28"/>
                                        </p:tgtEl>
                                        <p:attrNameLst>
                                          <p:attrName>ppt_h</p:attrName>
                                        </p:attrNameLst>
                                      </p:cBhvr>
                                      <p:tavLst>
                                        <p:tav tm="0">
                                          <p:val>
                                            <p:fltVal val="0"/>
                                          </p:val>
                                        </p:tav>
                                        <p:tav tm="100000">
                                          <p:val>
                                            <p:strVal val="#ppt_h"/>
                                          </p:val>
                                        </p:tav>
                                      </p:tavLst>
                                    </p:anim>
                                    <p:anim calcmode="lin" valueType="num">
                                      <p:cBhvr>
                                        <p:cTn id="66" dur="1000" fill="hold"/>
                                        <p:tgtEl>
                                          <p:spTgt spid="28"/>
                                        </p:tgtEl>
                                        <p:attrNameLst>
                                          <p:attrName>style.rotation</p:attrName>
                                        </p:attrNameLst>
                                      </p:cBhvr>
                                      <p:tavLst>
                                        <p:tav tm="0">
                                          <p:val>
                                            <p:fltVal val="360"/>
                                          </p:val>
                                        </p:tav>
                                        <p:tav tm="100000">
                                          <p:val>
                                            <p:fltVal val="0"/>
                                          </p:val>
                                        </p:tav>
                                      </p:tavLst>
                                    </p:anim>
                                    <p:animEffect transition="in" filter="fade">
                                      <p:cBhvr>
                                        <p:cTn id="67" dur="1000"/>
                                        <p:tgtEl>
                                          <p:spTgt spid="28"/>
                                        </p:tgtEl>
                                      </p:cBhvr>
                                    </p:animEffect>
                                  </p:childTnLst>
                                </p:cTn>
                              </p:par>
                              <p:par>
                                <p:cTn id="68" presetID="49" presetClass="entr" presetSubtype="0" decel="100000" fill="hold" grpId="0" nodeType="withEffect">
                                  <p:stCondLst>
                                    <p:cond delay="700"/>
                                  </p:stCondLst>
                                  <p:childTnLst>
                                    <p:set>
                                      <p:cBhvr>
                                        <p:cTn id="69" dur="1" fill="hold">
                                          <p:stCondLst>
                                            <p:cond delay="0"/>
                                          </p:stCondLst>
                                        </p:cTn>
                                        <p:tgtEl>
                                          <p:spTgt spid="29"/>
                                        </p:tgtEl>
                                        <p:attrNameLst>
                                          <p:attrName>style.visibility</p:attrName>
                                        </p:attrNameLst>
                                      </p:cBhvr>
                                      <p:to>
                                        <p:strVal val="visible"/>
                                      </p:to>
                                    </p:set>
                                    <p:anim calcmode="lin" valueType="num">
                                      <p:cBhvr>
                                        <p:cTn id="70" dur="1000" fill="hold"/>
                                        <p:tgtEl>
                                          <p:spTgt spid="29"/>
                                        </p:tgtEl>
                                        <p:attrNameLst>
                                          <p:attrName>ppt_w</p:attrName>
                                        </p:attrNameLst>
                                      </p:cBhvr>
                                      <p:tavLst>
                                        <p:tav tm="0">
                                          <p:val>
                                            <p:fltVal val="0"/>
                                          </p:val>
                                        </p:tav>
                                        <p:tav tm="100000">
                                          <p:val>
                                            <p:strVal val="#ppt_w"/>
                                          </p:val>
                                        </p:tav>
                                      </p:tavLst>
                                    </p:anim>
                                    <p:anim calcmode="lin" valueType="num">
                                      <p:cBhvr>
                                        <p:cTn id="71" dur="1000" fill="hold"/>
                                        <p:tgtEl>
                                          <p:spTgt spid="29"/>
                                        </p:tgtEl>
                                        <p:attrNameLst>
                                          <p:attrName>ppt_h</p:attrName>
                                        </p:attrNameLst>
                                      </p:cBhvr>
                                      <p:tavLst>
                                        <p:tav tm="0">
                                          <p:val>
                                            <p:fltVal val="0"/>
                                          </p:val>
                                        </p:tav>
                                        <p:tav tm="100000">
                                          <p:val>
                                            <p:strVal val="#ppt_h"/>
                                          </p:val>
                                        </p:tav>
                                      </p:tavLst>
                                    </p:anim>
                                    <p:anim calcmode="lin" valueType="num">
                                      <p:cBhvr>
                                        <p:cTn id="72" dur="1000" fill="hold"/>
                                        <p:tgtEl>
                                          <p:spTgt spid="29"/>
                                        </p:tgtEl>
                                        <p:attrNameLst>
                                          <p:attrName>style.rotation</p:attrName>
                                        </p:attrNameLst>
                                      </p:cBhvr>
                                      <p:tavLst>
                                        <p:tav tm="0">
                                          <p:val>
                                            <p:fltVal val="360"/>
                                          </p:val>
                                        </p:tav>
                                        <p:tav tm="100000">
                                          <p:val>
                                            <p:fltVal val="0"/>
                                          </p:val>
                                        </p:tav>
                                      </p:tavLst>
                                    </p:anim>
                                    <p:animEffect transition="in" filter="fade">
                                      <p:cBhvr>
                                        <p:cTn id="73" dur="1000"/>
                                        <p:tgtEl>
                                          <p:spTgt spid="29"/>
                                        </p:tgtEl>
                                      </p:cBhvr>
                                    </p:animEffect>
                                  </p:childTnLst>
                                </p:cTn>
                              </p:par>
                              <p:par>
                                <p:cTn id="74" presetID="49" presetClass="entr" presetSubtype="0" decel="100000" fill="hold" grpId="0" nodeType="withEffect">
                                  <p:stCondLst>
                                    <p:cond delay="800"/>
                                  </p:stCondLst>
                                  <p:childTnLst>
                                    <p:set>
                                      <p:cBhvr>
                                        <p:cTn id="75" dur="1" fill="hold">
                                          <p:stCondLst>
                                            <p:cond delay="0"/>
                                          </p:stCondLst>
                                        </p:cTn>
                                        <p:tgtEl>
                                          <p:spTgt spid="30"/>
                                        </p:tgtEl>
                                        <p:attrNameLst>
                                          <p:attrName>style.visibility</p:attrName>
                                        </p:attrNameLst>
                                      </p:cBhvr>
                                      <p:to>
                                        <p:strVal val="visible"/>
                                      </p:to>
                                    </p:set>
                                    <p:anim calcmode="lin" valueType="num">
                                      <p:cBhvr>
                                        <p:cTn id="76" dur="1000" fill="hold"/>
                                        <p:tgtEl>
                                          <p:spTgt spid="30"/>
                                        </p:tgtEl>
                                        <p:attrNameLst>
                                          <p:attrName>ppt_w</p:attrName>
                                        </p:attrNameLst>
                                      </p:cBhvr>
                                      <p:tavLst>
                                        <p:tav tm="0">
                                          <p:val>
                                            <p:fltVal val="0"/>
                                          </p:val>
                                        </p:tav>
                                        <p:tav tm="100000">
                                          <p:val>
                                            <p:strVal val="#ppt_w"/>
                                          </p:val>
                                        </p:tav>
                                      </p:tavLst>
                                    </p:anim>
                                    <p:anim calcmode="lin" valueType="num">
                                      <p:cBhvr>
                                        <p:cTn id="77" dur="1000" fill="hold"/>
                                        <p:tgtEl>
                                          <p:spTgt spid="30"/>
                                        </p:tgtEl>
                                        <p:attrNameLst>
                                          <p:attrName>ppt_h</p:attrName>
                                        </p:attrNameLst>
                                      </p:cBhvr>
                                      <p:tavLst>
                                        <p:tav tm="0">
                                          <p:val>
                                            <p:fltVal val="0"/>
                                          </p:val>
                                        </p:tav>
                                        <p:tav tm="100000">
                                          <p:val>
                                            <p:strVal val="#ppt_h"/>
                                          </p:val>
                                        </p:tav>
                                      </p:tavLst>
                                    </p:anim>
                                    <p:anim calcmode="lin" valueType="num">
                                      <p:cBhvr>
                                        <p:cTn id="78" dur="1000" fill="hold"/>
                                        <p:tgtEl>
                                          <p:spTgt spid="30"/>
                                        </p:tgtEl>
                                        <p:attrNameLst>
                                          <p:attrName>style.rotation</p:attrName>
                                        </p:attrNameLst>
                                      </p:cBhvr>
                                      <p:tavLst>
                                        <p:tav tm="0">
                                          <p:val>
                                            <p:fltVal val="360"/>
                                          </p:val>
                                        </p:tav>
                                        <p:tav tm="100000">
                                          <p:val>
                                            <p:fltVal val="0"/>
                                          </p:val>
                                        </p:tav>
                                      </p:tavLst>
                                    </p:anim>
                                    <p:animEffect transition="in" filter="fade">
                                      <p:cBhvr>
                                        <p:cTn id="79" dur="1000"/>
                                        <p:tgtEl>
                                          <p:spTgt spid="30"/>
                                        </p:tgtEl>
                                      </p:cBhvr>
                                    </p:animEffect>
                                  </p:childTnLst>
                                </p:cTn>
                              </p:par>
                              <p:par>
                                <p:cTn id="80" presetID="8" presetClass="emph" presetSubtype="0" repeatCount="indefinite" fill="hold" grpId="1" nodeType="withEffect">
                                  <p:stCondLst>
                                    <p:cond delay="0"/>
                                  </p:stCondLst>
                                  <p:childTnLst>
                                    <p:animRot by="21600000">
                                      <p:cBhvr>
                                        <p:cTn id="81" dur="12000" fill="hold"/>
                                        <p:tgtEl>
                                          <p:spTgt spid="20"/>
                                        </p:tgtEl>
                                        <p:attrNameLst>
                                          <p:attrName>r</p:attrName>
                                        </p:attrNameLst>
                                      </p:cBhvr>
                                    </p:animRot>
                                  </p:childTnLst>
                                </p:cTn>
                              </p:par>
                              <p:par>
                                <p:cTn id="82" presetID="8" presetClass="emph" presetSubtype="0" repeatCount="indefinite" fill="hold" grpId="1" nodeType="withEffect">
                                  <p:stCondLst>
                                    <p:cond delay="0"/>
                                  </p:stCondLst>
                                  <p:childTnLst>
                                    <p:animRot by="-21600000">
                                      <p:cBhvr>
                                        <p:cTn id="83" dur="12000" fill="hold"/>
                                        <p:tgtEl>
                                          <p:spTgt spid="21"/>
                                        </p:tgtEl>
                                        <p:attrNameLst>
                                          <p:attrName>r</p:attrName>
                                        </p:attrNameLst>
                                      </p:cBhvr>
                                    </p:animRot>
                                  </p:childTnLst>
                                </p:cTn>
                              </p:par>
                              <p:par>
                                <p:cTn id="84" presetID="8" presetClass="emph" presetSubtype="0" repeatCount="indefinite" fill="hold" grpId="1" nodeType="withEffect">
                                  <p:stCondLst>
                                    <p:cond delay="0"/>
                                  </p:stCondLst>
                                  <p:childTnLst>
                                    <p:animRot by="21600000">
                                      <p:cBhvr>
                                        <p:cTn id="85" dur="12000" fill="hold"/>
                                        <p:tgtEl>
                                          <p:spTgt spid="22"/>
                                        </p:tgtEl>
                                        <p:attrNameLst>
                                          <p:attrName>r</p:attrName>
                                        </p:attrNameLst>
                                      </p:cBhvr>
                                    </p:animRot>
                                  </p:childTnLst>
                                </p:cTn>
                              </p:par>
                              <p:par>
                                <p:cTn id="86" presetID="8" presetClass="emph" presetSubtype="0" repeatCount="indefinite" fill="hold" grpId="1" nodeType="withEffect">
                                  <p:stCondLst>
                                    <p:cond delay="0"/>
                                  </p:stCondLst>
                                  <p:childTnLst>
                                    <p:animRot by="-21600000">
                                      <p:cBhvr>
                                        <p:cTn id="87" dur="12000" fill="hold"/>
                                        <p:tgtEl>
                                          <p:spTgt spid="25"/>
                                        </p:tgtEl>
                                        <p:attrNameLst>
                                          <p:attrName>r</p:attrName>
                                        </p:attrNameLst>
                                      </p:cBhvr>
                                    </p:animRot>
                                  </p:childTnLst>
                                </p:cTn>
                              </p:par>
                              <p:par>
                                <p:cTn id="88" presetID="8" presetClass="emph" presetSubtype="0" repeatCount="indefinite" fill="hold" grpId="1" nodeType="withEffect">
                                  <p:stCondLst>
                                    <p:cond delay="0"/>
                                  </p:stCondLst>
                                  <p:childTnLst>
                                    <p:animRot by="21600000">
                                      <p:cBhvr>
                                        <p:cTn id="89" dur="12000" fill="hold"/>
                                        <p:tgtEl>
                                          <p:spTgt spid="26"/>
                                        </p:tgtEl>
                                        <p:attrNameLst>
                                          <p:attrName>r</p:attrName>
                                        </p:attrNameLst>
                                      </p:cBhvr>
                                    </p:animRot>
                                  </p:childTnLst>
                                </p:cTn>
                              </p:par>
                              <p:par>
                                <p:cTn id="90" presetID="8" presetClass="emph" presetSubtype="0" repeatCount="indefinite" fill="hold" grpId="1" nodeType="withEffect">
                                  <p:stCondLst>
                                    <p:cond delay="0"/>
                                  </p:stCondLst>
                                  <p:childTnLst>
                                    <p:animRot by="-21600000">
                                      <p:cBhvr>
                                        <p:cTn id="91" dur="12000" fill="hold"/>
                                        <p:tgtEl>
                                          <p:spTgt spid="27"/>
                                        </p:tgtEl>
                                        <p:attrNameLst>
                                          <p:attrName>r</p:attrName>
                                        </p:attrNameLst>
                                      </p:cBhvr>
                                    </p:animRot>
                                  </p:childTnLst>
                                </p:cTn>
                              </p:par>
                              <p:par>
                                <p:cTn id="92" presetID="8" presetClass="emph" presetSubtype="0" repeatCount="indefinite" fill="hold" grpId="1" nodeType="withEffect">
                                  <p:stCondLst>
                                    <p:cond delay="0"/>
                                  </p:stCondLst>
                                  <p:childTnLst>
                                    <p:animRot by="21600000">
                                      <p:cBhvr>
                                        <p:cTn id="93" dur="12000" fill="hold"/>
                                        <p:tgtEl>
                                          <p:spTgt spid="28"/>
                                        </p:tgtEl>
                                        <p:attrNameLst>
                                          <p:attrName>r</p:attrName>
                                        </p:attrNameLst>
                                      </p:cBhvr>
                                    </p:animRot>
                                  </p:childTnLst>
                                </p:cTn>
                              </p:par>
                              <p:par>
                                <p:cTn id="94" presetID="8" presetClass="emph" presetSubtype="0" repeatCount="indefinite" fill="hold" grpId="1" nodeType="withEffect">
                                  <p:stCondLst>
                                    <p:cond delay="0"/>
                                  </p:stCondLst>
                                  <p:childTnLst>
                                    <p:animRot by="-21600000">
                                      <p:cBhvr>
                                        <p:cTn id="95" dur="12000" fill="hold"/>
                                        <p:tgtEl>
                                          <p:spTgt spid="29"/>
                                        </p:tgtEl>
                                        <p:attrNameLst>
                                          <p:attrName>r</p:attrName>
                                        </p:attrNameLst>
                                      </p:cBhvr>
                                    </p:animRot>
                                  </p:childTnLst>
                                </p:cTn>
                              </p:par>
                              <p:par>
                                <p:cTn id="96" presetID="8" presetClass="emph" presetSubtype="0" repeatCount="indefinite" fill="hold" grpId="1" nodeType="withEffect">
                                  <p:stCondLst>
                                    <p:cond delay="0"/>
                                  </p:stCondLst>
                                  <p:childTnLst>
                                    <p:animRot by="21600000">
                                      <p:cBhvr>
                                        <p:cTn id="97" dur="12000" fill="hold"/>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p:bldP spid="34" grpId="0" animBg="1"/>
      <p:bldP spid="35" grpId="0"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Oval 6">
            <a:extLst>
              <a:ext uri="{FF2B5EF4-FFF2-40B4-BE49-F238E27FC236}">
                <a16:creationId xmlns:a16="http://schemas.microsoft.com/office/drawing/2014/main" id="{DFD3BC4F-379E-4880-9DDF-FD91208CAE0A}"/>
              </a:ext>
            </a:extLst>
          </p:cNvPr>
          <p:cNvSpPr>
            <a:spLocks noChangeArrowheads="1"/>
          </p:cNvSpPr>
          <p:nvPr/>
        </p:nvSpPr>
        <p:spPr bwMode="auto">
          <a:xfrm>
            <a:off x="1869423" y="1411094"/>
            <a:ext cx="1101582" cy="1103169"/>
          </a:xfrm>
          <a:prstGeom prst="ellipse">
            <a:avLst/>
          </a:prstGeom>
          <a:solidFill>
            <a:srgbClr val="F2F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168" name="Group 167">
            <a:extLst>
              <a:ext uri="{FF2B5EF4-FFF2-40B4-BE49-F238E27FC236}">
                <a16:creationId xmlns:a16="http://schemas.microsoft.com/office/drawing/2014/main" id="{4E5830DA-E477-4033-B570-E211FF1089A6}"/>
              </a:ext>
            </a:extLst>
          </p:cNvPr>
          <p:cNvGrpSpPr/>
          <p:nvPr/>
        </p:nvGrpSpPr>
        <p:grpSpPr>
          <a:xfrm>
            <a:off x="1132126" y="1372206"/>
            <a:ext cx="4271406" cy="3292840"/>
            <a:chOff x="8180388" y="1379538"/>
            <a:chExt cx="8543925" cy="6586538"/>
          </a:xfrm>
        </p:grpSpPr>
        <p:sp>
          <p:nvSpPr>
            <p:cNvPr id="5" name="Freeform 5">
              <a:extLst>
                <a:ext uri="{FF2B5EF4-FFF2-40B4-BE49-F238E27FC236}">
                  <a16:creationId xmlns:a16="http://schemas.microsoft.com/office/drawing/2014/main" id="{5F5D8BFA-4FDC-4B05-8CDC-4D24EF601E0E}"/>
                </a:ext>
              </a:extLst>
            </p:cNvPr>
            <p:cNvSpPr>
              <a:spLocks/>
            </p:cNvSpPr>
            <p:nvPr/>
          </p:nvSpPr>
          <p:spPr bwMode="auto">
            <a:xfrm>
              <a:off x="8180388" y="1379538"/>
              <a:ext cx="8543925" cy="6586538"/>
            </a:xfrm>
            <a:custGeom>
              <a:avLst/>
              <a:gdLst>
                <a:gd name="T0" fmla="*/ 3445 w 3505"/>
                <a:gd name="T1" fmla="*/ 2216 h 2700"/>
                <a:gd name="T2" fmla="*/ 3161 w 3505"/>
                <a:gd name="T3" fmla="*/ 2216 h 2700"/>
                <a:gd name="T4" fmla="*/ 3171 w 3505"/>
                <a:gd name="T5" fmla="*/ 2188 h 2700"/>
                <a:gd name="T6" fmla="*/ 3183 w 3505"/>
                <a:gd name="T7" fmla="*/ 2188 h 2700"/>
                <a:gd name="T8" fmla="*/ 3243 w 3505"/>
                <a:gd name="T9" fmla="*/ 2127 h 2700"/>
                <a:gd name="T10" fmla="*/ 3243 w 3505"/>
                <a:gd name="T11" fmla="*/ 2127 h 2700"/>
                <a:gd name="T12" fmla="*/ 3190 w 3505"/>
                <a:gd name="T13" fmla="*/ 2067 h 2700"/>
                <a:gd name="T14" fmla="*/ 3077 w 3505"/>
                <a:gd name="T15" fmla="*/ 1753 h 2700"/>
                <a:gd name="T16" fmla="*/ 2547 w 3505"/>
                <a:gd name="T17" fmla="*/ 1753 h 2700"/>
                <a:gd name="T18" fmla="*/ 2498 w 3505"/>
                <a:gd name="T19" fmla="*/ 1703 h 2700"/>
                <a:gd name="T20" fmla="*/ 2547 w 3505"/>
                <a:gd name="T21" fmla="*/ 1654 h 2700"/>
                <a:gd name="T22" fmla="*/ 2981 w 3505"/>
                <a:gd name="T23" fmla="*/ 1654 h 2700"/>
                <a:gd name="T24" fmla="*/ 2799 w 3505"/>
                <a:gd name="T25" fmla="*/ 1529 h 2700"/>
                <a:gd name="T26" fmla="*/ 2540 w 3505"/>
                <a:gd name="T27" fmla="*/ 1139 h 2700"/>
                <a:gd name="T28" fmla="*/ 2403 w 3505"/>
                <a:gd name="T29" fmla="*/ 1139 h 2700"/>
                <a:gd name="T30" fmla="*/ 2354 w 3505"/>
                <a:gd name="T31" fmla="*/ 1089 h 2700"/>
                <a:gd name="T32" fmla="*/ 2403 w 3505"/>
                <a:gd name="T33" fmla="*/ 1040 h 2700"/>
                <a:gd name="T34" fmla="*/ 2537 w 3505"/>
                <a:gd name="T35" fmla="*/ 1040 h 2700"/>
                <a:gd name="T36" fmla="*/ 2541 w 3505"/>
                <a:gd name="T37" fmla="*/ 527 h 2700"/>
                <a:gd name="T38" fmla="*/ 2525 w 3505"/>
                <a:gd name="T39" fmla="*/ 429 h 2700"/>
                <a:gd name="T40" fmla="*/ 2083 w 3505"/>
                <a:gd name="T41" fmla="*/ 429 h 2700"/>
                <a:gd name="T42" fmla="*/ 2034 w 3505"/>
                <a:gd name="T43" fmla="*/ 379 h 2700"/>
                <a:gd name="T44" fmla="*/ 2034 w 3505"/>
                <a:gd name="T45" fmla="*/ 379 h 2700"/>
                <a:gd name="T46" fmla="*/ 2083 w 3505"/>
                <a:gd name="T47" fmla="*/ 330 h 2700"/>
                <a:gd name="T48" fmla="*/ 2483 w 3505"/>
                <a:gd name="T49" fmla="*/ 330 h 2700"/>
                <a:gd name="T50" fmla="*/ 1661 w 3505"/>
                <a:gd name="T51" fmla="*/ 476 h 2700"/>
                <a:gd name="T52" fmla="*/ 826 w 3505"/>
                <a:gd name="T53" fmla="*/ 1023 h 2700"/>
                <a:gd name="T54" fmla="*/ 10 w 3505"/>
                <a:gd name="T55" fmla="*/ 1611 h 2700"/>
                <a:gd name="T56" fmla="*/ 23 w 3505"/>
                <a:gd name="T57" fmla="*/ 1813 h 2700"/>
                <a:gd name="T58" fmla="*/ 225 w 3505"/>
                <a:gd name="T59" fmla="*/ 1813 h 2700"/>
                <a:gd name="T60" fmla="*/ 274 w 3505"/>
                <a:gd name="T61" fmla="*/ 1862 h 2700"/>
                <a:gd name="T62" fmla="*/ 225 w 3505"/>
                <a:gd name="T63" fmla="*/ 1911 h 2700"/>
                <a:gd name="T64" fmla="*/ 62 w 3505"/>
                <a:gd name="T65" fmla="*/ 1911 h 2700"/>
                <a:gd name="T66" fmla="*/ 227 w 3505"/>
                <a:gd name="T67" fmla="*/ 2116 h 2700"/>
                <a:gd name="T68" fmla="*/ 243 w 3505"/>
                <a:gd name="T69" fmla="*/ 2114 h 2700"/>
                <a:gd name="T70" fmla="*/ 586 w 3505"/>
                <a:gd name="T71" fmla="*/ 2114 h 2700"/>
                <a:gd name="T72" fmla="*/ 635 w 3505"/>
                <a:gd name="T73" fmla="*/ 2163 h 2700"/>
                <a:gd name="T74" fmla="*/ 586 w 3505"/>
                <a:gd name="T75" fmla="*/ 2212 h 2700"/>
                <a:gd name="T76" fmla="*/ 358 w 3505"/>
                <a:gd name="T77" fmla="*/ 2212 h 2700"/>
                <a:gd name="T78" fmla="*/ 506 w 3505"/>
                <a:gd name="T79" fmla="*/ 2288 h 2700"/>
                <a:gd name="T80" fmla="*/ 1053 w 3505"/>
                <a:gd name="T81" fmla="*/ 2195 h 2700"/>
                <a:gd name="T82" fmla="*/ 2398 w 3505"/>
                <a:gd name="T83" fmla="*/ 2561 h 2700"/>
                <a:gd name="T84" fmla="*/ 2962 w 3505"/>
                <a:gd name="T85" fmla="*/ 2492 h 2700"/>
                <a:gd name="T86" fmla="*/ 3242 w 3505"/>
                <a:gd name="T87" fmla="*/ 2492 h 2700"/>
                <a:gd name="T88" fmla="*/ 3303 w 3505"/>
                <a:gd name="T89" fmla="*/ 2431 h 2700"/>
                <a:gd name="T90" fmla="*/ 3242 w 3505"/>
                <a:gd name="T91" fmla="*/ 2371 h 2700"/>
                <a:gd name="T92" fmla="*/ 3077 w 3505"/>
                <a:gd name="T93" fmla="*/ 2371 h 2700"/>
                <a:gd name="T94" fmla="*/ 3101 w 3505"/>
                <a:gd name="T95" fmla="*/ 2337 h 2700"/>
                <a:gd name="T96" fmla="*/ 3445 w 3505"/>
                <a:gd name="T97" fmla="*/ 2337 h 2700"/>
                <a:gd name="T98" fmla="*/ 3505 w 3505"/>
                <a:gd name="T99" fmla="*/ 2277 h 2700"/>
                <a:gd name="T100" fmla="*/ 3445 w 3505"/>
                <a:gd name="T101" fmla="*/ 2216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5" h="2700">
                  <a:moveTo>
                    <a:pt x="3445" y="2216"/>
                  </a:moveTo>
                  <a:cubicBezTo>
                    <a:pt x="3161" y="2216"/>
                    <a:pt x="3161" y="2216"/>
                    <a:pt x="3161" y="2216"/>
                  </a:cubicBezTo>
                  <a:cubicBezTo>
                    <a:pt x="3165" y="2207"/>
                    <a:pt x="3168" y="2197"/>
                    <a:pt x="3171" y="2188"/>
                  </a:cubicBezTo>
                  <a:cubicBezTo>
                    <a:pt x="3183" y="2188"/>
                    <a:pt x="3183" y="2188"/>
                    <a:pt x="3183" y="2188"/>
                  </a:cubicBezTo>
                  <a:cubicBezTo>
                    <a:pt x="3216" y="2188"/>
                    <a:pt x="3243" y="2161"/>
                    <a:pt x="3243" y="2127"/>
                  </a:cubicBezTo>
                  <a:cubicBezTo>
                    <a:pt x="3243" y="2127"/>
                    <a:pt x="3243" y="2127"/>
                    <a:pt x="3243" y="2127"/>
                  </a:cubicBezTo>
                  <a:cubicBezTo>
                    <a:pt x="3243" y="2097"/>
                    <a:pt x="3220" y="2071"/>
                    <a:pt x="3190" y="2067"/>
                  </a:cubicBezTo>
                  <a:cubicBezTo>
                    <a:pt x="3193" y="1964"/>
                    <a:pt x="3160" y="1856"/>
                    <a:pt x="3077" y="1753"/>
                  </a:cubicBezTo>
                  <a:cubicBezTo>
                    <a:pt x="2547" y="1753"/>
                    <a:pt x="2547" y="1753"/>
                    <a:pt x="2547" y="1753"/>
                  </a:cubicBezTo>
                  <a:cubicBezTo>
                    <a:pt x="2520" y="1753"/>
                    <a:pt x="2498" y="1730"/>
                    <a:pt x="2498" y="1703"/>
                  </a:cubicBezTo>
                  <a:cubicBezTo>
                    <a:pt x="2498" y="1676"/>
                    <a:pt x="2520" y="1654"/>
                    <a:pt x="2547" y="1654"/>
                  </a:cubicBezTo>
                  <a:cubicBezTo>
                    <a:pt x="2981" y="1654"/>
                    <a:pt x="2981" y="1654"/>
                    <a:pt x="2981" y="1654"/>
                  </a:cubicBezTo>
                  <a:cubicBezTo>
                    <a:pt x="2931" y="1611"/>
                    <a:pt x="2870" y="1569"/>
                    <a:pt x="2799" y="1529"/>
                  </a:cubicBezTo>
                  <a:cubicBezTo>
                    <a:pt x="2605" y="1430"/>
                    <a:pt x="2551" y="1306"/>
                    <a:pt x="2540" y="1139"/>
                  </a:cubicBezTo>
                  <a:cubicBezTo>
                    <a:pt x="2403" y="1139"/>
                    <a:pt x="2403" y="1139"/>
                    <a:pt x="2403" y="1139"/>
                  </a:cubicBezTo>
                  <a:cubicBezTo>
                    <a:pt x="2376" y="1139"/>
                    <a:pt x="2354" y="1117"/>
                    <a:pt x="2354" y="1089"/>
                  </a:cubicBezTo>
                  <a:cubicBezTo>
                    <a:pt x="2354" y="1062"/>
                    <a:pt x="2376" y="1040"/>
                    <a:pt x="2403" y="1040"/>
                  </a:cubicBezTo>
                  <a:cubicBezTo>
                    <a:pt x="2537" y="1040"/>
                    <a:pt x="2537" y="1040"/>
                    <a:pt x="2537" y="1040"/>
                  </a:cubicBezTo>
                  <a:cubicBezTo>
                    <a:pt x="2539" y="900"/>
                    <a:pt x="2554" y="732"/>
                    <a:pt x="2541" y="527"/>
                  </a:cubicBezTo>
                  <a:cubicBezTo>
                    <a:pt x="2539" y="492"/>
                    <a:pt x="2534" y="459"/>
                    <a:pt x="2525" y="429"/>
                  </a:cubicBezTo>
                  <a:cubicBezTo>
                    <a:pt x="2083" y="429"/>
                    <a:pt x="2083" y="429"/>
                    <a:pt x="2083" y="429"/>
                  </a:cubicBezTo>
                  <a:cubicBezTo>
                    <a:pt x="2056" y="429"/>
                    <a:pt x="2034" y="407"/>
                    <a:pt x="2034" y="379"/>
                  </a:cubicBezTo>
                  <a:cubicBezTo>
                    <a:pt x="2034" y="379"/>
                    <a:pt x="2034" y="379"/>
                    <a:pt x="2034" y="379"/>
                  </a:cubicBezTo>
                  <a:cubicBezTo>
                    <a:pt x="2034" y="352"/>
                    <a:pt x="2056" y="330"/>
                    <a:pt x="2083" y="330"/>
                  </a:cubicBezTo>
                  <a:cubicBezTo>
                    <a:pt x="2483" y="330"/>
                    <a:pt x="2483" y="330"/>
                    <a:pt x="2483" y="330"/>
                  </a:cubicBezTo>
                  <a:cubicBezTo>
                    <a:pt x="2278" y="0"/>
                    <a:pt x="1622" y="160"/>
                    <a:pt x="1661" y="476"/>
                  </a:cubicBezTo>
                  <a:cubicBezTo>
                    <a:pt x="1710" y="867"/>
                    <a:pt x="1133" y="1232"/>
                    <a:pt x="826" y="1023"/>
                  </a:cubicBezTo>
                  <a:cubicBezTo>
                    <a:pt x="559" y="841"/>
                    <a:pt x="72" y="1134"/>
                    <a:pt x="10" y="1611"/>
                  </a:cubicBezTo>
                  <a:cubicBezTo>
                    <a:pt x="0" y="1684"/>
                    <a:pt x="6" y="1752"/>
                    <a:pt x="23" y="1813"/>
                  </a:cubicBezTo>
                  <a:cubicBezTo>
                    <a:pt x="225" y="1813"/>
                    <a:pt x="225" y="1813"/>
                    <a:pt x="225" y="1813"/>
                  </a:cubicBezTo>
                  <a:cubicBezTo>
                    <a:pt x="252" y="1813"/>
                    <a:pt x="274" y="1835"/>
                    <a:pt x="274" y="1862"/>
                  </a:cubicBezTo>
                  <a:cubicBezTo>
                    <a:pt x="274" y="1889"/>
                    <a:pt x="252" y="1911"/>
                    <a:pt x="225" y="1911"/>
                  </a:cubicBezTo>
                  <a:cubicBezTo>
                    <a:pt x="62" y="1911"/>
                    <a:pt x="62" y="1911"/>
                    <a:pt x="62" y="1911"/>
                  </a:cubicBezTo>
                  <a:cubicBezTo>
                    <a:pt x="103" y="1993"/>
                    <a:pt x="164" y="2062"/>
                    <a:pt x="227" y="2116"/>
                  </a:cubicBezTo>
                  <a:cubicBezTo>
                    <a:pt x="232" y="2115"/>
                    <a:pt x="237" y="2114"/>
                    <a:pt x="243" y="2114"/>
                  </a:cubicBezTo>
                  <a:cubicBezTo>
                    <a:pt x="586" y="2114"/>
                    <a:pt x="586" y="2114"/>
                    <a:pt x="586" y="2114"/>
                  </a:cubicBezTo>
                  <a:cubicBezTo>
                    <a:pt x="613" y="2114"/>
                    <a:pt x="635" y="2136"/>
                    <a:pt x="635" y="2163"/>
                  </a:cubicBezTo>
                  <a:cubicBezTo>
                    <a:pt x="635" y="2190"/>
                    <a:pt x="613" y="2212"/>
                    <a:pt x="586" y="2212"/>
                  </a:cubicBezTo>
                  <a:cubicBezTo>
                    <a:pt x="358" y="2212"/>
                    <a:pt x="358" y="2212"/>
                    <a:pt x="358" y="2212"/>
                  </a:cubicBezTo>
                  <a:cubicBezTo>
                    <a:pt x="441" y="2264"/>
                    <a:pt x="506" y="2288"/>
                    <a:pt x="506" y="2288"/>
                  </a:cubicBezTo>
                  <a:cubicBezTo>
                    <a:pt x="786" y="2358"/>
                    <a:pt x="936" y="2255"/>
                    <a:pt x="1053" y="2195"/>
                  </a:cubicBezTo>
                  <a:cubicBezTo>
                    <a:pt x="1378" y="2028"/>
                    <a:pt x="2005" y="2079"/>
                    <a:pt x="2398" y="2561"/>
                  </a:cubicBezTo>
                  <a:cubicBezTo>
                    <a:pt x="2535" y="2700"/>
                    <a:pt x="2781" y="2643"/>
                    <a:pt x="2962" y="2492"/>
                  </a:cubicBezTo>
                  <a:cubicBezTo>
                    <a:pt x="3242" y="2492"/>
                    <a:pt x="3242" y="2492"/>
                    <a:pt x="3242" y="2492"/>
                  </a:cubicBezTo>
                  <a:cubicBezTo>
                    <a:pt x="3276" y="2492"/>
                    <a:pt x="3303" y="2465"/>
                    <a:pt x="3303" y="2431"/>
                  </a:cubicBezTo>
                  <a:cubicBezTo>
                    <a:pt x="3303" y="2398"/>
                    <a:pt x="3276" y="2371"/>
                    <a:pt x="3242" y="2371"/>
                  </a:cubicBezTo>
                  <a:cubicBezTo>
                    <a:pt x="3077" y="2371"/>
                    <a:pt x="3077" y="2371"/>
                    <a:pt x="3077" y="2371"/>
                  </a:cubicBezTo>
                  <a:cubicBezTo>
                    <a:pt x="3085" y="2360"/>
                    <a:pt x="3093" y="2349"/>
                    <a:pt x="3101" y="2337"/>
                  </a:cubicBezTo>
                  <a:cubicBezTo>
                    <a:pt x="3445" y="2337"/>
                    <a:pt x="3445" y="2337"/>
                    <a:pt x="3445" y="2337"/>
                  </a:cubicBezTo>
                  <a:cubicBezTo>
                    <a:pt x="3478" y="2337"/>
                    <a:pt x="3505" y="2310"/>
                    <a:pt x="3505" y="2277"/>
                  </a:cubicBezTo>
                  <a:cubicBezTo>
                    <a:pt x="3505" y="2243"/>
                    <a:pt x="3478" y="2216"/>
                    <a:pt x="3445" y="2216"/>
                  </a:cubicBezTo>
                  <a:close/>
                </a:path>
              </a:pathLst>
            </a:custGeom>
            <a:solidFill>
              <a:srgbClr val="F2F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 name="Freeform 8">
              <a:extLst>
                <a:ext uri="{FF2B5EF4-FFF2-40B4-BE49-F238E27FC236}">
                  <a16:creationId xmlns:a16="http://schemas.microsoft.com/office/drawing/2014/main" id="{E00F8A19-EDF1-4B73-B7FF-346B81BCF482}"/>
                </a:ext>
              </a:extLst>
            </p:cNvPr>
            <p:cNvSpPr>
              <a:spLocks/>
            </p:cNvSpPr>
            <p:nvPr/>
          </p:nvSpPr>
          <p:spPr bwMode="auto">
            <a:xfrm>
              <a:off x="13925550" y="4665663"/>
              <a:ext cx="955675" cy="239713"/>
            </a:xfrm>
            <a:custGeom>
              <a:avLst/>
              <a:gdLst>
                <a:gd name="T0" fmla="*/ 343 w 392"/>
                <a:gd name="T1" fmla="*/ 98 h 98"/>
                <a:gd name="T2" fmla="*/ 49 w 392"/>
                <a:gd name="T3" fmla="*/ 98 h 98"/>
                <a:gd name="T4" fmla="*/ 0 w 392"/>
                <a:gd name="T5" fmla="*/ 49 h 98"/>
                <a:gd name="T6" fmla="*/ 0 w 392"/>
                <a:gd name="T7" fmla="*/ 49 h 98"/>
                <a:gd name="T8" fmla="*/ 49 w 392"/>
                <a:gd name="T9" fmla="*/ 0 h 98"/>
                <a:gd name="T10" fmla="*/ 343 w 392"/>
                <a:gd name="T11" fmla="*/ 0 h 98"/>
                <a:gd name="T12" fmla="*/ 392 w 392"/>
                <a:gd name="T13" fmla="*/ 49 h 98"/>
                <a:gd name="T14" fmla="*/ 392 w 392"/>
                <a:gd name="T15" fmla="*/ 49 h 98"/>
                <a:gd name="T16" fmla="*/ 343 w 392"/>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98">
                  <a:moveTo>
                    <a:pt x="343" y="98"/>
                  </a:moveTo>
                  <a:cubicBezTo>
                    <a:pt x="49" y="98"/>
                    <a:pt x="49" y="98"/>
                    <a:pt x="49" y="98"/>
                  </a:cubicBezTo>
                  <a:cubicBezTo>
                    <a:pt x="22" y="98"/>
                    <a:pt x="0" y="76"/>
                    <a:pt x="0" y="49"/>
                  </a:cubicBezTo>
                  <a:cubicBezTo>
                    <a:pt x="0" y="49"/>
                    <a:pt x="0" y="49"/>
                    <a:pt x="0" y="49"/>
                  </a:cubicBezTo>
                  <a:cubicBezTo>
                    <a:pt x="0" y="22"/>
                    <a:pt x="22" y="0"/>
                    <a:pt x="49" y="0"/>
                  </a:cubicBezTo>
                  <a:cubicBezTo>
                    <a:pt x="343" y="0"/>
                    <a:pt x="343" y="0"/>
                    <a:pt x="343" y="0"/>
                  </a:cubicBezTo>
                  <a:cubicBezTo>
                    <a:pt x="370" y="0"/>
                    <a:pt x="392" y="22"/>
                    <a:pt x="392" y="49"/>
                  </a:cubicBezTo>
                  <a:cubicBezTo>
                    <a:pt x="392" y="49"/>
                    <a:pt x="392" y="49"/>
                    <a:pt x="392" y="49"/>
                  </a:cubicBezTo>
                  <a:cubicBezTo>
                    <a:pt x="392" y="76"/>
                    <a:pt x="370" y="98"/>
                    <a:pt x="343"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 name="Freeform 9">
              <a:extLst>
                <a:ext uri="{FF2B5EF4-FFF2-40B4-BE49-F238E27FC236}">
                  <a16:creationId xmlns:a16="http://schemas.microsoft.com/office/drawing/2014/main" id="{4D3973A5-94B5-4506-BACB-01E776AF2662}"/>
                </a:ext>
              </a:extLst>
            </p:cNvPr>
            <p:cNvSpPr>
              <a:spLocks/>
            </p:cNvSpPr>
            <p:nvPr/>
          </p:nvSpPr>
          <p:spPr bwMode="auto">
            <a:xfrm>
              <a:off x="14927263" y="4665663"/>
              <a:ext cx="238125" cy="239713"/>
            </a:xfrm>
            <a:custGeom>
              <a:avLst/>
              <a:gdLst>
                <a:gd name="T0" fmla="*/ 49 w 98"/>
                <a:gd name="T1" fmla="*/ 98 h 98"/>
                <a:gd name="T2" fmla="*/ 49 w 98"/>
                <a:gd name="T3" fmla="*/ 98 h 98"/>
                <a:gd name="T4" fmla="*/ 0 w 98"/>
                <a:gd name="T5" fmla="*/ 49 h 98"/>
                <a:gd name="T6" fmla="*/ 0 w 98"/>
                <a:gd name="T7" fmla="*/ 49 h 98"/>
                <a:gd name="T8" fmla="*/ 49 w 98"/>
                <a:gd name="T9" fmla="*/ 0 h 98"/>
                <a:gd name="T10" fmla="*/ 49 w 98"/>
                <a:gd name="T11" fmla="*/ 0 h 98"/>
                <a:gd name="T12" fmla="*/ 98 w 98"/>
                <a:gd name="T13" fmla="*/ 49 h 98"/>
                <a:gd name="T14" fmla="*/ 98 w 98"/>
                <a:gd name="T15" fmla="*/ 49 h 98"/>
                <a:gd name="T16" fmla="*/ 49 w 98"/>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8">
                  <a:moveTo>
                    <a:pt x="49" y="98"/>
                  </a:moveTo>
                  <a:cubicBezTo>
                    <a:pt x="49" y="98"/>
                    <a:pt x="49" y="98"/>
                    <a:pt x="49" y="98"/>
                  </a:cubicBezTo>
                  <a:cubicBezTo>
                    <a:pt x="22" y="98"/>
                    <a:pt x="0" y="76"/>
                    <a:pt x="0" y="49"/>
                  </a:cubicBezTo>
                  <a:cubicBezTo>
                    <a:pt x="0" y="49"/>
                    <a:pt x="0" y="49"/>
                    <a:pt x="0" y="49"/>
                  </a:cubicBezTo>
                  <a:cubicBezTo>
                    <a:pt x="0" y="22"/>
                    <a:pt x="22" y="0"/>
                    <a:pt x="49" y="0"/>
                  </a:cubicBezTo>
                  <a:cubicBezTo>
                    <a:pt x="49" y="0"/>
                    <a:pt x="49" y="0"/>
                    <a:pt x="49" y="0"/>
                  </a:cubicBezTo>
                  <a:cubicBezTo>
                    <a:pt x="76" y="0"/>
                    <a:pt x="98" y="22"/>
                    <a:pt x="98" y="49"/>
                  </a:cubicBezTo>
                  <a:cubicBezTo>
                    <a:pt x="98" y="49"/>
                    <a:pt x="98" y="49"/>
                    <a:pt x="98" y="49"/>
                  </a:cubicBezTo>
                  <a:cubicBezTo>
                    <a:pt x="98" y="76"/>
                    <a:pt x="76" y="98"/>
                    <a:pt x="49"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 name="Freeform 10">
              <a:extLst>
                <a:ext uri="{FF2B5EF4-FFF2-40B4-BE49-F238E27FC236}">
                  <a16:creationId xmlns:a16="http://schemas.microsoft.com/office/drawing/2014/main" id="{7410FD5D-E4B2-4980-936E-96800846B5F1}"/>
                </a:ext>
              </a:extLst>
            </p:cNvPr>
            <p:cNvSpPr>
              <a:spLocks/>
            </p:cNvSpPr>
            <p:nvPr/>
          </p:nvSpPr>
          <p:spPr bwMode="auto">
            <a:xfrm>
              <a:off x="14327188" y="4359275"/>
              <a:ext cx="819150" cy="241300"/>
            </a:xfrm>
            <a:custGeom>
              <a:avLst/>
              <a:gdLst>
                <a:gd name="T0" fmla="*/ 287 w 336"/>
                <a:gd name="T1" fmla="*/ 99 h 99"/>
                <a:gd name="T2" fmla="*/ 49 w 336"/>
                <a:gd name="T3" fmla="*/ 99 h 99"/>
                <a:gd name="T4" fmla="*/ 0 w 336"/>
                <a:gd name="T5" fmla="*/ 50 h 99"/>
                <a:gd name="T6" fmla="*/ 0 w 336"/>
                <a:gd name="T7" fmla="*/ 50 h 99"/>
                <a:gd name="T8" fmla="*/ 49 w 336"/>
                <a:gd name="T9" fmla="*/ 0 h 99"/>
                <a:gd name="T10" fmla="*/ 287 w 336"/>
                <a:gd name="T11" fmla="*/ 0 h 99"/>
                <a:gd name="T12" fmla="*/ 336 w 336"/>
                <a:gd name="T13" fmla="*/ 50 h 99"/>
                <a:gd name="T14" fmla="*/ 336 w 336"/>
                <a:gd name="T15" fmla="*/ 50 h 99"/>
                <a:gd name="T16" fmla="*/ 287 w 336"/>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99">
                  <a:moveTo>
                    <a:pt x="287" y="99"/>
                  </a:moveTo>
                  <a:cubicBezTo>
                    <a:pt x="49" y="99"/>
                    <a:pt x="49" y="99"/>
                    <a:pt x="49" y="99"/>
                  </a:cubicBezTo>
                  <a:cubicBezTo>
                    <a:pt x="22" y="99"/>
                    <a:pt x="0" y="77"/>
                    <a:pt x="0" y="50"/>
                  </a:cubicBezTo>
                  <a:cubicBezTo>
                    <a:pt x="0" y="50"/>
                    <a:pt x="0" y="50"/>
                    <a:pt x="0" y="50"/>
                  </a:cubicBezTo>
                  <a:cubicBezTo>
                    <a:pt x="0" y="22"/>
                    <a:pt x="22" y="0"/>
                    <a:pt x="49" y="0"/>
                  </a:cubicBezTo>
                  <a:cubicBezTo>
                    <a:pt x="287" y="0"/>
                    <a:pt x="287" y="0"/>
                    <a:pt x="287" y="0"/>
                  </a:cubicBezTo>
                  <a:cubicBezTo>
                    <a:pt x="314" y="0"/>
                    <a:pt x="336" y="22"/>
                    <a:pt x="336" y="50"/>
                  </a:cubicBezTo>
                  <a:cubicBezTo>
                    <a:pt x="336" y="50"/>
                    <a:pt x="336" y="50"/>
                    <a:pt x="336" y="50"/>
                  </a:cubicBezTo>
                  <a:cubicBezTo>
                    <a:pt x="336" y="77"/>
                    <a:pt x="314" y="99"/>
                    <a:pt x="287" y="99"/>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 name="Freeform 11">
              <a:extLst>
                <a:ext uri="{FF2B5EF4-FFF2-40B4-BE49-F238E27FC236}">
                  <a16:creationId xmlns:a16="http://schemas.microsoft.com/office/drawing/2014/main" id="{FADD0AFF-15DB-48D8-A769-C63A1D2EC56B}"/>
                </a:ext>
              </a:extLst>
            </p:cNvPr>
            <p:cNvSpPr>
              <a:spLocks/>
            </p:cNvSpPr>
            <p:nvPr/>
          </p:nvSpPr>
          <p:spPr bwMode="auto">
            <a:xfrm>
              <a:off x="15438438" y="5738813"/>
              <a:ext cx="819150" cy="239713"/>
            </a:xfrm>
            <a:custGeom>
              <a:avLst/>
              <a:gdLst>
                <a:gd name="T0" fmla="*/ 287 w 336"/>
                <a:gd name="T1" fmla="*/ 98 h 98"/>
                <a:gd name="T2" fmla="*/ 49 w 336"/>
                <a:gd name="T3" fmla="*/ 98 h 98"/>
                <a:gd name="T4" fmla="*/ 0 w 336"/>
                <a:gd name="T5" fmla="*/ 49 h 98"/>
                <a:gd name="T6" fmla="*/ 0 w 336"/>
                <a:gd name="T7" fmla="*/ 49 h 98"/>
                <a:gd name="T8" fmla="*/ 49 w 336"/>
                <a:gd name="T9" fmla="*/ 0 h 98"/>
                <a:gd name="T10" fmla="*/ 287 w 336"/>
                <a:gd name="T11" fmla="*/ 0 h 98"/>
                <a:gd name="T12" fmla="*/ 336 w 336"/>
                <a:gd name="T13" fmla="*/ 49 h 98"/>
                <a:gd name="T14" fmla="*/ 336 w 336"/>
                <a:gd name="T15" fmla="*/ 49 h 98"/>
                <a:gd name="T16" fmla="*/ 287 w 336"/>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98">
                  <a:moveTo>
                    <a:pt x="287" y="98"/>
                  </a:moveTo>
                  <a:cubicBezTo>
                    <a:pt x="49" y="98"/>
                    <a:pt x="49" y="98"/>
                    <a:pt x="49" y="98"/>
                  </a:cubicBezTo>
                  <a:cubicBezTo>
                    <a:pt x="22" y="98"/>
                    <a:pt x="0" y="76"/>
                    <a:pt x="0" y="49"/>
                  </a:cubicBezTo>
                  <a:cubicBezTo>
                    <a:pt x="0" y="49"/>
                    <a:pt x="0" y="49"/>
                    <a:pt x="0" y="49"/>
                  </a:cubicBezTo>
                  <a:cubicBezTo>
                    <a:pt x="0" y="22"/>
                    <a:pt x="22" y="0"/>
                    <a:pt x="49" y="0"/>
                  </a:cubicBezTo>
                  <a:cubicBezTo>
                    <a:pt x="287" y="0"/>
                    <a:pt x="287" y="0"/>
                    <a:pt x="287" y="0"/>
                  </a:cubicBezTo>
                  <a:cubicBezTo>
                    <a:pt x="314" y="0"/>
                    <a:pt x="336" y="22"/>
                    <a:pt x="336" y="49"/>
                  </a:cubicBezTo>
                  <a:cubicBezTo>
                    <a:pt x="336" y="49"/>
                    <a:pt x="336" y="49"/>
                    <a:pt x="336" y="49"/>
                  </a:cubicBezTo>
                  <a:cubicBezTo>
                    <a:pt x="336" y="76"/>
                    <a:pt x="314" y="98"/>
                    <a:pt x="287"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 name="Freeform 12">
              <a:extLst>
                <a:ext uri="{FF2B5EF4-FFF2-40B4-BE49-F238E27FC236}">
                  <a16:creationId xmlns:a16="http://schemas.microsoft.com/office/drawing/2014/main" id="{53985FF2-2D27-49F0-A738-51BEA7E41E1C}"/>
                </a:ext>
              </a:extLst>
            </p:cNvPr>
            <p:cNvSpPr>
              <a:spLocks/>
            </p:cNvSpPr>
            <p:nvPr/>
          </p:nvSpPr>
          <p:spPr bwMode="auto">
            <a:xfrm>
              <a:off x="14444663" y="4960938"/>
              <a:ext cx="587375" cy="241300"/>
            </a:xfrm>
            <a:custGeom>
              <a:avLst/>
              <a:gdLst>
                <a:gd name="T0" fmla="*/ 192 w 241"/>
                <a:gd name="T1" fmla="*/ 99 h 99"/>
                <a:gd name="T2" fmla="*/ 50 w 241"/>
                <a:gd name="T3" fmla="*/ 99 h 99"/>
                <a:gd name="T4" fmla="*/ 0 w 241"/>
                <a:gd name="T5" fmla="*/ 50 h 99"/>
                <a:gd name="T6" fmla="*/ 0 w 241"/>
                <a:gd name="T7" fmla="*/ 50 h 99"/>
                <a:gd name="T8" fmla="*/ 50 w 241"/>
                <a:gd name="T9" fmla="*/ 0 h 99"/>
                <a:gd name="T10" fmla="*/ 192 w 241"/>
                <a:gd name="T11" fmla="*/ 0 h 99"/>
                <a:gd name="T12" fmla="*/ 241 w 241"/>
                <a:gd name="T13" fmla="*/ 50 h 99"/>
                <a:gd name="T14" fmla="*/ 241 w 241"/>
                <a:gd name="T15" fmla="*/ 50 h 99"/>
                <a:gd name="T16" fmla="*/ 192 w 241"/>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99">
                  <a:moveTo>
                    <a:pt x="192" y="99"/>
                  </a:moveTo>
                  <a:cubicBezTo>
                    <a:pt x="50" y="99"/>
                    <a:pt x="50" y="99"/>
                    <a:pt x="50" y="99"/>
                  </a:cubicBezTo>
                  <a:cubicBezTo>
                    <a:pt x="22" y="99"/>
                    <a:pt x="0" y="77"/>
                    <a:pt x="0" y="50"/>
                  </a:cubicBezTo>
                  <a:cubicBezTo>
                    <a:pt x="0" y="50"/>
                    <a:pt x="0" y="50"/>
                    <a:pt x="0" y="50"/>
                  </a:cubicBezTo>
                  <a:cubicBezTo>
                    <a:pt x="0" y="22"/>
                    <a:pt x="22" y="0"/>
                    <a:pt x="50" y="0"/>
                  </a:cubicBezTo>
                  <a:cubicBezTo>
                    <a:pt x="192" y="0"/>
                    <a:pt x="192" y="0"/>
                    <a:pt x="192" y="0"/>
                  </a:cubicBezTo>
                  <a:cubicBezTo>
                    <a:pt x="219" y="0"/>
                    <a:pt x="241" y="22"/>
                    <a:pt x="241" y="50"/>
                  </a:cubicBezTo>
                  <a:cubicBezTo>
                    <a:pt x="241" y="50"/>
                    <a:pt x="241" y="50"/>
                    <a:pt x="241" y="50"/>
                  </a:cubicBezTo>
                  <a:cubicBezTo>
                    <a:pt x="241" y="77"/>
                    <a:pt x="219" y="99"/>
                    <a:pt x="192" y="99"/>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 name="Freeform 13">
              <a:extLst>
                <a:ext uri="{FF2B5EF4-FFF2-40B4-BE49-F238E27FC236}">
                  <a16:creationId xmlns:a16="http://schemas.microsoft.com/office/drawing/2014/main" id="{B2B326E1-B70A-4522-BF73-938D612BDD3D}"/>
                </a:ext>
              </a:extLst>
            </p:cNvPr>
            <p:cNvSpPr>
              <a:spLocks/>
            </p:cNvSpPr>
            <p:nvPr/>
          </p:nvSpPr>
          <p:spPr bwMode="auto">
            <a:xfrm>
              <a:off x="15146338" y="5986463"/>
              <a:ext cx="585788" cy="238125"/>
            </a:xfrm>
            <a:custGeom>
              <a:avLst/>
              <a:gdLst>
                <a:gd name="T0" fmla="*/ 191 w 240"/>
                <a:gd name="T1" fmla="*/ 98 h 98"/>
                <a:gd name="T2" fmla="*/ 49 w 240"/>
                <a:gd name="T3" fmla="*/ 98 h 98"/>
                <a:gd name="T4" fmla="*/ 0 w 240"/>
                <a:gd name="T5" fmla="*/ 49 h 98"/>
                <a:gd name="T6" fmla="*/ 0 w 240"/>
                <a:gd name="T7" fmla="*/ 49 h 98"/>
                <a:gd name="T8" fmla="*/ 49 w 240"/>
                <a:gd name="T9" fmla="*/ 0 h 98"/>
                <a:gd name="T10" fmla="*/ 191 w 240"/>
                <a:gd name="T11" fmla="*/ 0 h 98"/>
                <a:gd name="T12" fmla="*/ 240 w 240"/>
                <a:gd name="T13" fmla="*/ 49 h 98"/>
                <a:gd name="T14" fmla="*/ 240 w 240"/>
                <a:gd name="T15" fmla="*/ 49 h 98"/>
                <a:gd name="T16" fmla="*/ 191 w 2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98">
                  <a:moveTo>
                    <a:pt x="191" y="98"/>
                  </a:moveTo>
                  <a:cubicBezTo>
                    <a:pt x="49" y="98"/>
                    <a:pt x="49" y="98"/>
                    <a:pt x="49" y="98"/>
                  </a:cubicBezTo>
                  <a:cubicBezTo>
                    <a:pt x="22" y="98"/>
                    <a:pt x="0" y="76"/>
                    <a:pt x="0" y="49"/>
                  </a:cubicBezTo>
                  <a:cubicBezTo>
                    <a:pt x="0" y="49"/>
                    <a:pt x="0" y="49"/>
                    <a:pt x="0" y="49"/>
                  </a:cubicBezTo>
                  <a:cubicBezTo>
                    <a:pt x="0" y="22"/>
                    <a:pt x="22" y="0"/>
                    <a:pt x="49" y="0"/>
                  </a:cubicBezTo>
                  <a:cubicBezTo>
                    <a:pt x="191" y="0"/>
                    <a:pt x="191" y="0"/>
                    <a:pt x="191" y="0"/>
                  </a:cubicBezTo>
                  <a:cubicBezTo>
                    <a:pt x="218" y="0"/>
                    <a:pt x="240" y="22"/>
                    <a:pt x="240" y="49"/>
                  </a:cubicBezTo>
                  <a:cubicBezTo>
                    <a:pt x="240" y="49"/>
                    <a:pt x="240" y="49"/>
                    <a:pt x="240" y="49"/>
                  </a:cubicBezTo>
                  <a:cubicBezTo>
                    <a:pt x="240" y="76"/>
                    <a:pt x="218" y="98"/>
                    <a:pt x="191"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 name="Freeform 14">
              <a:extLst>
                <a:ext uri="{FF2B5EF4-FFF2-40B4-BE49-F238E27FC236}">
                  <a16:creationId xmlns:a16="http://schemas.microsoft.com/office/drawing/2014/main" id="{DCFD21A8-1CAF-41EE-A281-59F004B4F921}"/>
                </a:ext>
              </a:extLst>
            </p:cNvPr>
            <p:cNvSpPr>
              <a:spLocks/>
            </p:cNvSpPr>
            <p:nvPr/>
          </p:nvSpPr>
          <p:spPr bwMode="auto">
            <a:xfrm>
              <a:off x="13947775" y="3043238"/>
              <a:ext cx="1176338" cy="295275"/>
            </a:xfrm>
            <a:custGeom>
              <a:avLst/>
              <a:gdLst>
                <a:gd name="T0" fmla="*/ 61 w 483"/>
                <a:gd name="T1" fmla="*/ 0 h 121"/>
                <a:gd name="T2" fmla="*/ 422 w 483"/>
                <a:gd name="T3" fmla="*/ 0 h 121"/>
                <a:gd name="T4" fmla="*/ 483 w 483"/>
                <a:gd name="T5" fmla="*/ 60 h 121"/>
                <a:gd name="T6" fmla="*/ 483 w 483"/>
                <a:gd name="T7" fmla="*/ 60 h 121"/>
                <a:gd name="T8" fmla="*/ 422 w 483"/>
                <a:gd name="T9" fmla="*/ 121 h 121"/>
                <a:gd name="T10" fmla="*/ 61 w 483"/>
                <a:gd name="T11" fmla="*/ 121 h 121"/>
                <a:gd name="T12" fmla="*/ 0 w 483"/>
                <a:gd name="T13" fmla="*/ 60 h 121"/>
                <a:gd name="T14" fmla="*/ 0 w 483"/>
                <a:gd name="T15" fmla="*/ 60 h 121"/>
                <a:gd name="T16" fmla="*/ 61 w 483"/>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3" h="121">
                  <a:moveTo>
                    <a:pt x="61" y="0"/>
                  </a:moveTo>
                  <a:cubicBezTo>
                    <a:pt x="422" y="0"/>
                    <a:pt x="422" y="0"/>
                    <a:pt x="422" y="0"/>
                  </a:cubicBezTo>
                  <a:cubicBezTo>
                    <a:pt x="455" y="0"/>
                    <a:pt x="483" y="27"/>
                    <a:pt x="483" y="60"/>
                  </a:cubicBezTo>
                  <a:cubicBezTo>
                    <a:pt x="483" y="60"/>
                    <a:pt x="483" y="60"/>
                    <a:pt x="483" y="60"/>
                  </a:cubicBezTo>
                  <a:cubicBezTo>
                    <a:pt x="483" y="94"/>
                    <a:pt x="455" y="121"/>
                    <a:pt x="422" y="121"/>
                  </a:cubicBezTo>
                  <a:cubicBezTo>
                    <a:pt x="61" y="121"/>
                    <a:pt x="61" y="121"/>
                    <a:pt x="61" y="121"/>
                  </a:cubicBezTo>
                  <a:cubicBezTo>
                    <a:pt x="27" y="121"/>
                    <a:pt x="0" y="94"/>
                    <a:pt x="0" y="60"/>
                  </a:cubicBezTo>
                  <a:cubicBezTo>
                    <a:pt x="0" y="60"/>
                    <a:pt x="0" y="60"/>
                    <a:pt x="0" y="60"/>
                  </a:cubicBezTo>
                  <a:cubicBezTo>
                    <a:pt x="0" y="27"/>
                    <a:pt x="27" y="0"/>
                    <a:pt x="61"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 name="Freeform 15">
              <a:extLst>
                <a:ext uri="{FF2B5EF4-FFF2-40B4-BE49-F238E27FC236}">
                  <a16:creationId xmlns:a16="http://schemas.microsoft.com/office/drawing/2014/main" id="{7E9F0C8F-CE63-4D00-B9EA-E7370F052800}"/>
                </a:ext>
              </a:extLst>
            </p:cNvPr>
            <p:cNvSpPr>
              <a:spLocks/>
            </p:cNvSpPr>
            <p:nvPr/>
          </p:nvSpPr>
          <p:spPr bwMode="auto">
            <a:xfrm>
              <a:off x="13620750" y="3419475"/>
              <a:ext cx="1009650" cy="295275"/>
            </a:xfrm>
            <a:custGeom>
              <a:avLst/>
              <a:gdLst>
                <a:gd name="T0" fmla="*/ 61 w 414"/>
                <a:gd name="T1" fmla="*/ 0 h 121"/>
                <a:gd name="T2" fmla="*/ 354 w 414"/>
                <a:gd name="T3" fmla="*/ 0 h 121"/>
                <a:gd name="T4" fmla="*/ 414 w 414"/>
                <a:gd name="T5" fmla="*/ 61 h 121"/>
                <a:gd name="T6" fmla="*/ 414 w 414"/>
                <a:gd name="T7" fmla="*/ 61 h 121"/>
                <a:gd name="T8" fmla="*/ 354 w 414"/>
                <a:gd name="T9" fmla="*/ 121 h 121"/>
                <a:gd name="T10" fmla="*/ 61 w 414"/>
                <a:gd name="T11" fmla="*/ 121 h 121"/>
                <a:gd name="T12" fmla="*/ 0 w 414"/>
                <a:gd name="T13" fmla="*/ 61 h 121"/>
                <a:gd name="T14" fmla="*/ 0 w 414"/>
                <a:gd name="T15" fmla="*/ 61 h 121"/>
                <a:gd name="T16" fmla="*/ 61 w 41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121">
                  <a:moveTo>
                    <a:pt x="61" y="0"/>
                  </a:moveTo>
                  <a:cubicBezTo>
                    <a:pt x="354" y="0"/>
                    <a:pt x="354" y="0"/>
                    <a:pt x="354" y="0"/>
                  </a:cubicBezTo>
                  <a:cubicBezTo>
                    <a:pt x="387" y="0"/>
                    <a:pt x="414" y="28"/>
                    <a:pt x="414" y="61"/>
                  </a:cubicBezTo>
                  <a:cubicBezTo>
                    <a:pt x="414" y="61"/>
                    <a:pt x="414" y="61"/>
                    <a:pt x="414" y="61"/>
                  </a:cubicBezTo>
                  <a:cubicBezTo>
                    <a:pt x="414" y="94"/>
                    <a:pt x="387" y="121"/>
                    <a:pt x="354" y="121"/>
                  </a:cubicBezTo>
                  <a:cubicBezTo>
                    <a:pt x="61" y="121"/>
                    <a:pt x="61" y="121"/>
                    <a:pt x="61" y="121"/>
                  </a:cubicBezTo>
                  <a:cubicBezTo>
                    <a:pt x="27" y="121"/>
                    <a:pt x="0" y="94"/>
                    <a:pt x="0" y="61"/>
                  </a:cubicBezTo>
                  <a:cubicBezTo>
                    <a:pt x="0" y="61"/>
                    <a:pt x="0" y="61"/>
                    <a:pt x="0" y="61"/>
                  </a:cubicBezTo>
                  <a:cubicBezTo>
                    <a:pt x="0" y="28"/>
                    <a:pt x="27" y="0"/>
                    <a:pt x="61"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 name="Freeform 16">
              <a:extLst>
                <a:ext uri="{FF2B5EF4-FFF2-40B4-BE49-F238E27FC236}">
                  <a16:creationId xmlns:a16="http://schemas.microsoft.com/office/drawing/2014/main" id="{8830D42F-7DE4-4760-85CA-82A591CA1263}"/>
                </a:ext>
              </a:extLst>
            </p:cNvPr>
            <p:cNvSpPr>
              <a:spLocks/>
            </p:cNvSpPr>
            <p:nvPr/>
          </p:nvSpPr>
          <p:spPr bwMode="auto">
            <a:xfrm>
              <a:off x="13762038" y="2679700"/>
              <a:ext cx="722313" cy="295275"/>
            </a:xfrm>
            <a:custGeom>
              <a:avLst/>
              <a:gdLst>
                <a:gd name="T0" fmla="*/ 61 w 296"/>
                <a:gd name="T1" fmla="*/ 0 h 121"/>
                <a:gd name="T2" fmla="*/ 236 w 296"/>
                <a:gd name="T3" fmla="*/ 0 h 121"/>
                <a:gd name="T4" fmla="*/ 296 w 296"/>
                <a:gd name="T5" fmla="*/ 60 h 121"/>
                <a:gd name="T6" fmla="*/ 296 w 296"/>
                <a:gd name="T7" fmla="*/ 60 h 121"/>
                <a:gd name="T8" fmla="*/ 236 w 296"/>
                <a:gd name="T9" fmla="*/ 121 h 121"/>
                <a:gd name="T10" fmla="*/ 61 w 296"/>
                <a:gd name="T11" fmla="*/ 121 h 121"/>
                <a:gd name="T12" fmla="*/ 0 w 296"/>
                <a:gd name="T13" fmla="*/ 60 h 121"/>
                <a:gd name="T14" fmla="*/ 0 w 296"/>
                <a:gd name="T15" fmla="*/ 60 h 121"/>
                <a:gd name="T16" fmla="*/ 61 w 296"/>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121">
                  <a:moveTo>
                    <a:pt x="61" y="0"/>
                  </a:moveTo>
                  <a:cubicBezTo>
                    <a:pt x="236" y="0"/>
                    <a:pt x="236" y="0"/>
                    <a:pt x="236" y="0"/>
                  </a:cubicBezTo>
                  <a:cubicBezTo>
                    <a:pt x="269" y="0"/>
                    <a:pt x="296" y="27"/>
                    <a:pt x="296" y="60"/>
                  </a:cubicBezTo>
                  <a:cubicBezTo>
                    <a:pt x="296" y="60"/>
                    <a:pt x="296" y="60"/>
                    <a:pt x="296" y="60"/>
                  </a:cubicBezTo>
                  <a:cubicBezTo>
                    <a:pt x="296" y="94"/>
                    <a:pt x="269" y="121"/>
                    <a:pt x="236" y="121"/>
                  </a:cubicBezTo>
                  <a:cubicBezTo>
                    <a:pt x="61" y="121"/>
                    <a:pt x="61" y="121"/>
                    <a:pt x="61" y="121"/>
                  </a:cubicBezTo>
                  <a:cubicBezTo>
                    <a:pt x="27" y="121"/>
                    <a:pt x="0" y="94"/>
                    <a:pt x="0" y="60"/>
                  </a:cubicBezTo>
                  <a:cubicBezTo>
                    <a:pt x="0" y="60"/>
                    <a:pt x="0" y="60"/>
                    <a:pt x="0" y="60"/>
                  </a:cubicBezTo>
                  <a:cubicBezTo>
                    <a:pt x="0" y="27"/>
                    <a:pt x="27" y="0"/>
                    <a:pt x="61"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69" name="Group 168">
            <a:extLst>
              <a:ext uri="{FF2B5EF4-FFF2-40B4-BE49-F238E27FC236}">
                <a16:creationId xmlns:a16="http://schemas.microsoft.com/office/drawing/2014/main" id="{363E3A96-F945-4273-9990-9E8E67FC56AA}"/>
              </a:ext>
            </a:extLst>
          </p:cNvPr>
          <p:cNvGrpSpPr/>
          <p:nvPr/>
        </p:nvGrpSpPr>
        <p:grpSpPr>
          <a:xfrm>
            <a:off x="2010692" y="4088858"/>
            <a:ext cx="2159513" cy="1841260"/>
            <a:chOff x="9937750" y="6813550"/>
            <a:chExt cx="4319588" cy="3683000"/>
          </a:xfrm>
        </p:grpSpPr>
        <p:sp>
          <p:nvSpPr>
            <p:cNvPr id="7" name="Oval 7">
              <a:extLst>
                <a:ext uri="{FF2B5EF4-FFF2-40B4-BE49-F238E27FC236}">
                  <a16:creationId xmlns:a16="http://schemas.microsoft.com/office/drawing/2014/main" id="{EDD0F84D-08D8-42B8-BA06-E2A3D58DCA23}"/>
                </a:ext>
              </a:extLst>
            </p:cNvPr>
            <p:cNvSpPr>
              <a:spLocks noChangeArrowheads="1"/>
            </p:cNvSpPr>
            <p:nvPr/>
          </p:nvSpPr>
          <p:spPr bwMode="auto">
            <a:xfrm>
              <a:off x="10006013" y="6813550"/>
              <a:ext cx="3679825" cy="3683000"/>
            </a:xfrm>
            <a:prstGeom prst="ellipse">
              <a:avLst/>
            </a:prstGeom>
            <a:solidFill>
              <a:srgbClr val="F2F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 name="Freeform 17">
              <a:extLst>
                <a:ext uri="{FF2B5EF4-FFF2-40B4-BE49-F238E27FC236}">
                  <a16:creationId xmlns:a16="http://schemas.microsoft.com/office/drawing/2014/main" id="{5A2C6AD4-8EBA-4C8A-813C-DE318A44F507}"/>
                </a:ext>
              </a:extLst>
            </p:cNvPr>
            <p:cNvSpPr>
              <a:spLocks/>
            </p:cNvSpPr>
            <p:nvPr/>
          </p:nvSpPr>
          <p:spPr bwMode="auto">
            <a:xfrm>
              <a:off x="10009188" y="6978650"/>
              <a:ext cx="3849688" cy="3278188"/>
            </a:xfrm>
            <a:custGeom>
              <a:avLst/>
              <a:gdLst>
                <a:gd name="T0" fmla="*/ 1526 w 1580"/>
                <a:gd name="T1" fmla="*/ 762 h 1344"/>
                <a:gd name="T2" fmla="*/ 1418 w 1580"/>
                <a:gd name="T3" fmla="*/ 762 h 1344"/>
                <a:gd name="T4" fmla="*/ 1418 w 1580"/>
                <a:gd name="T5" fmla="*/ 762 h 1344"/>
                <a:gd name="T6" fmla="*/ 1323 w 1580"/>
                <a:gd name="T7" fmla="*/ 762 h 1344"/>
                <a:gd name="T8" fmla="*/ 1268 w 1580"/>
                <a:gd name="T9" fmla="*/ 815 h 1344"/>
                <a:gd name="T10" fmla="*/ 1284 w 1580"/>
                <a:gd name="T11" fmla="*/ 854 h 1344"/>
                <a:gd name="T12" fmla="*/ 1322 w 1580"/>
                <a:gd name="T13" fmla="*/ 870 h 1344"/>
                <a:gd name="T14" fmla="*/ 1393 w 1580"/>
                <a:gd name="T15" fmla="*/ 870 h 1344"/>
                <a:gd name="T16" fmla="*/ 1393 w 1580"/>
                <a:gd name="T17" fmla="*/ 870 h 1344"/>
                <a:gd name="T18" fmla="*/ 1444 w 1580"/>
                <a:gd name="T19" fmla="*/ 924 h 1344"/>
                <a:gd name="T20" fmla="*/ 1389 w 1580"/>
                <a:gd name="T21" fmla="*/ 977 h 1344"/>
                <a:gd name="T22" fmla="*/ 1380 w 1580"/>
                <a:gd name="T23" fmla="*/ 977 h 1344"/>
                <a:gd name="T24" fmla="*/ 1334 w 1580"/>
                <a:gd name="T25" fmla="*/ 1004 h 1344"/>
                <a:gd name="T26" fmla="*/ 768 w 1580"/>
                <a:gd name="T27" fmla="*/ 1337 h 1344"/>
                <a:gd name="T28" fmla="*/ 87 w 1580"/>
                <a:gd name="T29" fmla="*/ 675 h 1344"/>
                <a:gd name="T30" fmla="*/ 89 w 1580"/>
                <a:gd name="T31" fmla="*/ 610 h 1344"/>
                <a:gd name="T32" fmla="*/ 90 w 1580"/>
                <a:gd name="T33" fmla="*/ 607 h 1344"/>
                <a:gd name="T34" fmla="*/ 54 w 1580"/>
                <a:gd name="T35" fmla="*/ 571 h 1344"/>
                <a:gd name="T36" fmla="*/ 16 w 1580"/>
                <a:gd name="T37" fmla="*/ 555 h 1344"/>
                <a:gd name="T38" fmla="*/ 0 w 1580"/>
                <a:gd name="T39" fmla="*/ 517 h 1344"/>
                <a:gd name="T40" fmla="*/ 55 w 1580"/>
                <a:gd name="T41" fmla="*/ 464 h 1344"/>
                <a:gd name="T42" fmla="*/ 238 w 1580"/>
                <a:gd name="T43" fmla="*/ 464 h 1344"/>
                <a:gd name="T44" fmla="*/ 279 w 1580"/>
                <a:gd name="T45" fmla="*/ 411 h 1344"/>
                <a:gd name="T46" fmla="*/ 264 w 1580"/>
                <a:gd name="T47" fmla="*/ 373 h 1344"/>
                <a:gd name="T48" fmla="*/ 226 w 1580"/>
                <a:gd name="T49" fmla="*/ 358 h 1344"/>
                <a:gd name="T50" fmla="*/ 156 w 1580"/>
                <a:gd name="T51" fmla="*/ 358 h 1344"/>
                <a:gd name="T52" fmla="*/ 118 w 1580"/>
                <a:gd name="T53" fmla="*/ 342 h 1344"/>
                <a:gd name="T54" fmla="*/ 102 w 1580"/>
                <a:gd name="T55" fmla="*/ 303 h 1344"/>
                <a:gd name="T56" fmla="*/ 157 w 1580"/>
                <a:gd name="T57" fmla="*/ 250 h 1344"/>
                <a:gd name="T58" fmla="*/ 179 w 1580"/>
                <a:gd name="T59" fmla="*/ 250 h 1344"/>
                <a:gd name="T60" fmla="*/ 268 w 1580"/>
                <a:gd name="T61" fmla="*/ 211 h 1344"/>
                <a:gd name="T62" fmla="*/ 755 w 1580"/>
                <a:gd name="T63" fmla="*/ 0 h 1344"/>
                <a:gd name="T64" fmla="*/ 1419 w 1580"/>
                <a:gd name="T65" fmla="*/ 583 h 1344"/>
                <a:gd name="T66" fmla="*/ 1500 w 1580"/>
                <a:gd name="T67" fmla="*/ 655 h 1344"/>
                <a:gd name="T68" fmla="*/ 1526 w 1580"/>
                <a:gd name="T69" fmla="*/ 655 h 1344"/>
                <a:gd name="T70" fmla="*/ 1580 w 1580"/>
                <a:gd name="T71" fmla="*/ 709 h 1344"/>
                <a:gd name="T72" fmla="*/ 1580 w 1580"/>
                <a:gd name="T73" fmla="*/ 709 h 1344"/>
                <a:gd name="T74" fmla="*/ 1526 w 1580"/>
                <a:gd name="T75" fmla="*/ 76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0" h="1344">
                  <a:moveTo>
                    <a:pt x="1526" y="762"/>
                  </a:moveTo>
                  <a:cubicBezTo>
                    <a:pt x="1418" y="762"/>
                    <a:pt x="1418" y="762"/>
                    <a:pt x="1418" y="762"/>
                  </a:cubicBezTo>
                  <a:cubicBezTo>
                    <a:pt x="1418" y="762"/>
                    <a:pt x="1418" y="762"/>
                    <a:pt x="1418" y="762"/>
                  </a:cubicBezTo>
                  <a:cubicBezTo>
                    <a:pt x="1323" y="762"/>
                    <a:pt x="1323" y="762"/>
                    <a:pt x="1323" y="762"/>
                  </a:cubicBezTo>
                  <a:cubicBezTo>
                    <a:pt x="1294" y="762"/>
                    <a:pt x="1269" y="786"/>
                    <a:pt x="1268" y="815"/>
                  </a:cubicBezTo>
                  <a:cubicBezTo>
                    <a:pt x="1268" y="831"/>
                    <a:pt x="1274" y="844"/>
                    <a:pt x="1284" y="854"/>
                  </a:cubicBezTo>
                  <a:cubicBezTo>
                    <a:pt x="1294" y="864"/>
                    <a:pt x="1307" y="870"/>
                    <a:pt x="1322" y="870"/>
                  </a:cubicBezTo>
                  <a:cubicBezTo>
                    <a:pt x="1393" y="870"/>
                    <a:pt x="1393" y="870"/>
                    <a:pt x="1393" y="870"/>
                  </a:cubicBezTo>
                  <a:cubicBezTo>
                    <a:pt x="1393" y="870"/>
                    <a:pt x="1393" y="870"/>
                    <a:pt x="1393" y="870"/>
                  </a:cubicBezTo>
                  <a:cubicBezTo>
                    <a:pt x="1421" y="871"/>
                    <a:pt x="1444" y="895"/>
                    <a:pt x="1444" y="924"/>
                  </a:cubicBezTo>
                  <a:cubicBezTo>
                    <a:pt x="1444" y="953"/>
                    <a:pt x="1419" y="977"/>
                    <a:pt x="1389" y="977"/>
                  </a:cubicBezTo>
                  <a:cubicBezTo>
                    <a:pt x="1380" y="977"/>
                    <a:pt x="1380" y="977"/>
                    <a:pt x="1380" y="977"/>
                  </a:cubicBezTo>
                  <a:cubicBezTo>
                    <a:pt x="1361" y="977"/>
                    <a:pt x="1343" y="988"/>
                    <a:pt x="1334" y="1004"/>
                  </a:cubicBezTo>
                  <a:cubicBezTo>
                    <a:pt x="1220" y="1200"/>
                    <a:pt x="1009" y="1333"/>
                    <a:pt x="768" y="1337"/>
                  </a:cubicBezTo>
                  <a:cubicBezTo>
                    <a:pt x="395" y="1344"/>
                    <a:pt x="91" y="1048"/>
                    <a:pt x="87" y="675"/>
                  </a:cubicBezTo>
                  <a:cubicBezTo>
                    <a:pt x="87" y="653"/>
                    <a:pt x="88" y="632"/>
                    <a:pt x="89" y="610"/>
                  </a:cubicBezTo>
                  <a:cubicBezTo>
                    <a:pt x="89" y="609"/>
                    <a:pt x="90" y="608"/>
                    <a:pt x="90" y="607"/>
                  </a:cubicBezTo>
                  <a:cubicBezTo>
                    <a:pt x="90" y="587"/>
                    <a:pt x="74" y="571"/>
                    <a:pt x="54" y="571"/>
                  </a:cubicBezTo>
                  <a:cubicBezTo>
                    <a:pt x="39" y="571"/>
                    <a:pt x="25" y="565"/>
                    <a:pt x="16" y="555"/>
                  </a:cubicBezTo>
                  <a:cubicBezTo>
                    <a:pt x="6" y="546"/>
                    <a:pt x="0" y="532"/>
                    <a:pt x="0" y="517"/>
                  </a:cubicBezTo>
                  <a:cubicBezTo>
                    <a:pt x="0" y="487"/>
                    <a:pt x="25" y="464"/>
                    <a:pt x="55" y="464"/>
                  </a:cubicBezTo>
                  <a:cubicBezTo>
                    <a:pt x="238" y="464"/>
                    <a:pt x="238" y="464"/>
                    <a:pt x="238" y="464"/>
                  </a:cubicBezTo>
                  <a:cubicBezTo>
                    <a:pt x="262" y="458"/>
                    <a:pt x="279" y="437"/>
                    <a:pt x="279" y="411"/>
                  </a:cubicBezTo>
                  <a:cubicBezTo>
                    <a:pt x="279" y="397"/>
                    <a:pt x="273" y="383"/>
                    <a:pt x="264" y="373"/>
                  </a:cubicBezTo>
                  <a:cubicBezTo>
                    <a:pt x="254" y="364"/>
                    <a:pt x="241" y="358"/>
                    <a:pt x="226" y="358"/>
                  </a:cubicBezTo>
                  <a:cubicBezTo>
                    <a:pt x="156" y="358"/>
                    <a:pt x="156" y="358"/>
                    <a:pt x="156" y="358"/>
                  </a:cubicBezTo>
                  <a:cubicBezTo>
                    <a:pt x="141" y="358"/>
                    <a:pt x="127" y="352"/>
                    <a:pt x="118" y="342"/>
                  </a:cubicBezTo>
                  <a:cubicBezTo>
                    <a:pt x="108" y="332"/>
                    <a:pt x="102" y="318"/>
                    <a:pt x="102" y="303"/>
                  </a:cubicBezTo>
                  <a:cubicBezTo>
                    <a:pt x="102" y="274"/>
                    <a:pt x="127" y="250"/>
                    <a:pt x="157" y="250"/>
                  </a:cubicBezTo>
                  <a:cubicBezTo>
                    <a:pt x="179" y="250"/>
                    <a:pt x="179" y="250"/>
                    <a:pt x="179" y="250"/>
                  </a:cubicBezTo>
                  <a:cubicBezTo>
                    <a:pt x="213" y="250"/>
                    <a:pt x="245" y="236"/>
                    <a:pt x="268" y="211"/>
                  </a:cubicBezTo>
                  <a:cubicBezTo>
                    <a:pt x="390" y="81"/>
                    <a:pt x="563" y="0"/>
                    <a:pt x="755" y="0"/>
                  </a:cubicBezTo>
                  <a:cubicBezTo>
                    <a:pt x="1096" y="0"/>
                    <a:pt x="1377" y="254"/>
                    <a:pt x="1419" y="583"/>
                  </a:cubicBezTo>
                  <a:cubicBezTo>
                    <a:pt x="1424" y="624"/>
                    <a:pt x="1459" y="655"/>
                    <a:pt x="1500" y="655"/>
                  </a:cubicBezTo>
                  <a:cubicBezTo>
                    <a:pt x="1526" y="655"/>
                    <a:pt x="1526" y="655"/>
                    <a:pt x="1526" y="655"/>
                  </a:cubicBezTo>
                  <a:cubicBezTo>
                    <a:pt x="1556" y="655"/>
                    <a:pt x="1580" y="679"/>
                    <a:pt x="1580" y="709"/>
                  </a:cubicBezTo>
                  <a:cubicBezTo>
                    <a:pt x="1580" y="709"/>
                    <a:pt x="1580" y="709"/>
                    <a:pt x="1580" y="709"/>
                  </a:cubicBezTo>
                  <a:cubicBezTo>
                    <a:pt x="1580" y="738"/>
                    <a:pt x="1556" y="762"/>
                    <a:pt x="1526" y="762"/>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 name="Freeform 18">
              <a:extLst>
                <a:ext uri="{FF2B5EF4-FFF2-40B4-BE49-F238E27FC236}">
                  <a16:creationId xmlns:a16="http://schemas.microsoft.com/office/drawing/2014/main" id="{1D8D7E54-0A76-4E02-8C37-E563F7BE40F4}"/>
                </a:ext>
              </a:extLst>
            </p:cNvPr>
            <p:cNvSpPr>
              <a:spLocks/>
            </p:cNvSpPr>
            <p:nvPr/>
          </p:nvSpPr>
          <p:spPr bwMode="auto">
            <a:xfrm>
              <a:off x="9956800" y="7588250"/>
              <a:ext cx="263525" cy="263525"/>
            </a:xfrm>
            <a:custGeom>
              <a:avLst/>
              <a:gdLst>
                <a:gd name="T0" fmla="*/ 54 w 108"/>
                <a:gd name="T1" fmla="*/ 0 h 108"/>
                <a:gd name="T2" fmla="*/ 54 w 108"/>
                <a:gd name="T3" fmla="*/ 0 h 108"/>
                <a:gd name="T4" fmla="*/ 0 w 108"/>
                <a:gd name="T5" fmla="*/ 54 h 108"/>
                <a:gd name="T6" fmla="*/ 0 w 108"/>
                <a:gd name="T7" fmla="*/ 54 h 108"/>
                <a:gd name="T8" fmla="*/ 54 w 108"/>
                <a:gd name="T9" fmla="*/ 108 h 108"/>
                <a:gd name="T10" fmla="*/ 54 w 108"/>
                <a:gd name="T11" fmla="*/ 108 h 108"/>
                <a:gd name="T12" fmla="*/ 108 w 108"/>
                <a:gd name="T13" fmla="*/ 54 h 108"/>
                <a:gd name="T14" fmla="*/ 108 w 108"/>
                <a:gd name="T15" fmla="*/ 54 h 108"/>
                <a:gd name="T16" fmla="*/ 54 w 108"/>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8">
                  <a:moveTo>
                    <a:pt x="54" y="0"/>
                  </a:moveTo>
                  <a:cubicBezTo>
                    <a:pt x="54" y="0"/>
                    <a:pt x="54" y="0"/>
                    <a:pt x="54" y="0"/>
                  </a:cubicBezTo>
                  <a:cubicBezTo>
                    <a:pt x="24" y="0"/>
                    <a:pt x="0" y="24"/>
                    <a:pt x="0" y="54"/>
                  </a:cubicBezTo>
                  <a:cubicBezTo>
                    <a:pt x="0" y="54"/>
                    <a:pt x="0" y="54"/>
                    <a:pt x="0" y="54"/>
                  </a:cubicBezTo>
                  <a:cubicBezTo>
                    <a:pt x="0" y="84"/>
                    <a:pt x="24" y="108"/>
                    <a:pt x="54" y="108"/>
                  </a:cubicBezTo>
                  <a:cubicBezTo>
                    <a:pt x="54" y="108"/>
                    <a:pt x="54" y="108"/>
                    <a:pt x="54" y="108"/>
                  </a:cubicBezTo>
                  <a:cubicBezTo>
                    <a:pt x="83" y="108"/>
                    <a:pt x="108" y="84"/>
                    <a:pt x="108" y="54"/>
                  </a:cubicBezTo>
                  <a:cubicBezTo>
                    <a:pt x="108" y="54"/>
                    <a:pt x="108" y="54"/>
                    <a:pt x="108" y="54"/>
                  </a:cubicBezTo>
                  <a:cubicBezTo>
                    <a:pt x="108" y="24"/>
                    <a:pt x="83" y="0"/>
                    <a:pt x="54" y="0"/>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 name="Freeform 19">
              <a:extLst>
                <a:ext uri="{FF2B5EF4-FFF2-40B4-BE49-F238E27FC236}">
                  <a16:creationId xmlns:a16="http://schemas.microsoft.com/office/drawing/2014/main" id="{3487B8D5-DB9F-4BBF-B363-A32D37033679}"/>
                </a:ext>
              </a:extLst>
            </p:cNvPr>
            <p:cNvSpPr>
              <a:spLocks/>
            </p:cNvSpPr>
            <p:nvPr/>
          </p:nvSpPr>
          <p:spPr bwMode="auto">
            <a:xfrm>
              <a:off x="13906500" y="8577263"/>
              <a:ext cx="350838" cy="260350"/>
            </a:xfrm>
            <a:custGeom>
              <a:avLst/>
              <a:gdLst>
                <a:gd name="T0" fmla="*/ 90 w 144"/>
                <a:gd name="T1" fmla="*/ 0 h 107"/>
                <a:gd name="T2" fmla="*/ 53 w 144"/>
                <a:gd name="T3" fmla="*/ 0 h 107"/>
                <a:gd name="T4" fmla="*/ 0 w 144"/>
                <a:gd name="T5" fmla="*/ 54 h 107"/>
                <a:gd name="T6" fmla="*/ 0 w 144"/>
                <a:gd name="T7" fmla="*/ 54 h 107"/>
                <a:gd name="T8" fmla="*/ 53 w 144"/>
                <a:gd name="T9" fmla="*/ 107 h 107"/>
                <a:gd name="T10" fmla="*/ 90 w 144"/>
                <a:gd name="T11" fmla="*/ 107 h 107"/>
                <a:gd name="T12" fmla="*/ 144 w 144"/>
                <a:gd name="T13" fmla="*/ 54 h 107"/>
                <a:gd name="T14" fmla="*/ 144 w 144"/>
                <a:gd name="T15" fmla="*/ 54 h 107"/>
                <a:gd name="T16" fmla="*/ 90 w 144"/>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07">
                  <a:moveTo>
                    <a:pt x="90" y="0"/>
                  </a:moveTo>
                  <a:cubicBezTo>
                    <a:pt x="53" y="0"/>
                    <a:pt x="53" y="0"/>
                    <a:pt x="53" y="0"/>
                  </a:cubicBezTo>
                  <a:cubicBezTo>
                    <a:pt x="24" y="0"/>
                    <a:pt x="0" y="24"/>
                    <a:pt x="0" y="54"/>
                  </a:cubicBezTo>
                  <a:cubicBezTo>
                    <a:pt x="0" y="54"/>
                    <a:pt x="0" y="54"/>
                    <a:pt x="0" y="54"/>
                  </a:cubicBezTo>
                  <a:cubicBezTo>
                    <a:pt x="0" y="83"/>
                    <a:pt x="24" y="107"/>
                    <a:pt x="53" y="107"/>
                  </a:cubicBezTo>
                  <a:cubicBezTo>
                    <a:pt x="90" y="107"/>
                    <a:pt x="90" y="107"/>
                    <a:pt x="90" y="107"/>
                  </a:cubicBezTo>
                  <a:cubicBezTo>
                    <a:pt x="120" y="107"/>
                    <a:pt x="144" y="83"/>
                    <a:pt x="144" y="54"/>
                  </a:cubicBezTo>
                  <a:cubicBezTo>
                    <a:pt x="144" y="54"/>
                    <a:pt x="144" y="54"/>
                    <a:pt x="144" y="54"/>
                  </a:cubicBezTo>
                  <a:cubicBezTo>
                    <a:pt x="144" y="24"/>
                    <a:pt x="120" y="0"/>
                    <a:pt x="90" y="0"/>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 name="Freeform 20">
              <a:extLst>
                <a:ext uri="{FF2B5EF4-FFF2-40B4-BE49-F238E27FC236}">
                  <a16:creationId xmlns:a16="http://schemas.microsoft.com/office/drawing/2014/main" id="{5A238EB7-9C9A-4BAA-B48F-6F58C084CE77}"/>
                </a:ext>
              </a:extLst>
            </p:cNvPr>
            <p:cNvSpPr>
              <a:spLocks/>
            </p:cNvSpPr>
            <p:nvPr/>
          </p:nvSpPr>
          <p:spPr bwMode="auto">
            <a:xfrm>
              <a:off x="9986963" y="7069138"/>
              <a:ext cx="3852863" cy="3278188"/>
            </a:xfrm>
            <a:custGeom>
              <a:avLst/>
              <a:gdLst>
                <a:gd name="T0" fmla="*/ 1527 w 1581"/>
                <a:gd name="T1" fmla="*/ 762 h 1344"/>
                <a:gd name="T2" fmla="*/ 1418 w 1581"/>
                <a:gd name="T3" fmla="*/ 762 h 1344"/>
                <a:gd name="T4" fmla="*/ 1418 w 1581"/>
                <a:gd name="T5" fmla="*/ 762 h 1344"/>
                <a:gd name="T6" fmla="*/ 1324 w 1581"/>
                <a:gd name="T7" fmla="*/ 762 h 1344"/>
                <a:gd name="T8" fmla="*/ 1269 w 1581"/>
                <a:gd name="T9" fmla="*/ 815 h 1344"/>
                <a:gd name="T10" fmla="*/ 1284 w 1581"/>
                <a:gd name="T11" fmla="*/ 854 h 1344"/>
                <a:gd name="T12" fmla="*/ 1322 w 1581"/>
                <a:gd name="T13" fmla="*/ 870 h 1344"/>
                <a:gd name="T14" fmla="*/ 1394 w 1581"/>
                <a:gd name="T15" fmla="*/ 870 h 1344"/>
                <a:gd name="T16" fmla="*/ 1394 w 1581"/>
                <a:gd name="T17" fmla="*/ 870 h 1344"/>
                <a:gd name="T18" fmla="*/ 1445 w 1581"/>
                <a:gd name="T19" fmla="*/ 923 h 1344"/>
                <a:gd name="T20" fmla="*/ 1389 w 1581"/>
                <a:gd name="T21" fmla="*/ 977 h 1344"/>
                <a:gd name="T22" fmla="*/ 1381 w 1581"/>
                <a:gd name="T23" fmla="*/ 977 h 1344"/>
                <a:gd name="T24" fmla="*/ 1334 w 1581"/>
                <a:gd name="T25" fmla="*/ 1004 h 1344"/>
                <a:gd name="T26" fmla="*/ 768 w 1581"/>
                <a:gd name="T27" fmla="*/ 1337 h 1344"/>
                <a:gd name="T28" fmla="*/ 87 w 1581"/>
                <a:gd name="T29" fmla="*/ 675 h 1344"/>
                <a:gd name="T30" fmla="*/ 90 w 1581"/>
                <a:gd name="T31" fmla="*/ 610 h 1344"/>
                <a:gd name="T32" fmla="*/ 90 w 1581"/>
                <a:gd name="T33" fmla="*/ 607 h 1344"/>
                <a:gd name="T34" fmla="*/ 54 w 1581"/>
                <a:gd name="T35" fmla="*/ 571 h 1344"/>
                <a:gd name="T36" fmla="*/ 16 w 1581"/>
                <a:gd name="T37" fmla="*/ 555 h 1344"/>
                <a:gd name="T38" fmla="*/ 0 w 1581"/>
                <a:gd name="T39" fmla="*/ 517 h 1344"/>
                <a:gd name="T40" fmla="*/ 55 w 1581"/>
                <a:gd name="T41" fmla="*/ 464 h 1344"/>
                <a:gd name="T42" fmla="*/ 238 w 1581"/>
                <a:gd name="T43" fmla="*/ 464 h 1344"/>
                <a:gd name="T44" fmla="*/ 280 w 1581"/>
                <a:gd name="T45" fmla="*/ 411 h 1344"/>
                <a:gd name="T46" fmla="*/ 264 w 1581"/>
                <a:gd name="T47" fmla="*/ 373 h 1344"/>
                <a:gd name="T48" fmla="*/ 226 w 1581"/>
                <a:gd name="T49" fmla="*/ 358 h 1344"/>
                <a:gd name="T50" fmla="*/ 156 w 1581"/>
                <a:gd name="T51" fmla="*/ 358 h 1344"/>
                <a:gd name="T52" fmla="*/ 118 w 1581"/>
                <a:gd name="T53" fmla="*/ 342 h 1344"/>
                <a:gd name="T54" fmla="*/ 102 w 1581"/>
                <a:gd name="T55" fmla="*/ 303 h 1344"/>
                <a:gd name="T56" fmla="*/ 158 w 1581"/>
                <a:gd name="T57" fmla="*/ 250 h 1344"/>
                <a:gd name="T58" fmla="*/ 179 w 1581"/>
                <a:gd name="T59" fmla="*/ 250 h 1344"/>
                <a:gd name="T60" fmla="*/ 268 w 1581"/>
                <a:gd name="T61" fmla="*/ 211 h 1344"/>
                <a:gd name="T62" fmla="*/ 756 w 1581"/>
                <a:gd name="T63" fmla="*/ 0 h 1344"/>
                <a:gd name="T64" fmla="*/ 1419 w 1581"/>
                <a:gd name="T65" fmla="*/ 583 h 1344"/>
                <a:gd name="T66" fmla="*/ 1500 w 1581"/>
                <a:gd name="T67" fmla="*/ 655 h 1344"/>
                <a:gd name="T68" fmla="*/ 1527 w 1581"/>
                <a:gd name="T69" fmla="*/ 655 h 1344"/>
                <a:gd name="T70" fmla="*/ 1581 w 1581"/>
                <a:gd name="T71" fmla="*/ 709 h 1344"/>
                <a:gd name="T72" fmla="*/ 1581 w 1581"/>
                <a:gd name="T73" fmla="*/ 709 h 1344"/>
                <a:gd name="T74" fmla="*/ 1527 w 1581"/>
                <a:gd name="T75" fmla="*/ 76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1" h="1344">
                  <a:moveTo>
                    <a:pt x="1527" y="762"/>
                  </a:moveTo>
                  <a:cubicBezTo>
                    <a:pt x="1418" y="762"/>
                    <a:pt x="1418" y="762"/>
                    <a:pt x="1418" y="762"/>
                  </a:cubicBezTo>
                  <a:cubicBezTo>
                    <a:pt x="1418" y="762"/>
                    <a:pt x="1418" y="762"/>
                    <a:pt x="1418" y="762"/>
                  </a:cubicBezTo>
                  <a:cubicBezTo>
                    <a:pt x="1324" y="762"/>
                    <a:pt x="1324" y="762"/>
                    <a:pt x="1324" y="762"/>
                  </a:cubicBezTo>
                  <a:cubicBezTo>
                    <a:pt x="1294" y="762"/>
                    <a:pt x="1269" y="786"/>
                    <a:pt x="1269" y="815"/>
                  </a:cubicBezTo>
                  <a:cubicBezTo>
                    <a:pt x="1268" y="830"/>
                    <a:pt x="1274" y="844"/>
                    <a:pt x="1284" y="854"/>
                  </a:cubicBezTo>
                  <a:cubicBezTo>
                    <a:pt x="1294" y="864"/>
                    <a:pt x="1308" y="870"/>
                    <a:pt x="1322" y="870"/>
                  </a:cubicBezTo>
                  <a:cubicBezTo>
                    <a:pt x="1394" y="870"/>
                    <a:pt x="1394" y="870"/>
                    <a:pt x="1394" y="870"/>
                  </a:cubicBezTo>
                  <a:cubicBezTo>
                    <a:pt x="1394" y="870"/>
                    <a:pt x="1394" y="870"/>
                    <a:pt x="1394" y="870"/>
                  </a:cubicBezTo>
                  <a:cubicBezTo>
                    <a:pt x="1422" y="871"/>
                    <a:pt x="1445" y="895"/>
                    <a:pt x="1445" y="923"/>
                  </a:cubicBezTo>
                  <a:cubicBezTo>
                    <a:pt x="1445" y="953"/>
                    <a:pt x="1419" y="977"/>
                    <a:pt x="1389" y="977"/>
                  </a:cubicBezTo>
                  <a:cubicBezTo>
                    <a:pt x="1381" y="977"/>
                    <a:pt x="1381" y="977"/>
                    <a:pt x="1381" y="977"/>
                  </a:cubicBezTo>
                  <a:cubicBezTo>
                    <a:pt x="1362" y="977"/>
                    <a:pt x="1344" y="987"/>
                    <a:pt x="1334" y="1004"/>
                  </a:cubicBezTo>
                  <a:cubicBezTo>
                    <a:pt x="1221" y="1200"/>
                    <a:pt x="1010" y="1333"/>
                    <a:pt x="768" y="1337"/>
                  </a:cubicBezTo>
                  <a:cubicBezTo>
                    <a:pt x="396" y="1344"/>
                    <a:pt x="91" y="1048"/>
                    <a:pt x="87" y="675"/>
                  </a:cubicBezTo>
                  <a:cubicBezTo>
                    <a:pt x="87" y="653"/>
                    <a:pt x="88" y="631"/>
                    <a:pt x="90" y="610"/>
                  </a:cubicBezTo>
                  <a:cubicBezTo>
                    <a:pt x="90" y="609"/>
                    <a:pt x="90" y="608"/>
                    <a:pt x="90" y="607"/>
                  </a:cubicBezTo>
                  <a:cubicBezTo>
                    <a:pt x="90" y="587"/>
                    <a:pt x="74" y="571"/>
                    <a:pt x="54" y="571"/>
                  </a:cubicBezTo>
                  <a:cubicBezTo>
                    <a:pt x="39" y="571"/>
                    <a:pt x="26" y="565"/>
                    <a:pt x="16" y="555"/>
                  </a:cubicBezTo>
                  <a:cubicBezTo>
                    <a:pt x="6" y="545"/>
                    <a:pt x="0" y="532"/>
                    <a:pt x="0" y="517"/>
                  </a:cubicBezTo>
                  <a:cubicBezTo>
                    <a:pt x="1" y="487"/>
                    <a:pt x="26" y="464"/>
                    <a:pt x="55" y="464"/>
                  </a:cubicBezTo>
                  <a:cubicBezTo>
                    <a:pt x="238" y="464"/>
                    <a:pt x="238" y="464"/>
                    <a:pt x="238" y="464"/>
                  </a:cubicBezTo>
                  <a:cubicBezTo>
                    <a:pt x="262" y="458"/>
                    <a:pt x="280" y="437"/>
                    <a:pt x="280" y="411"/>
                  </a:cubicBezTo>
                  <a:cubicBezTo>
                    <a:pt x="280" y="396"/>
                    <a:pt x="274" y="383"/>
                    <a:pt x="264" y="373"/>
                  </a:cubicBezTo>
                  <a:cubicBezTo>
                    <a:pt x="255" y="364"/>
                    <a:pt x="241" y="358"/>
                    <a:pt x="226" y="358"/>
                  </a:cubicBezTo>
                  <a:cubicBezTo>
                    <a:pt x="156" y="358"/>
                    <a:pt x="156" y="358"/>
                    <a:pt x="156" y="358"/>
                  </a:cubicBezTo>
                  <a:cubicBezTo>
                    <a:pt x="141" y="358"/>
                    <a:pt x="128" y="352"/>
                    <a:pt x="118" y="342"/>
                  </a:cubicBezTo>
                  <a:cubicBezTo>
                    <a:pt x="108" y="332"/>
                    <a:pt x="102" y="318"/>
                    <a:pt x="102" y="303"/>
                  </a:cubicBezTo>
                  <a:cubicBezTo>
                    <a:pt x="103" y="274"/>
                    <a:pt x="128" y="250"/>
                    <a:pt x="158" y="250"/>
                  </a:cubicBezTo>
                  <a:cubicBezTo>
                    <a:pt x="179" y="250"/>
                    <a:pt x="179" y="250"/>
                    <a:pt x="179" y="250"/>
                  </a:cubicBezTo>
                  <a:cubicBezTo>
                    <a:pt x="213" y="250"/>
                    <a:pt x="245" y="236"/>
                    <a:pt x="268" y="211"/>
                  </a:cubicBezTo>
                  <a:cubicBezTo>
                    <a:pt x="390" y="81"/>
                    <a:pt x="564" y="0"/>
                    <a:pt x="756" y="0"/>
                  </a:cubicBezTo>
                  <a:cubicBezTo>
                    <a:pt x="1096" y="0"/>
                    <a:pt x="1377" y="254"/>
                    <a:pt x="1419" y="583"/>
                  </a:cubicBezTo>
                  <a:cubicBezTo>
                    <a:pt x="1424" y="624"/>
                    <a:pt x="1459" y="655"/>
                    <a:pt x="1500" y="655"/>
                  </a:cubicBezTo>
                  <a:cubicBezTo>
                    <a:pt x="1527" y="655"/>
                    <a:pt x="1527" y="655"/>
                    <a:pt x="1527" y="655"/>
                  </a:cubicBezTo>
                  <a:cubicBezTo>
                    <a:pt x="1557" y="655"/>
                    <a:pt x="1581" y="679"/>
                    <a:pt x="1581" y="709"/>
                  </a:cubicBezTo>
                  <a:cubicBezTo>
                    <a:pt x="1581" y="709"/>
                    <a:pt x="1581" y="709"/>
                    <a:pt x="1581" y="709"/>
                  </a:cubicBezTo>
                  <a:cubicBezTo>
                    <a:pt x="1581" y="738"/>
                    <a:pt x="1557" y="762"/>
                    <a:pt x="1527" y="762"/>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 name="Freeform 21">
              <a:extLst>
                <a:ext uri="{FF2B5EF4-FFF2-40B4-BE49-F238E27FC236}">
                  <a16:creationId xmlns:a16="http://schemas.microsoft.com/office/drawing/2014/main" id="{E0D59599-E1A5-40C1-A76A-DBC1EED3C8FD}"/>
                </a:ext>
              </a:extLst>
            </p:cNvPr>
            <p:cNvSpPr>
              <a:spLocks/>
            </p:cNvSpPr>
            <p:nvPr/>
          </p:nvSpPr>
          <p:spPr bwMode="auto">
            <a:xfrm>
              <a:off x="9937750" y="7678738"/>
              <a:ext cx="260350" cy="263525"/>
            </a:xfrm>
            <a:custGeom>
              <a:avLst/>
              <a:gdLst>
                <a:gd name="T0" fmla="*/ 53 w 107"/>
                <a:gd name="T1" fmla="*/ 0 h 108"/>
                <a:gd name="T2" fmla="*/ 53 w 107"/>
                <a:gd name="T3" fmla="*/ 0 h 108"/>
                <a:gd name="T4" fmla="*/ 0 w 107"/>
                <a:gd name="T5" fmla="*/ 54 h 108"/>
                <a:gd name="T6" fmla="*/ 0 w 107"/>
                <a:gd name="T7" fmla="*/ 54 h 108"/>
                <a:gd name="T8" fmla="*/ 53 w 107"/>
                <a:gd name="T9" fmla="*/ 108 h 108"/>
                <a:gd name="T10" fmla="*/ 53 w 107"/>
                <a:gd name="T11" fmla="*/ 108 h 108"/>
                <a:gd name="T12" fmla="*/ 107 w 107"/>
                <a:gd name="T13" fmla="*/ 54 h 108"/>
                <a:gd name="T14" fmla="*/ 107 w 107"/>
                <a:gd name="T15" fmla="*/ 54 h 108"/>
                <a:gd name="T16" fmla="*/ 53 w 107"/>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53" y="0"/>
                  </a:moveTo>
                  <a:cubicBezTo>
                    <a:pt x="53" y="0"/>
                    <a:pt x="53" y="0"/>
                    <a:pt x="53" y="0"/>
                  </a:cubicBezTo>
                  <a:cubicBezTo>
                    <a:pt x="24" y="0"/>
                    <a:pt x="0" y="24"/>
                    <a:pt x="0" y="54"/>
                  </a:cubicBezTo>
                  <a:cubicBezTo>
                    <a:pt x="0" y="54"/>
                    <a:pt x="0" y="54"/>
                    <a:pt x="0" y="54"/>
                  </a:cubicBezTo>
                  <a:cubicBezTo>
                    <a:pt x="0" y="84"/>
                    <a:pt x="24" y="108"/>
                    <a:pt x="53" y="108"/>
                  </a:cubicBezTo>
                  <a:cubicBezTo>
                    <a:pt x="53" y="108"/>
                    <a:pt x="53" y="108"/>
                    <a:pt x="53" y="108"/>
                  </a:cubicBezTo>
                  <a:cubicBezTo>
                    <a:pt x="83" y="108"/>
                    <a:pt x="107" y="84"/>
                    <a:pt x="107" y="54"/>
                  </a:cubicBezTo>
                  <a:cubicBezTo>
                    <a:pt x="107" y="54"/>
                    <a:pt x="107" y="54"/>
                    <a:pt x="107" y="54"/>
                  </a:cubicBezTo>
                  <a:cubicBezTo>
                    <a:pt x="107" y="24"/>
                    <a:pt x="83" y="0"/>
                    <a:pt x="53" y="0"/>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 name="Freeform 22">
              <a:extLst>
                <a:ext uri="{FF2B5EF4-FFF2-40B4-BE49-F238E27FC236}">
                  <a16:creationId xmlns:a16="http://schemas.microsoft.com/office/drawing/2014/main" id="{1F2ADE25-7FD7-4219-A274-6F11663BEA0F}"/>
                </a:ext>
              </a:extLst>
            </p:cNvPr>
            <p:cNvSpPr>
              <a:spLocks/>
            </p:cNvSpPr>
            <p:nvPr/>
          </p:nvSpPr>
          <p:spPr bwMode="auto">
            <a:xfrm>
              <a:off x="13884275" y="8666163"/>
              <a:ext cx="352425" cy="261938"/>
            </a:xfrm>
            <a:custGeom>
              <a:avLst/>
              <a:gdLst>
                <a:gd name="T0" fmla="*/ 91 w 145"/>
                <a:gd name="T1" fmla="*/ 0 h 107"/>
                <a:gd name="T2" fmla="*/ 54 w 145"/>
                <a:gd name="T3" fmla="*/ 0 h 107"/>
                <a:gd name="T4" fmla="*/ 0 w 145"/>
                <a:gd name="T5" fmla="*/ 54 h 107"/>
                <a:gd name="T6" fmla="*/ 0 w 145"/>
                <a:gd name="T7" fmla="*/ 54 h 107"/>
                <a:gd name="T8" fmla="*/ 54 w 145"/>
                <a:gd name="T9" fmla="*/ 107 h 107"/>
                <a:gd name="T10" fmla="*/ 91 w 145"/>
                <a:gd name="T11" fmla="*/ 107 h 107"/>
                <a:gd name="T12" fmla="*/ 145 w 145"/>
                <a:gd name="T13" fmla="*/ 54 h 107"/>
                <a:gd name="T14" fmla="*/ 145 w 145"/>
                <a:gd name="T15" fmla="*/ 54 h 107"/>
                <a:gd name="T16" fmla="*/ 91 w 145"/>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07">
                  <a:moveTo>
                    <a:pt x="91" y="0"/>
                  </a:moveTo>
                  <a:cubicBezTo>
                    <a:pt x="54" y="0"/>
                    <a:pt x="54" y="0"/>
                    <a:pt x="54" y="0"/>
                  </a:cubicBezTo>
                  <a:cubicBezTo>
                    <a:pt x="24" y="0"/>
                    <a:pt x="0" y="24"/>
                    <a:pt x="0" y="54"/>
                  </a:cubicBezTo>
                  <a:cubicBezTo>
                    <a:pt x="0" y="54"/>
                    <a:pt x="0" y="54"/>
                    <a:pt x="0" y="54"/>
                  </a:cubicBezTo>
                  <a:cubicBezTo>
                    <a:pt x="0" y="83"/>
                    <a:pt x="24" y="107"/>
                    <a:pt x="54" y="107"/>
                  </a:cubicBezTo>
                  <a:cubicBezTo>
                    <a:pt x="91" y="107"/>
                    <a:pt x="91" y="107"/>
                    <a:pt x="91" y="107"/>
                  </a:cubicBezTo>
                  <a:cubicBezTo>
                    <a:pt x="121" y="107"/>
                    <a:pt x="145" y="83"/>
                    <a:pt x="145" y="54"/>
                  </a:cubicBezTo>
                  <a:cubicBezTo>
                    <a:pt x="145" y="54"/>
                    <a:pt x="145" y="54"/>
                    <a:pt x="145" y="54"/>
                  </a:cubicBezTo>
                  <a:cubicBezTo>
                    <a:pt x="145" y="24"/>
                    <a:pt x="121" y="0"/>
                    <a:pt x="91" y="0"/>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4" name="Group 173">
            <a:extLst>
              <a:ext uri="{FF2B5EF4-FFF2-40B4-BE49-F238E27FC236}">
                <a16:creationId xmlns:a16="http://schemas.microsoft.com/office/drawing/2014/main" id="{0895AB3E-8CDA-403B-8CB7-1851BCF36EC9}"/>
              </a:ext>
            </a:extLst>
          </p:cNvPr>
          <p:cNvGrpSpPr/>
          <p:nvPr/>
        </p:nvGrpSpPr>
        <p:grpSpPr>
          <a:xfrm>
            <a:off x="1243691" y="2577358"/>
            <a:ext cx="3396014" cy="1924593"/>
            <a:chOff x="2293938" y="8405813"/>
            <a:chExt cx="6792913" cy="3849688"/>
          </a:xfrm>
        </p:grpSpPr>
        <p:sp>
          <p:nvSpPr>
            <p:cNvPr id="50" name="Freeform 50">
              <a:extLst>
                <a:ext uri="{FF2B5EF4-FFF2-40B4-BE49-F238E27FC236}">
                  <a16:creationId xmlns:a16="http://schemas.microsoft.com/office/drawing/2014/main" id="{25BC5A23-2D26-41F3-8E9B-1725C26F7294}"/>
                </a:ext>
              </a:extLst>
            </p:cNvPr>
            <p:cNvSpPr>
              <a:spLocks/>
            </p:cNvSpPr>
            <p:nvPr/>
          </p:nvSpPr>
          <p:spPr bwMode="auto">
            <a:xfrm>
              <a:off x="2754313" y="8405813"/>
              <a:ext cx="5873750" cy="3849688"/>
            </a:xfrm>
            <a:custGeom>
              <a:avLst/>
              <a:gdLst>
                <a:gd name="T0" fmla="*/ 2325 w 2410"/>
                <a:gd name="T1" fmla="*/ 1578 h 1578"/>
                <a:gd name="T2" fmla="*/ 84 w 2410"/>
                <a:gd name="T3" fmla="*/ 1578 h 1578"/>
                <a:gd name="T4" fmla="*/ 0 w 2410"/>
                <a:gd name="T5" fmla="*/ 1494 h 1578"/>
                <a:gd name="T6" fmla="*/ 0 w 2410"/>
                <a:gd name="T7" fmla="*/ 84 h 1578"/>
                <a:gd name="T8" fmla="*/ 84 w 2410"/>
                <a:gd name="T9" fmla="*/ 0 h 1578"/>
                <a:gd name="T10" fmla="*/ 2325 w 2410"/>
                <a:gd name="T11" fmla="*/ 0 h 1578"/>
                <a:gd name="T12" fmla="*/ 2410 w 2410"/>
                <a:gd name="T13" fmla="*/ 84 h 1578"/>
                <a:gd name="T14" fmla="*/ 2410 w 2410"/>
                <a:gd name="T15" fmla="*/ 1494 h 1578"/>
                <a:gd name="T16" fmla="*/ 2325 w 2410"/>
                <a:gd name="T17" fmla="*/ 1578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0" h="1578">
                  <a:moveTo>
                    <a:pt x="2325" y="1578"/>
                  </a:moveTo>
                  <a:cubicBezTo>
                    <a:pt x="84" y="1578"/>
                    <a:pt x="84" y="1578"/>
                    <a:pt x="84" y="1578"/>
                  </a:cubicBezTo>
                  <a:cubicBezTo>
                    <a:pt x="38" y="1578"/>
                    <a:pt x="0" y="1541"/>
                    <a:pt x="0" y="1494"/>
                  </a:cubicBezTo>
                  <a:cubicBezTo>
                    <a:pt x="0" y="84"/>
                    <a:pt x="0" y="84"/>
                    <a:pt x="0" y="84"/>
                  </a:cubicBezTo>
                  <a:cubicBezTo>
                    <a:pt x="0" y="38"/>
                    <a:pt x="38" y="0"/>
                    <a:pt x="84" y="0"/>
                  </a:cubicBezTo>
                  <a:cubicBezTo>
                    <a:pt x="2325" y="0"/>
                    <a:pt x="2325" y="0"/>
                    <a:pt x="2325" y="0"/>
                  </a:cubicBezTo>
                  <a:cubicBezTo>
                    <a:pt x="2372" y="0"/>
                    <a:pt x="2410" y="38"/>
                    <a:pt x="2410" y="84"/>
                  </a:cubicBezTo>
                  <a:cubicBezTo>
                    <a:pt x="2410" y="1494"/>
                    <a:pt x="2410" y="1494"/>
                    <a:pt x="2410" y="1494"/>
                  </a:cubicBezTo>
                  <a:cubicBezTo>
                    <a:pt x="2410" y="1541"/>
                    <a:pt x="2372" y="1578"/>
                    <a:pt x="2325" y="1578"/>
                  </a:cubicBezTo>
                  <a:close/>
                </a:path>
              </a:pathLst>
            </a:custGeom>
            <a:solidFill>
              <a:srgbClr val="BAA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1" name="Rectangle 51">
              <a:extLst>
                <a:ext uri="{FF2B5EF4-FFF2-40B4-BE49-F238E27FC236}">
                  <a16:creationId xmlns:a16="http://schemas.microsoft.com/office/drawing/2014/main" id="{A2CCCFCB-C4EE-45D1-9989-A23C570A8DBB}"/>
                </a:ext>
              </a:extLst>
            </p:cNvPr>
            <p:cNvSpPr>
              <a:spLocks noChangeArrowheads="1"/>
            </p:cNvSpPr>
            <p:nvPr/>
          </p:nvSpPr>
          <p:spPr bwMode="auto">
            <a:xfrm>
              <a:off x="2981325" y="8636000"/>
              <a:ext cx="5418138" cy="3211513"/>
            </a:xfrm>
            <a:prstGeom prst="rect">
              <a:avLst/>
            </a:prstGeom>
            <a:solidFill>
              <a:srgbClr val="D4C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2" name="Freeform 52">
              <a:extLst>
                <a:ext uri="{FF2B5EF4-FFF2-40B4-BE49-F238E27FC236}">
                  <a16:creationId xmlns:a16="http://schemas.microsoft.com/office/drawing/2014/main" id="{3E6F7CDF-FF3E-4AF2-BF92-38795D042254}"/>
                </a:ext>
              </a:extLst>
            </p:cNvPr>
            <p:cNvSpPr>
              <a:spLocks/>
            </p:cNvSpPr>
            <p:nvPr/>
          </p:nvSpPr>
          <p:spPr bwMode="auto">
            <a:xfrm>
              <a:off x="2293938" y="11931650"/>
              <a:ext cx="6792913" cy="323850"/>
            </a:xfrm>
            <a:custGeom>
              <a:avLst/>
              <a:gdLst>
                <a:gd name="T0" fmla="*/ 2771 w 2787"/>
                <a:gd name="T1" fmla="*/ 133 h 133"/>
                <a:gd name="T2" fmla="*/ 17 w 2787"/>
                <a:gd name="T3" fmla="*/ 133 h 133"/>
                <a:gd name="T4" fmla="*/ 0 w 2787"/>
                <a:gd name="T5" fmla="*/ 117 h 133"/>
                <a:gd name="T6" fmla="*/ 0 w 2787"/>
                <a:gd name="T7" fmla="*/ 16 h 133"/>
                <a:gd name="T8" fmla="*/ 17 w 2787"/>
                <a:gd name="T9" fmla="*/ 0 h 133"/>
                <a:gd name="T10" fmla="*/ 2771 w 2787"/>
                <a:gd name="T11" fmla="*/ 0 h 133"/>
                <a:gd name="T12" fmla="*/ 2787 w 2787"/>
                <a:gd name="T13" fmla="*/ 16 h 133"/>
                <a:gd name="T14" fmla="*/ 2787 w 2787"/>
                <a:gd name="T15" fmla="*/ 117 h 133"/>
                <a:gd name="T16" fmla="*/ 2771 w 2787"/>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7" h="133">
                  <a:moveTo>
                    <a:pt x="2771" y="133"/>
                  </a:moveTo>
                  <a:cubicBezTo>
                    <a:pt x="17" y="133"/>
                    <a:pt x="17" y="133"/>
                    <a:pt x="17" y="133"/>
                  </a:cubicBezTo>
                  <a:cubicBezTo>
                    <a:pt x="8" y="133"/>
                    <a:pt x="0" y="126"/>
                    <a:pt x="0" y="117"/>
                  </a:cubicBezTo>
                  <a:cubicBezTo>
                    <a:pt x="0" y="16"/>
                    <a:pt x="0" y="16"/>
                    <a:pt x="0" y="16"/>
                  </a:cubicBezTo>
                  <a:cubicBezTo>
                    <a:pt x="0" y="7"/>
                    <a:pt x="8" y="0"/>
                    <a:pt x="17" y="0"/>
                  </a:cubicBezTo>
                  <a:cubicBezTo>
                    <a:pt x="2771" y="0"/>
                    <a:pt x="2771" y="0"/>
                    <a:pt x="2771" y="0"/>
                  </a:cubicBezTo>
                  <a:cubicBezTo>
                    <a:pt x="2780" y="0"/>
                    <a:pt x="2787" y="7"/>
                    <a:pt x="2787" y="16"/>
                  </a:cubicBezTo>
                  <a:cubicBezTo>
                    <a:pt x="2787" y="117"/>
                    <a:pt x="2787" y="117"/>
                    <a:pt x="2787" y="117"/>
                  </a:cubicBezTo>
                  <a:cubicBezTo>
                    <a:pt x="2787" y="126"/>
                    <a:pt x="2780" y="133"/>
                    <a:pt x="2771" y="133"/>
                  </a:cubicBezTo>
                  <a:close/>
                </a:path>
              </a:pathLst>
            </a:custGeom>
            <a:solidFill>
              <a:srgbClr val="A38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3" name="Freeform 53">
              <a:extLst>
                <a:ext uri="{FF2B5EF4-FFF2-40B4-BE49-F238E27FC236}">
                  <a16:creationId xmlns:a16="http://schemas.microsoft.com/office/drawing/2014/main" id="{2FFAE6CE-4C7D-45A4-8A3C-D97584974595}"/>
                </a:ext>
              </a:extLst>
            </p:cNvPr>
            <p:cNvSpPr>
              <a:spLocks/>
            </p:cNvSpPr>
            <p:nvPr/>
          </p:nvSpPr>
          <p:spPr bwMode="auto">
            <a:xfrm>
              <a:off x="5089525" y="11931650"/>
              <a:ext cx="1204913" cy="79375"/>
            </a:xfrm>
            <a:custGeom>
              <a:avLst/>
              <a:gdLst>
                <a:gd name="T0" fmla="*/ 464 w 494"/>
                <a:gd name="T1" fmla="*/ 33 h 33"/>
                <a:gd name="T2" fmla="*/ 30 w 494"/>
                <a:gd name="T3" fmla="*/ 33 h 33"/>
                <a:gd name="T4" fmla="*/ 10 w 494"/>
                <a:gd name="T5" fmla="*/ 20 h 33"/>
                <a:gd name="T6" fmla="*/ 0 w 494"/>
                <a:gd name="T7" fmla="*/ 0 h 33"/>
                <a:gd name="T8" fmla="*/ 494 w 494"/>
                <a:gd name="T9" fmla="*/ 0 h 33"/>
                <a:gd name="T10" fmla="*/ 484 w 494"/>
                <a:gd name="T11" fmla="*/ 20 h 33"/>
                <a:gd name="T12" fmla="*/ 464 w 49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94" h="33">
                  <a:moveTo>
                    <a:pt x="464" y="33"/>
                  </a:moveTo>
                  <a:cubicBezTo>
                    <a:pt x="30" y="33"/>
                    <a:pt x="30" y="33"/>
                    <a:pt x="30" y="33"/>
                  </a:cubicBezTo>
                  <a:cubicBezTo>
                    <a:pt x="21" y="33"/>
                    <a:pt x="14" y="28"/>
                    <a:pt x="10" y="20"/>
                  </a:cubicBezTo>
                  <a:cubicBezTo>
                    <a:pt x="0" y="0"/>
                    <a:pt x="0" y="0"/>
                    <a:pt x="0" y="0"/>
                  </a:cubicBezTo>
                  <a:cubicBezTo>
                    <a:pt x="494" y="0"/>
                    <a:pt x="494" y="0"/>
                    <a:pt x="494" y="0"/>
                  </a:cubicBezTo>
                  <a:cubicBezTo>
                    <a:pt x="484" y="20"/>
                    <a:pt x="484" y="20"/>
                    <a:pt x="484" y="20"/>
                  </a:cubicBezTo>
                  <a:cubicBezTo>
                    <a:pt x="480" y="28"/>
                    <a:pt x="472" y="33"/>
                    <a:pt x="464" y="33"/>
                  </a:cubicBezTo>
                  <a:close/>
                </a:path>
              </a:pathLst>
            </a:custGeom>
            <a:solidFill>
              <a:srgbClr val="7260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2" name="Group 171">
            <a:extLst>
              <a:ext uri="{FF2B5EF4-FFF2-40B4-BE49-F238E27FC236}">
                <a16:creationId xmlns:a16="http://schemas.microsoft.com/office/drawing/2014/main" id="{A5888FB8-A15A-434F-B715-1635E160B8FE}"/>
              </a:ext>
            </a:extLst>
          </p:cNvPr>
          <p:cNvGrpSpPr/>
          <p:nvPr/>
        </p:nvGrpSpPr>
        <p:grpSpPr>
          <a:xfrm>
            <a:off x="1659901" y="2986680"/>
            <a:ext cx="1335708" cy="909520"/>
            <a:chOff x="4489450" y="4610100"/>
            <a:chExt cx="2671763" cy="1819276"/>
          </a:xfrm>
        </p:grpSpPr>
        <p:sp>
          <p:nvSpPr>
            <p:cNvPr id="54" name="Freeform 54">
              <a:extLst>
                <a:ext uri="{FF2B5EF4-FFF2-40B4-BE49-F238E27FC236}">
                  <a16:creationId xmlns:a16="http://schemas.microsoft.com/office/drawing/2014/main" id="{592016AE-B108-46DB-9988-BA604F1B71B1}"/>
                </a:ext>
              </a:extLst>
            </p:cNvPr>
            <p:cNvSpPr>
              <a:spLocks/>
            </p:cNvSpPr>
            <p:nvPr/>
          </p:nvSpPr>
          <p:spPr bwMode="auto">
            <a:xfrm>
              <a:off x="4489450" y="4610100"/>
              <a:ext cx="2671763" cy="96838"/>
            </a:xfrm>
            <a:custGeom>
              <a:avLst/>
              <a:gdLst>
                <a:gd name="T0" fmla="*/ 1096 w 1096"/>
                <a:gd name="T1" fmla="*/ 40 h 40"/>
                <a:gd name="T2" fmla="*/ 0 w 1096"/>
                <a:gd name="T3" fmla="*/ 40 h 40"/>
                <a:gd name="T4" fmla="*/ 0 w 1096"/>
                <a:gd name="T5" fmla="*/ 31 h 40"/>
                <a:gd name="T6" fmla="*/ 31 w 1096"/>
                <a:gd name="T7" fmla="*/ 0 h 40"/>
                <a:gd name="T8" fmla="*/ 1065 w 1096"/>
                <a:gd name="T9" fmla="*/ 0 h 40"/>
                <a:gd name="T10" fmla="*/ 1096 w 1096"/>
                <a:gd name="T11" fmla="*/ 31 h 40"/>
                <a:gd name="T12" fmla="*/ 1096 w 109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096" h="40">
                  <a:moveTo>
                    <a:pt x="1096" y="40"/>
                  </a:moveTo>
                  <a:cubicBezTo>
                    <a:pt x="0" y="40"/>
                    <a:pt x="0" y="40"/>
                    <a:pt x="0" y="40"/>
                  </a:cubicBezTo>
                  <a:cubicBezTo>
                    <a:pt x="0" y="31"/>
                    <a:pt x="0" y="31"/>
                    <a:pt x="0" y="31"/>
                  </a:cubicBezTo>
                  <a:cubicBezTo>
                    <a:pt x="0" y="14"/>
                    <a:pt x="14" y="0"/>
                    <a:pt x="31" y="0"/>
                  </a:cubicBezTo>
                  <a:cubicBezTo>
                    <a:pt x="1065" y="0"/>
                    <a:pt x="1065" y="0"/>
                    <a:pt x="1065" y="0"/>
                  </a:cubicBezTo>
                  <a:cubicBezTo>
                    <a:pt x="1082" y="0"/>
                    <a:pt x="1096" y="14"/>
                    <a:pt x="1096" y="31"/>
                  </a:cubicBezTo>
                  <a:lnTo>
                    <a:pt x="1096" y="40"/>
                  </a:lnTo>
                  <a:close/>
                </a:path>
              </a:pathLst>
            </a:custGeom>
            <a:solidFill>
              <a:srgbClr val="584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5" name="Freeform 55">
              <a:extLst>
                <a:ext uri="{FF2B5EF4-FFF2-40B4-BE49-F238E27FC236}">
                  <a16:creationId xmlns:a16="http://schemas.microsoft.com/office/drawing/2014/main" id="{0EE13C81-976F-4148-ABDB-7C5CC651FCD8}"/>
                </a:ext>
              </a:extLst>
            </p:cNvPr>
            <p:cNvSpPr>
              <a:spLocks/>
            </p:cNvSpPr>
            <p:nvPr/>
          </p:nvSpPr>
          <p:spPr bwMode="auto">
            <a:xfrm>
              <a:off x="4489450" y="4706938"/>
              <a:ext cx="2671763" cy="1722438"/>
            </a:xfrm>
            <a:custGeom>
              <a:avLst/>
              <a:gdLst>
                <a:gd name="T0" fmla="*/ 1056 w 1096"/>
                <a:gd name="T1" fmla="*/ 706 h 706"/>
                <a:gd name="T2" fmla="*/ 41 w 1096"/>
                <a:gd name="T3" fmla="*/ 706 h 706"/>
                <a:gd name="T4" fmla="*/ 0 w 1096"/>
                <a:gd name="T5" fmla="*/ 665 h 706"/>
                <a:gd name="T6" fmla="*/ 0 w 1096"/>
                <a:gd name="T7" fmla="*/ 0 h 706"/>
                <a:gd name="T8" fmla="*/ 1096 w 1096"/>
                <a:gd name="T9" fmla="*/ 0 h 706"/>
                <a:gd name="T10" fmla="*/ 1096 w 1096"/>
                <a:gd name="T11" fmla="*/ 665 h 706"/>
                <a:gd name="T12" fmla="*/ 1056 w 1096"/>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1096" h="706">
                  <a:moveTo>
                    <a:pt x="1056" y="706"/>
                  </a:moveTo>
                  <a:cubicBezTo>
                    <a:pt x="41" y="706"/>
                    <a:pt x="41" y="706"/>
                    <a:pt x="41" y="706"/>
                  </a:cubicBezTo>
                  <a:cubicBezTo>
                    <a:pt x="18" y="706"/>
                    <a:pt x="0" y="688"/>
                    <a:pt x="0" y="665"/>
                  </a:cubicBezTo>
                  <a:cubicBezTo>
                    <a:pt x="0" y="0"/>
                    <a:pt x="0" y="0"/>
                    <a:pt x="0" y="0"/>
                  </a:cubicBezTo>
                  <a:cubicBezTo>
                    <a:pt x="1096" y="0"/>
                    <a:pt x="1096" y="0"/>
                    <a:pt x="1096" y="0"/>
                  </a:cubicBezTo>
                  <a:cubicBezTo>
                    <a:pt x="1096" y="665"/>
                    <a:pt x="1096" y="665"/>
                    <a:pt x="1096" y="665"/>
                  </a:cubicBezTo>
                  <a:cubicBezTo>
                    <a:pt x="1096" y="688"/>
                    <a:pt x="1078" y="706"/>
                    <a:pt x="1056" y="706"/>
                  </a:cubicBezTo>
                  <a:close/>
                </a:path>
              </a:pathLst>
            </a:custGeom>
            <a:solidFill>
              <a:srgbClr val="E7E4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6" name="Oval 56">
              <a:extLst>
                <a:ext uri="{FF2B5EF4-FFF2-40B4-BE49-F238E27FC236}">
                  <a16:creationId xmlns:a16="http://schemas.microsoft.com/office/drawing/2014/main" id="{588A0207-9E9A-48D1-A3E4-D0D6E58937A5}"/>
                </a:ext>
              </a:extLst>
            </p:cNvPr>
            <p:cNvSpPr>
              <a:spLocks noChangeArrowheads="1"/>
            </p:cNvSpPr>
            <p:nvPr/>
          </p:nvSpPr>
          <p:spPr bwMode="auto">
            <a:xfrm>
              <a:off x="4565650" y="4643438"/>
              <a:ext cx="31750" cy="31750"/>
            </a:xfrm>
            <a:prstGeom prst="ellipse">
              <a:avLst/>
            </a:prstGeom>
            <a:solidFill>
              <a:srgbClr val="85D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7" name="Oval 57">
              <a:extLst>
                <a:ext uri="{FF2B5EF4-FFF2-40B4-BE49-F238E27FC236}">
                  <a16:creationId xmlns:a16="http://schemas.microsoft.com/office/drawing/2014/main" id="{33DEFCEE-2AE8-45B1-9B40-C1B89AAA343B}"/>
                </a:ext>
              </a:extLst>
            </p:cNvPr>
            <p:cNvSpPr>
              <a:spLocks noChangeArrowheads="1"/>
            </p:cNvSpPr>
            <p:nvPr/>
          </p:nvSpPr>
          <p:spPr bwMode="auto">
            <a:xfrm>
              <a:off x="4614863" y="4643438"/>
              <a:ext cx="31750" cy="31750"/>
            </a:xfrm>
            <a:prstGeom prst="ellipse">
              <a:avLst/>
            </a:pr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8" name="Oval 58">
              <a:extLst>
                <a:ext uri="{FF2B5EF4-FFF2-40B4-BE49-F238E27FC236}">
                  <a16:creationId xmlns:a16="http://schemas.microsoft.com/office/drawing/2014/main" id="{A94534AE-9351-479A-B918-7E8A45836E3A}"/>
                </a:ext>
              </a:extLst>
            </p:cNvPr>
            <p:cNvSpPr>
              <a:spLocks noChangeArrowheads="1"/>
            </p:cNvSpPr>
            <p:nvPr/>
          </p:nvSpPr>
          <p:spPr bwMode="auto">
            <a:xfrm>
              <a:off x="4662488" y="4643438"/>
              <a:ext cx="31750" cy="31750"/>
            </a:xfrm>
            <a:prstGeom prst="ellipse">
              <a:avLst/>
            </a:pr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9" name="Freeform 59">
              <a:extLst>
                <a:ext uri="{FF2B5EF4-FFF2-40B4-BE49-F238E27FC236}">
                  <a16:creationId xmlns:a16="http://schemas.microsoft.com/office/drawing/2014/main" id="{AE4F6248-230F-4C85-9CF3-EB109707087A}"/>
                </a:ext>
              </a:extLst>
            </p:cNvPr>
            <p:cNvSpPr>
              <a:spLocks/>
            </p:cNvSpPr>
            <p:nvPr/>
          </p:nvSpPr>
          <p:spPr bwMode="auto">
            <a:xfrm>
              <a:off x="5045075" y="4854575"/>
              <a:ext cx="1560513" cy="211138"/>
            </a:xfrm>
            <a:custGeom>
              <a:avLst/>
              <a:gdLst>
                <a:gd name="T0" fmla="*/ 622 w 640"/>
                <a:gd name="T1" fmla="*/ 87 h 87"/>
                <a:gd name="T2" fmla="*/ 18 w 640"/>
                <a:gd name="T3" fmla="*/ 87 h 87"/>
                <a:gd name="T4" fmla="*/ 0 w 640"/>
                <a:gd name="T5" fmla="*/ 69 h 87"/>
                <a:gd name="T6" fmla="*/ 0 w 640"/>
                <a:gd name="T7" fmla="*/ 18 h 87"/>
                <a:gd name="T8" fmla="*/ 18 w 640"/>
                <a:gd name="T9" fmla="*/ 0 h 87"/>
                <a:gd name="T10" fmla="*/ 622 w 640"/>
                <a:gd name="T11" fmla="*/ 0 h 87"/>
                <a:gd name="T12" fmla="*/ 640 w 640"/>
                <a:gd name="T13" fmla="*/ 18 h 87"/>
                <a:gd name="T14" fmla="*/ 640 w 640"/>
                <a:gd name="T15" fmla="*/ 69 h 87"/>
                <a:gd name="T16" fmla="*/ 622 w 640"/>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87">
                  <a:moveTo>
                    <a:pt x="622" y="87"/>
                  </a:moveTo>
                  <a:cubicBezTo>
                    <a:pt x="18" y="87"/>
                    <a:pt x="18" y="87"/>
                    <a:pt x="18" y="87"/>
                  </a:cubicBezTo>
                  <a:cubicBezTo>
                    <a:pt x="8" y="87"/>
                    <a:pt x="0" y="79"/>
                    <a:pt x="0" y="69"/>
                  </a:cubicBezTo>
                  <a:cubicBezTo>
                    <a:pt x="0" y="18"/>
                    <a:pt x="0" y="18"/>
                    <a:pt x="0" y="18"/>
                  </a:cubicBezTo>
                  <a:cubicBezTo>
                    <a:pt x="0" y="8"/>
                    <a:pt x="8" y="0"/>
                    <a:pt x="18" y="0"/>
                  </a:cubicBezTo>
                  <a:cubicBezTo>
                    <a:pt x="622" y="0"/>
                    <a:pt x="622" y="0"/>
                    <a:pt x="622" y="0"/>
                  </a:cubicBezTo>
                  <a:cubicBezTo>
                    <a:pt x="632" y="0"/>
                    <a:pt x="640" y="8"/>
                    <a:pt x="640" y="18"/>
                  </a:cubicBezTo>
                  <a:cubicBezTo>
                    <a:pt x="640" y="69"/>
                    <a:pt x="640" y="69"/>
                    <a:pt x="640" y="69"/>
                  </a:cubicBezTo>
                  <a:cubicBezTo>
                    <a:pt x="640" y="79"/>
                    <a:pt x="632" y="87"/>
                    <a:pt x="622" y="87"/>
                  </a:cubicBezTo>
                  <a:close/>
                </a:path>
              </a:pathLst>
            </a:custGeom>
            <a:solidFill>
              <a:srgbClr val="8A7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0" name="Freeform 60">
              <a:extLst>
                <a:ext uri="{FF2B5EF4-FFF2-40B4-BE49-F238E27FC236}">
                  <a16:creationId xmlns:a16="http://schemas.microsoft.com/office/drawing/2014/main" id="{2E82165C-4F25-4CDB-9F96-AB9FC84B814C}"/>
                </a:ext>
              </a:extLst>
            </p:cNvPr>
            <p:cNvSpPr>
              <a:spLocks/>
            </p:cNvSpPr>
            <p:nvPr/>
          </p:nvSpPr>
          <p:spPr bwMode="auto">
            <a:xfrm>
              <a:off x="5045075" y="5173663"/>
              <a:ext cx="858838" cy="509588"/>
            </a:xfrm>
            <a:custGeom>
              <a:avLst/>
              <a:gdLst>
                <a:gd name="T0" fmla="*/ 334 w 352"/>
                <a:gd name="T1" fmla="*/ 209 h 209"/>
                <a:gd name="T2" fmla="*/ 18 w 352"/>
                <a:gd name="T3" fmla="*/ 209 h 209"/>
                <a:gd name="T4" fmla="*/ 0 w 352"/>
                <a:gd name="T5" fmla="*/ 191 h 209"/>
                <a:gd name="T6" fmla="*/ 0 w 352"/>
                <a:gd name="T7" fmla="*/ 18 h 209"/>
                <a:gd name="T8" fmla="*/ 18 w 352"/>
                <a:gd name="T9" fmla="*/ 0 h 209"/>
                <a:gd name="T10" fmla="*/ 334 w 352"/>
                <a:gd name="T11" fmla="*/ 0 h 209"/>
                <a:gd name="T12" fmla="*/ 352 w 352"/>
                <a:gd name="T13" fmla="*/ 18 h 209"/>
                <a:gd name="T14" fmla="*/ 352 w 352"/>
                <a:gd name="T15" fmla="*/ 191 h 209"/>
                <a:gd name="T16" fmla="*/ 334 w 352"/>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09">
                  <a:moveTo>
                    <a:pt x="334" y="209"/>
                  </a:moveTo>
                  <a:cubicBezTo>
                    <a:pt x="18" y="209"/>
                    <a:pt x="18" y="209"/>
                    <a:pt x="18" y="209"/>
                  </a:cubicBezTo>
                  <a:cubicBezTo>
                    <a:pt x="8" y="209"/>
                    <a:pt x="0" y="201"/>
                    <a:pt x="0" y="191"/>
                  </a:cubicBezTo>
                  <a:cubicBezTo>
                    <a:pt x="0" y="18"/>
                    <a:pt x="0" y="18"/>
                    <a:pt x="0" y="18"/>
                  </a:cubicBezTo>
                  <a:cubicBezTo>
                    <a:pt x="0" y="8"/>
                    <a:pt x="8" y="0"/>
                    <a:pt x="18" y="0"/>
                  </a:cubicBezTo>
                  <a:cubicBezTo>
                    <a:pt x="334" y="0"/>
                    <a:pt x="334" y="0"/>
                    <a:pt x="334" y="0"/>
                  </a:cubicBezTo>
                  <a:cubicBezTo>
                    <a:pt x="344" y="0"/>
                    <a:pt x="352" y="8"/>
                    <a:pt x="352" y="18"/>
                  </a:cubicBezTo>
                  <a:cubicBezTo>
                    <a:pt x="352" y="191"/>
                    <a:pt x="352" y="191"/>
                    <a:pt x="352" y="191"/>
                  </a:cubicBezTo>
                  <a:cubicBezTo>
                    <a:pt x="352" y="201"/>
                    <a:pt x="344" y="209"/>
                    <a:pt x="334" y="209"/>
                  </a:cubicBezTo>
                  <a:close/>
                </a:path>
              </a:pathLst>
            </a:custGeom>
            <a:solidFill>
              <a:srgbClr val="8A7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1" name="Freeform 61">
              <a:extLst>
                <a:ext uri="{FF2B5EF4-FFF2-40B4-BE49-F238E27FC236}">
                  <a16:creationId xmlns:a16="http://schemas.microsoft.com/office/drawing/2014/main" id="{4C4BA445-F352-4A32-A8D0-C7735BAD3FAA}"/>
                </a:ext>
              </a:extLst>
            </p:cNvPr>
            <p:cNvSpPr>
              <a:spLocks/>
            </p:cNvSpPr>
            <p:nvPr/>
          </p:nvSpPr>
          <p:spPr bwMode="auto">
            <a:xfrm>
              <a:off x="5092700" y="4795838"/>
              <a:ext cx="196850" cy="28575"/>
            </a:xfrm>
            <a:custGeom>
              <a:avLst/>
              <a:gdLst>
                <a:gd name="T0" fmla="*/ 75 w 81"/>
                <a:gd name="T1" fmla="*/ 12 h 12"/>
                <a:gd name="T2" fmla="*/ 6 w 81"/>
                <a:gd name="T3" fmla="*/ 12 h 12"/>
                <a:gd name="T4" fmla="*/ 0 w 81"/>
                <a:gd name="T5" fmla="*/ 6 h 12"/>
                <a:gd name="T6" fmla="*/ 0 w 81"/>
                <a:gd name="T7" fmla="*/ 6 h 12"/>
                <a:gd name="T8" fmla="*/ 6 w 81"/>
                <a:gd name="T9" fmla="*/ 0 h 12"/>
                <a:gd name="T10" fmla="*/ 75 w 81"/>
                <a:gd name="T11" fmla="*/ 0 h 12"/>
                <a:gd name="T12" fmla="*/ 81 w 81"/>
                <a:gd name="T13" fmla="*/ 6 h 12"/>
                <a:gd name="T14" fmla="*/ 81 w 81"/>
                <a:gd name="T15" fmla="*/ 6 h 12"/>
                <a:gd name="T16" fmla="*/ 75 w 8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
                  <a:moveTo>
                    <a:pt x="75" y="12"/>
                  </a:moveTo>
                  <a:cubicBezTo>
                    <a:pt x="6" y="12"/>
                    <a:pt x="6" y="12"/>
                    <a:pt x="6" y="12"/>
                  </a:cubicBezTo>
                  <a:cubicBezTo>
                    <a:pt x="3" y="12"/>
                    <a:pt x="0" y="9"/>
                    <a:pt x="0" y="6"/>
                  </a:cubicBezTo>
                  <a:cubicBezTo>
                    <a:pt x="0" y="6"/>
                    <a:pt x="0" y="6"/>
                    <a:pt x="0" y="6"/>
                  </a:cubicBezTo>
                  <a:cubicBezTo>
                    <a:pt x="0" y="3"/>
                    <a:pt x="3" y="0"/>
                    <a:pt x="6" y="0"/>
                  </a:cubicBezTo>
                  <a:cubicBezTo>
                    <a:pt x="75" y="0"/>
                    <a:pt x="75" y="0"/>
                    <a:pt x="75" y="0"/>
                  </a:cubicBezTo>
                  <a:cubicBezTo>
                    <a:pt x="78" y="0"/>
                    <a:pt x="81" y="3"/>
                    <a:pt x="81" y="6"/>
                  </a:cubicBezTo>
                  <a:cubicBezTo>
                    <a:pt x="81" y="6"/>
                    <a:pt x="81" y="6"/>
                    <a:pt x="81" y="6"/>
                  </a:cubicBezTo>
                  <a:cubicBezTo>
                    <a:pt x="81" y="9"/>
                    <a:pt x="78" y="12"/>
                    <a:pt x="75"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2" name="Freeform 62">
              <a:extLst>
                <a:ext uri="{FF2B5EF4-FFF2-40B4-BE49-F238E27FC236}">
                  <a16:creationId xmlns:a16="http://schemas.microsoft.com/office/drawing/2014/main" id="{9A8043DF-8828-436E-A03E-B830FE0C3084}"/>
                </a:ext>
              </a:extLst>
            </p:cNvPr>
            <p:cNvSpPr>
              <a:spLocks/>
            </p:cNvSpPr>
            <p:nvPr/>
          </p:nvSpPr>
          <p:spPr bwMode="auto">
            <a:xfrm>
              <a:off x="5092700" y="5105400"/>
              <a:ext cx="196850" cy="28575"/>
            </a:xfrm>
            <a:custGeom>
              <a:avLst/>
              <a:gdLst>
                <a:gd name="T0" fmla="*/ 75 w 81"/>
                <a:gd name="T1" fmla="*/ 12 h 12"/>
                <a:gd name="T2" fmla="*/ 6 w 81"/>
                <a:gd name="T3" fmla="*/ 12 h 12"/>
                <a:gd name="T4" fmla="*/ 0 w 81"/>
                <a:gd name="T5" fmla="*/ 6 h 12"/>
                <a:gd name="T6" fmla="*/ 0 w 81"/>
                <a:gd name="T7" fmla="*/ 6 h 12"/>
                <a:gd name="T8" fmla="*/ 6 w 81"/>
                <a:gd name="T9" fmla="*/ 0 h 12"/>
                <a:gd name="T10" fmla="*/ 75 w 81"/>
                <a:gd name="T11" fmla="*/ 0 h 12"/>
                <a:gd name="T12" fmla="*/ 81 w 81"/>
                <a:gd name="T13" fmla="*/ 6 h 12"/>
                <a:gd name="T14" fmla="*/ 81 w 81"/>
                <a:gd name="T15" fmla="*/ 6 h 12"/>
                <a:gd name="T16" fmla="*/ 75 w 8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
                  <a:moveTo>
                    <a:pt x="75" y="12"/>
                  </a:moveTo>
                  <a:cubicBezTo>
                    <a:pt x="6" y="12"/>
                    <a:pt x="6" y="12"/>
                    <a:pt x="6" y="12"/>
                  </a:cubicBezTo>
                  <a:cubicBezTo>
                    <a:pt x="3" y="12"/>
                    <a:pt x="0" y="10"/>
                    <a:pt x="0" y="6"/>
                  </a:cubicBezTo>
                  <a:cubicBezTo>
                    <a:pt x="0" y="6"/>
                    <a:pt x="0" y="6"/>
                    <a:pt x="0" y="6"/>
                  </a:cubicBezTo>
                  <a:cubicBezTo>
                    <a:pt x="0" y="3"/>
                    <a:pt x="3" y="0"/>
                    <a:pt x="6" y="0"/>
                  </a:cubicBezTo>
                  <a:cubicBezTo>
                    <a:pt x="75" y="0"/>
                    <a:pt x="75" y="0"/>
                    <a:pt x="75" y="0"/>
                  </a:cubicBezTo>
                  <a:cubicBezTo>
                    <a:pt x="78" y="0"/>
                    <a:pt x="81" y="3"/>
                    <a:pt x="81" y="6"/>
                  </a:cubicBezTo>
                  <a:cubicBezTo>
                    <a:pt x="81" y="6"/>
                    <a:pt x="81" y="6"/>
                    <a:pt x="81" y="6"/>
                  </a:cubicBezTo>
                  <a:cubicBezTo>
                    <a:pt x="81" y="10"/>
                    <a:pt x="78" y="12"/>
                    <a:pt x="75"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3" name="Freeform 63">
              <a:extLst>
                <a:ext uri="{FF2B5EF4-FFF2-40B4-BE49-F238E27FC236}">
                  <a16:creationId xmlns:a16="http://schemas.microsoft.com/office/drawing/2014/main" id="{DFB152D8-8498-4F75-BD8A-CB03A47BF5DE}"/>
                </a:ext>
              </a:extLst>
            </p:cNvPr>
            <p:cNvSpPr>
              <a:spLocks/>
            </p:cNvSpPr>
            <p:nvPr/>
          </p:nvSpPr>
          <p:spPr bwMode="auto">
            <a:xfrm>
              <a:off x="5316538" y="5105400"/>
              <a:ext cx="346075" cy="28575"/>
            </a:xfrm>
            <a:custGeom>
              <a:avLst/>
              <a:gdLst>
                <a:gd name="T0" fmla="*/ 136 w 142"/>
                <a:gd name="T1" fmla="*/ 12 h 12"/>
                <a:gd name="T2" fmla="*/ 6 w 142"/>
                <a:gd name="T3" fmla="*/ 12 h 12"/>
                <a:gd name="T4" fmla="*/ 0 w 142"/>
                <a:gd name="T5" fmla="*/ 6 h 12"/>
                <a:gd name="T6" fmla="*/ 0 w 142"/>
                <a:gd name="T7" fmla="*/ 6 h 12"/>
                <a:gd name="T8" fmla="*/ 6 w 142"/>
                <a:gd name="T9" fmla="*/ 0 h 12"/>
                <a:gd name="T10" fmla="*/ 136 w 142"/>
                <a:gd name="T11" fmla="*/ 0 h 12"/>
                <a:gd name="T12" fmla="*/ 142 w 142"/>
                <a:gd name="T13" fmla="*/ 6 h 12"/>
                <a:gd name="T14" fmla="*/ 142 w 142"/>
                <a:gd name="T15" fmla="*/ 6 h 12"/>
                <a:gd name="T16" fmla="*/ 136 w 14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
                  <a:moveTo>
                    <a:pt x="136" y="12"/>
                  </a:moveTo>
                  <a:cubicBezTo>
                    <a:pt x="6" y="12"/>
                    <a:pt x="6" y="12"/>
                    <a:pt x="6" y="12"/>
                  </a:cubicBezTo>
                  <a:cubicBezTo>
                    <a:pt x="3" y="12"/>
                    <a:pt x="0" y="10"/>
                    <a:pt x="0" y="6"/>
                  </a:cubicBezTo>
                  <a:cubicBezTo>
                    <a:pt x="0" y="6"/>
                    <a:pt x="0" y="6"/>
                    <a:pt x="0" y="6"/>
                  </a:cubicBezTo>
                  <a:cubicBezTo>
                    <a:pt x="0" y="3"/>
                    <a:pt x="3" y="0"/>
                    <a:pt x="6" y="0"/>
                  </a:cubicBezTo>
                  <a:cubicBezTo>
                    <a:pt x="136" y="0"/>
                    <a:pt x="136" y="0"/>
                    <a:pt x="136" y="0"/>
                  </a:cubicBezTo>
                  <a:cubicBezTo>
                    <a:pt x="139" y="0"/>
                    <a:pt x="142" y="3"/>
                    <a:pt x="142" y="6"/>
                  </a:cubicBezTo>
                  <a:cubicBezTo>
                    <a:pt x="142" y="6"/>
                    <a:pt x="142" y="6"/>
                    <a:pt x="142" y="6"/>
                  </a:cubicBezTo>
                  <a:cubicBezTo>
                    <a:pt x="142" y="10"/>
                    <a:pt x="139" y="12"/>
                    <a:pt x="136"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4" name="Freeform 64">
              <a:extLst>
                <a:ext uri="{FF2B5EF4-FFF2-40B4-BE49-F238E27FC236}">
                  <a16:creationId xmlns:a16="http://schemas.microsoft.com/office/drawing/2014/main" id="{81DAB10A-855A-4CBA-9ADF-EB350A800476}"/>
                </a:ext>
              </a:extLst>
            </p:cNvPr>
            <p:cNvSpPr>
              <a:spLocks/>
            </p:cNvSpPr>
            <p:nvPr/>
          </p:nvSpPr>
          <p:spPr bwMode="auto">
            <a:xfrm>
              <a:off x="5691188" y="5105400"/>
              <a:ext cx="173038" cy="28575"/>
            </a:xfrm>
            <a:custGeom>
              <a:avLst/>
              <a:gdLst>
                <a:gd name="T0" fmla="*/ 65 w 71"/>
                <a:gd name="T1" fmla="*/ 12 h 12"/>
                <a:gd name="T2" fmla="*/ 6 w 71"/>
                <a:gd name="T3" fmla="*/ 12 h 12"/>
                <a:gd name="T4" fmla="*/ 0 w 71"/>
                <a:gd name="T5" fmla="*/ 6 h 12"/>
                <a:gd name="T6" fmla="*/ 0 w 71"/>
                <a:gd name="T7" fmla="*/ 6 h 12"/>
                <a:gd name="T8" fmla="*/ 6 w 71"/>
                <a:gd name="T9" fmla="*/ 0 h 12"/>
                <a:gd name="T10" fmla="*/ 65 w 71"/>
                <a:gd name="T11" fmla="*/ 0 h 12"/>
                <a:gd name="T12" fmla="*/ 71 w 71"/>
                <a:gd name="T13" fmla="*/ 6 h 12"/>
                <a:gd name="T14" fmla="*/ 71 w 71"/>
                <a:gd name="T15" fmla="*/ 6 h 12"/>
                <a:gd name="T16" fmla="*/ 65 w 7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2">
                  <a:moveTo>
                    <a:pt x="65" y="12"/>
                  </a:moveTo>
                  <a:cubicBezTo>
                    <a:pt x="6" y="12"/>
                    <a:pt x="6" y="12"/>
                    <a:pt x="6" y="12"/>
                  </a:cubicBezTo>
                  <a:cubicBezTo>
                    <a:pt x="2" y="12"/>
                    <a:pt x="0" y="10"/>
                    <a:pt x="0" y="6"/>
                  </a:cubicBezTo>
                  <a:cubicBezTo>
                    <a:pt x="0" y="6"/>
                    <a:pt x="0" y="6"/>
                    <a:pt x="0" y="6"/>
                  </a:cubicBezTo>
                  <a:cubicBezTo>
                    <a:pt x="0" y="3"/>
                    <a:pt x="2" y="0"/>
                    <a:pt x="6" y="0"/>
                  </a:cubicBezTo>
                  <a:cubicBezTo>
                    <a:pt x="65" y="0"/>
                    <a:pt x="65" y="0"/>
                    <a:pt x="65" y="0"/>
                  </a:cubicBezTo>
                  <a:cubicBezTo>
                    <a:pt x="68" y="0"/>
                    <a:pt x="71" y="3"/>
                    <a:pt x="71" y="6"/>
                  </a:cubicBezTo>
                  <a:cubicBezTo>
                    <a:pt x="71" y="6"/>
                    <a:pt x="71" y="6"/>
                    <a:pt x="71" y="6"/>
                  </a:cubicBezTo>
                  <a:cubicBezTo>
                    <a:pt x="71" y="10"/>
                    <a:pt x="68" y="12"/>
                    <a:pt x="65"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5" name="Freeform 65">
              <a:extLst>
                <a:ext uri="{FF2B5EF4-FFF2-40B4-BE49-F238E27FC236}">
                  <a16:creationId xmlns:a16="http://schemas.microsoft.com/office/drawing/2014/main" id="{2AC87E9C-E66D-4FE0-9DBC-468636305564}"/>
                </a:ext>
              </a:extLst>
            </p:cNvPr>
            <p:cNvSpPr>
              <a:spLocks/>
            </p:cNvSpPr>
            <p:nvPr/>
          </p:nvSpPr>
          <p:spPr bwMode="auto">
            <a:xfrm>
              <a:off x="6310313" y="5105400"/>
              <a:ext cx="258763" cy="28575"/>
            </a:xfrm>
            <a:custGeom>
              <a:avLst/>
              <a:gdLst>
                <a:gd name="T0" fmla="*/ 100 w 106"/>
                <a:gd name="T1" fmla="*/ 12 h 12"/>
                <a:gd name="T2" fmla="*/ 6 w 106"/>
                <a:gd name="T3" fmla="*/ 12 h 12"/>
                <a:gd name="T4" fmla="*/ 0 w 106"/>
                <a:gd name="T5" fmla="*/ 6 h 12"/>
                <a:gd name="T6" fmla="*/ 0 w 106"/>
                <a:gd name="T7" fmla="*/ 6 h 12"/>
                <a:gd name="T8" fmla="*/ 6 w 106"/>
                <a:gd name="T9" fmla="*/ 0 h 12"/>
                <a:gd name="T10" fmla="*/ 100 w 106"/>
                <a:gd name="T11" fmla="*/ 0 h 12"/>
                <a:gd name="T12" fmla="*/ 106 w 106"/>
                <a:gd name="T13" fmla="*/ 6 h 12"/>
                <a:gd name="T14" fmla="*/ 106 w 106"/>
                <a:gd name="T15" fmla="*/ 6 h 12"/>
                <a:gd name="T16" fmla="*/ 100 w 10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2">
                  <a:moveTo>
                    <a:pt x="100" y="12"/>
                  </a:moveTo>
                  <a:cubicBezTo>
                    <a:pt x="6" y="12"/>
                    <a:pt x="6" y="12"/>
                    <a:pt x="6" y="12"/>
                  </a:cubicBezTo>
                  <a:cubicBezTo>
                    <a:pt x="3" y="12"/>
                    <a:pt x="0" y="10"/>
                    <a:pt x="0" y="6"/>
                  </a:cubicBezTo>
                  <a:cubicBezTo>
                    <a:pt x="0" y="6"/>
                    <a:pt x="0" y="6"/>
                    <a:pt x="0" y="6"/>
                  </a:cubicBezTo>
                  <a:cubicBezTo>
                    <a:pt x="0" y="3"/>
                    <a:pt x="3" y="0"/>
                    <a:pt x="6" y="0"/>
                  </a:cubicBezTo>
                  <a:cubicBezTo>
                    <a:pt x="100" y="0"/>
                    <a:pt x="100" y="0"/>
                    <a:pt x="100" y="0"/>
                  </a:cubicBezTo>
                  <a:cubicBezTo>
                    <a:pt x="103" y="0"/>
                    <a:pt x="106" y="3"/>
                    <a:pt x="106" y="6"/>
                  </a:cubicBezTo>
                  <a:cubicBezTo>
                    <a:pt x="106" y="6"/>
                    <a:pt x="106" y="6"/>
                    <a:pt x="106" y="6"/>
                  </a:cubicBezTo>
                  <a:cubicBezTo>
                    <a:pt x="106" y="10"/>
                    <a:pt x="103" y="12"/>
                    <a:pt x="100"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6" name="Freeform 66">
              <a:extLst>
                <a:ext uri="{FF2B5EF4-FFF2-40B4-BE49-F238E27FC236}">
                  <a16:creationId xmlns:a16="http://schemas.microsoft.com/office/drawing/2014/main" id="{67D657C0-0506-4F4F-9C2E-A364DB3EFBB0}"/>
                </a:ext>
              </a:extLst>
            </p:cNvPr>
            <p:cNvSpPr>
              <a:spLocks/>
            </p:cNvSpPr>
            <p:nvPr/>
          </p:nvSpPr>
          <p:spPr bwMode="auto">
            <a:xfrm>
              <a:off x="5903913" y="5105400"/>
              <a:ext cx="374650" cy="28575"/>
            </a:xfrm>
            <a:custGeom>
              <a:avLst/>
              <a:gdLst>
                <a:gd name="T0" fmla="*/ 147 w 154"/>
                <a:gd name="T1" fmla="*/ 12 h 12"/>
                <a:gd name="T2" fmla="*/ 6 w 154"/>
                <a:gd name="T3" fmla="*/ 12 h 12"/>
                <a:gd name="T4" fmla="*/ 0 w 154"/>
                <a:gd name="T5" fmla="*/ 6 h 12"/>
                <a:gd name="T6" fmla="*/ 0 w 154"/>
                <a:gd name="T7" fmla="*/ 6 h 12"/>
                <a:gd name="T8" fmla="*/ 6 w 154"/>
                <a:gd name="T9" fmla="*/ 0 h 12"/>
                <a:gd name="T10" fmla="*/ 147 w 154"/>
                <a:gd name="T11" fmla="*/ 0 h 12"/>
                <a:gd name="T12" fmla="*/ 154 w 154"/>
                <a:gd name="T13" fmla="*/ 6 h 12"/>
                <a:gd name="T14" fmla="*/ 154 w 154"/>
                <a:gd name="T15" fmla="*/ 6 h 12"/>
                <a:gd name="T16" fmla="*/ 147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7" y="12"/>
                  </a:moveTo>
                  <a:cubicBezTo>
                    <a:pt x="6" y="12"/>
                    <a:pt x="6" y="12"/>
                    <a:pt x="6" y="12"/>
                  </a:cubicBezTo>
                  <a:cubicBezTo>
                    <a:pt x="2" y="12"/>
                    <a:pt x="0" y="10"/>
                    <a:pt x="0" y="6"/>
                  </a:cubicBezTo>
                  <a:cubicBezTo>
                    <a:pt x="0" y="6"/>
                    <a:pt x="0" y="6"/>
                    <a:pt x="0" y="6"/>
                  </a:cubicBezTo>
                  <a:cubicBezTo>
                    <a:pt x="0" y="3"/>
                    <a:pt x="2" y="0"/>
                    <a:pt x="6" y="0"/>
                  </a:cubicBezTo>
                  <a:cubicBezTo>
                    <a:pt x="147" y="0"/>
                    <a:pt x="147" y="0"/>
                    <a:pt x="147" y="0"/>
                  </a:cubicBezTo>
                  <a:cubicBezTo>
                    <a:pt x="151" y="0"/>
                    <a:pt x="154" y="3"/>
                    <a:pt x="154" y="6"/>
                  </a:cubicBezTo>
                  <a:cubicBezTo>
                    <a:pt x="154" y="6"/>
                    <a:pt x="154" y="6"/>
                    <a:pt x="154" y="6"/>
                  </a:cubicBezTo>
                  <a:cubicBezTo>
                    <a:pt x="154" y="10"/>
                    <a:pt x="151" y="12"/>
                    <a:pt x="147"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7" name="Freeform 67">
              <a:extLst>
                <a:ext uri="{FF2B5EF4-FFF2-40B4-BE49-F238E27FC236}">
                  <a16:creationId xmlns:a16="http://schemas.microsoft.com/office/drawing/2014/main" id="{2DB65C46-3C2D-4496-AEB1-6A1FA0FA9DA8}"/>
                </a:ext>
              </a:extLst>
            </p:cNvPr>
            <p:cNvSpPr>
              <a:spLocks/>
            </p:cNvSpPr>
            <p:nvPr/>
          </p:nvSpPr>
          <p:spPr bwMode="auto">
            <a:xfrm>
              <a:off x="6122988" y="5197475"/>
              <a:ext cx="374650" cy="30163"/>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10"/>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10"/>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8" name="Freeform 68">
              <a:extLst>
                <a:ext uri="{FF2B5EF4-FFF2-40B4-BE49-F238E27FC236}">
                  <a16:creationId xmlns:a16="http://schemas.microsoft.com/office/drawing/2014/main" id="{BE477D2F-8F2C-4F87-8313-AB23A64E60E2}"/>
                </a:ext>
              </a:extLst>
            </p:cNvPr>
            <p:cNvSpPr>
              <a:spLocks/>
            </p:cNvSpPr>
            <p:nvPr/>
          </p:nvSpPr>
          <p:spPr bwMode="auto">
            <a:xfrm>
              <a:off x="6122988" y="5243513"/>
              <a:ext cx="190500" cy="11113"/>
            </a:xfrm>
            <a:custGeom>
              <a:avLst/>
              <a:gdLst>
                <a:gd name="T0" fmla="*/ 75 w 78"/>
                <a:gd name="T1" fmla="*/ 4 h 4"/>
                <a:gd name="T2" fmla="*/ 2 w 78"/>
                <a:gd name="T3" fmla="*/ 4 h 4"/>
                <a:gd name="T4" fmla="*/ 0 w 78"/>
                <a:gd name="T5" fmla="*/ 2 h 4"/>
                <a:gd name="T6" fmla="*/ 0 w 78"/>
                <a:gd name="T7" fmla="*/ 2 h 4"/>
                <a:gd name="T8" fmla="*/ 2 w 78"/>
                <a:gd name="T9" fmla="*/ 0 h 4"/>
                <a:gd name="T10" fmla="*/ 75 w 78"/>
                <a:gd name="T11" fmla="*/ 0 h 4"/>
                <a:gd name="T12" fmla="*/ 78 w 78"/>
                <a:gd name="T13" fmla="*/ 2 h 4"/>
                <a:gd name="T14" fmla="*/ 78 w 78"/>
                <a:gd name="T15" fmla="*/ 2 h 4"/>
                <a:gd name="T16" fmla="*/ 75 w 7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
                  <a:moveTo>
                    <a:pt x="75" y="4"/>
                  </a:moveTo>
                  <a:cubicBezTo>
                    <a:pt x="2" y="4"/>
                    <a:pt x="2" y="4"/>
                    <a:pt x="2" y="4"/>
                  </a:cubicBezTo>
                  <a:cubicBezTo>
                    <a:pt x="1" y="4"/>
                    <a:pt x="0" y="3"/>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3"/>
                    <a:pt x="77" y="4"/>
                    <a:pt x="75" y="4"/>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9" name="Freeform 69">
              <a:extLst>
                <a:ext uri="{FF2B5EF4-FFF2-40B4-BE49-F238E27FC236}">
                  <a16:creationId xmlns:a16="http://schemas.microsoft.com/office/drawing/2014/main" id="{88471E25-44DD-4AA0-90FD-EA009CBDD2F9}"/>
                </a:ext>
              </a:extLst>
            </p:cNvPr>
            <p:cNvSpPr>
              <a:spLocks/>
            </p:cNvSpPr>
            <p:nvPr/>
          </p:nvSpPr>
          <p:spPr bwMode="auto">
            <a:xfrm>
              <a:off x="6122988" y="5300663"/>
              <a:ext cx="374650" cy="31750"/>
            </a:xfrm>
            <a:custGeom>
              <a:avLst/>
              <a:gdLst>
                <a:gd name="T0" fmla="*/ 148 w 154"/>
                <a:gd name="T1" fmla="*/ 13 h 13"/>
                <a:gd name="T2" fmla="*/ 6 w 154"/>
                <a:gd name="T3" fmla="*/ 13 h 13"/>
                <a:gd name="T4" fmla="*/ 0 w 154"/>
                <a:gd name="T5" fmla="*/ 6 h 13"/>
                <a:gd name="T6" fmla="*/ 0 w 154"/>
                <a:gd name="T7" fmla="*/ 6 h 13"/>
                <a:gd name="T8" fmla="*/ 6 w 154"/>
                <a:gd name="T9" fmla="*/ 0 h 13"/>
                <a:gd name="T10" fmla="*/ 148 w 154"/>
                <a:gd name="T11" fmla="*/ 0 h 13"/>
                <a:gd name="T12" fmla="*/ 154 w 154"/>
                <a:gd name="T13" fmla="*/ 6 h 13"/>
                <a:gd name="T14" fmla="*/ 154 w 154"/>
                <a:gd name="T15" fmla="*/ 6 h 13"/>
                <a:gd name="T16" fmla="*/ 148 w 15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3">
                  <a:moveTo>
                    <a:pt x="148" y="13"/>
                  </a:moveTo>
                  <a:cubicBezTo>
                    <a:pt x="6" y="13"/>
                    <a:pt x="6" y="13"/>
                    <a:pt x="6" y="13"/>
                  </a:cubicBezTo>
                  <a:cubicBezTo>
                    <a:pt x="3" y="13"/>
                    <a:pt x="0" y="10"/>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10"/>
                    <a:pt x="151" y="13"/>
                    <a:pt x="148" y="13"/>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0" name="Freeform 70">
              <a:extLst>
                <a:ext uri="{FF2B5EF4-FFF2-40B4-BE49-F238E27FC236}">
                  <a16:creationId xmlns:a16="http://schemas.microsoft.com/office/drawing/2014/main" id="{6F5AF1C7-80BE-4BD4-84BB-21858A9D2C0A}"/>
                </a:ext>
              </a:extLst>
            </p:cNvPr>
            <p:cNvSpPr>
              <a:spLocks/>
            </p:cNvSpPr>
            <p:nvPr/>
          </p:nvSpPr>
          <p:spPr bwMode="auto">
            <a:xfrm>
              <a:off x="6122988" y="5346700"/>
              <a:ext cx="190500" cy="9525"/>
            </a:xfrm>
            <a:custGeom>
              <a:avLst/>
              <a:gdLst>
                <a:gd name="T0" fmla="*/ 75 w 78"/>
                <a:gd name="T1" fmla="*/ 4 h 4"/>
                <a:gd name="T2" fmla="*/ 2 w 78"/>
                <a:gd name="T3" fmla="*/ 4 h 4"/>
                <a:gd name="T4" fmla="*/ 0 w 78"/>
                <a:gd name="T5" fmla="*/ 2 h 4"/>
                <a:gd name="T6" fmla="*/ 0 w 78"/>
                <a:gd name="T7" fmla="*/ 2 h 4"/>
                <a:gd name="T8" fmla="*/ 2 w 78"/>
                <a:gd name="T9" fmla="*/ 0 h 4"/>
                <a:gd name="T10" fmla="*/ 75 w 78"/>
                <a:gd name="T11" fmla="*/ 0 h 4"/>
                <a:gd name="T12" fmla="*/ 78 w 78"/>
                <a:gd name="T13" fmla="*/ 2 h 4"/>
                <a:gd name="T14" fmla="*/ 78 w 78"/>
                <a:gd name="T15" fmla="*/ 2 h 4"/>
                <a:gd name="T16" fmla="*/ 75 w 7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
                  <a:moveTo>
                    <a:pt x="75" y="4"/>
                  </a:moveTo>
                  <a:cubicBezTo>
                    <a:pt x="2" y="4"/>
                    <a:pt x="2" y="4"/>
                    <a:pt x="2" y="4"/>
                  </a:cubicBezTo>
                  <a:cubicBezTo>
                    <a:pt x="1" y="4"/>
                    <a:pt x="0" y="3"/>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3"/>
                    <a:pt x="77" y="4"/>
                    <a:pt x="75" y="4"/>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1" name="Freeform 71">
              <a:extLst>
                <a:ext uri="{FF2B5EF4-FFF2-40B4-BE49-F238E27FC236}">
                  <a16:creationId xmlns:a16="http://schemas.microsoft.com/office/drawing/2014/main" id="{D822523C-702B-4B63-92C8-3EC84B72D031}"/>
                </a:ext>
              </a:extLst>
            </p:cNvPr>
            <p:cNvSpPr>
              <a:spLocks/>
            </p:cNvSpPr>
            <p:nvPr/>
          </p:nvSpPr>
          <p:spPr bwMode="auto">
            <a:xfrm>
              <a:off x="6122988" y="5405438"/>
              <a:ext cx="374650" cy="28575"/>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9"/>
                    <a:pt x="0" y="6"/>
                  </a:cubicBezTo>
                  <a:cubicBezTo>
                    <a:pt x="0" y="6"/>
                    <a:pt x="0" y="6"/>
                    <a:pt x="0" y="6"/>
                  </a:cubicBezTo>
                  <a:cubicBezTo>
                    <a:pt x="0" y="2"/>
                    <a:pt x="3" y="0"/>
                    <a:pt x="6" y="0"/>
                  </a:cubicBezTo>
                  <a:cubicBezTo>
                    <a:pt x="148" y="0"/>
                    <a:pt x="148" y="0"/>
                    <a:pt x="148" y="0"/>
                  </a:cubicBezTo>
                  <a:cubicBezTo>
                    <a:pt x="151" y="0"/>
                    <a:pt x="154" y="2"/>
                    <a:pt x="154" y="6"/>
                  </a:cubicBezTo>
                  <a:cubicBezTo>
                    <a:pt x="154" y="6"/>
                    <a:pt x="154" y="6"/>
                    <a:pt x="154" y="6"/>
                  </a:cubicBezTo>
                  <a:cubicBezTo>
                    <a:pt x="154" y="9"/>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2" name="Freeform 72">
              <a:extLst>
                <a:ext uri="{FF2B5EF4-FFF2-40B4-BE49-F238E27FC236}">
                  <a16:creationId xmlns:a16="http://schemas.microsoft.com/office/drawing/2014/main" id="{91B4BE36-5C1B-4370-BB24-0DB9903FB526}"/>
                </a:ext>
              </a:extLst>
            </p:cNvPr>
            <p:cNvSpPr>
              <a:spLocks/>
            </p:cNvSpPr>
            <p:nvPr/>
          </p:nvSpPr>
          <p:spPr bwMode="auto">
            <a:xfrm>
              <a:off x="6122988" y="5449888"/>
              <a:ext cx="190500" cy="11113"/>
            </a:xfrm>
            <a:custGeom>
              <a:avLst/>
              <a:gdLst>
                <a:gd name="T0" fmla="*/ 75 w 78"/>
                <a:gd name="T1" fmla="*/ 5 h 5"/>
                <a:gd name="T2" fmla="*/ 2 w 78"/>
                <a:gd name="T3" fmla="*/ 5 h 5"/>
                <a:gd name="T4" fmla="*/ 0 w 78"/>
                <a:gd name="T5" fmla="*/ 2 h 5"/>
                <a:gd name="T6" fmla="*/ 0 w 78"/>
                <a:gd name="T7" fmla="*/ 2 h 5"/>
                <a:gd name="T8" fmla="*/ 2 w 78"/>
                <a:gd name="T9" fmla="*/ 0 h 5"/>
                <a:gd name="T10" fmla="*/ 75 w 78"/>
                <a:gd name="T11" fmla="*/ 0 h 5"/>
                <a:gd name="T12" fmla="*/ 78 w 78"/>
                <a:gd name="T13" fmla="*/ 2 h 5"/>
                <a:gd name="T14" fmla="*/ 78 w 78"/>
                <a:gd name="T15" fmla="*/ 2 h 5"/>
                <a:gd name="T16" fmla="*/ 75 w 7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
                  <a:moveTo>
                    <a:pt x="75" y="5"/>
                  </a:moveTo>
                  <a:cubicBezTo>
                    <a:pt x="2" y="5"/>
                    <a:pt x="2" y="5"/>
                    <a:pt x="2" y="5"/>
                  </a:cubicBezTo>
                  <a:cubicBezTo>
                    <a:pt x="1" y="5"/>
                    <a:pt x="0" y="4"/>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4"/>
                    <a:pt x="77" y="5"/>
                    <a:pt x="75" y="5"/>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3" name="Freeform 73">
              <a:extLst>
                <a:ext uri="{FF2B5EF4-FFF2-40B4-BE49-F238E27FC236}">
                  <a16:creationId xmlns:a16="http://schemas.microsoft.com/office/drawing/2014/main" id="{B8B4C418-9BEF-42FD-B9F8-955BC4201A88}"/>
                </a:ext>
              </a:extLst>
            </p:cNvPr>
            <p:cNvSpPr>
              <a:spLocks/>
            </p:cNvSpPr>
            <p:nvPr/>
          </p:nvSpPr>
          <p:spPr bwMode="auto">
            <a:xfrm>
              <a:off x="6122988" y="5507038"/>
              <a:ext cx="374650" cy="30163"/>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9"/>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9"/>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4" name="Freeform 74">
              <a:extLst>
                <a:ext uri="{FF2B5EF4-FFF2-40B4-BE49-F238E27FC236}">
                  <a16:creationId xmlns:a16="http://schemas.microsoft.com/office/drawing/2014/main" id="{26519F5E-06BB-47F6-93D7-471BE4A4A604}"/>
                </a:ext>
              </a:extLst>
            </p:cNvPr>
            <p:cNvSpPr>
              <a:spLocks/>
            </p:cNvSpPr>
            <p:nvPr/>
          </p:nvSpPr>
          <p:spPr bwMode="auto">
            <a:xfrm>
              <a:off x="6122988" y="5551488"/>
              <a:ext cx="190500" cy="12700"/>
            </a:xfrm>
            <a:custGeom>
              <a:avLst/>
              <a:gdLst>
                <a:gd name="T0" fmla="*/ 75 w 78"/>
                <a:gd name="T1" fmla="*/ 5 h 5"/>
                <a:gd name="T2" fmla="*/ 2 w 78"/>
                <a:gd name="T3" fmla="*/ 5 h 5"/>
                <a:gd name="T4" fmla="*/ 0 w 78"/>
                <a:gd name="T5" fmla="*/ 3 h 5"/>
                <a:gd name="T6" fmla="*/ 0 w 78"/>
                <a:gd name="T7" fmla="*/ 3 h 5"/>
                <a:gd name="T8" fmla="*/ 2 w 78"/>
                <a:gd name="T9" fmla="*/ 0 h 5"/>
                <a:gd name="T10" fmla="*/ 75 w 78"/>
                <a:gd name="T11" fmla="*/ 0 h 5"/>
                <a:gd name="T12" fmla="*/ 78 w 78"/>
                <a:gd name="T13" fmla="*/ 3 h 5"/>
                <a:gd name="T14" fmla="*/ 78 w 78"/>
                <a:gd name="T15" fmla="*/ 3 h 5"/>
                <a:gd name="T16" fmla="*/ 75 w 7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
                  <a:moveTo>
                    <a:pt x="75" y="5"/>
                  </a:moveTo>
                  <a:cubicBezTo>
                    <a:pt x="2" y="5"/>
                    <a:pt x="2" y="5"/>
                    <a:pt x="2" y="5"/>
                  </a:cubicBezTo>
                  <a:cubicBezTo>
                    <a:pt x="1" y="5"/>
                    <a:pt x="0" y="4"/>
                    <a:pt x="0" y="3"/>
                  </a:cubicBezTo>
                  <a:cubicBezTo>
                    <a:pt x="0" y="3"/>
                    <a:pt x="0" y="3"/>
                    <a:pt x="0" y="3"/>
                  </a:cubicBezTo>
                  <a:cubicBezTo>
                    <a:pt x="0" y="1"/>
                    <a:pt x="1" y="0"/>
                    <a:pt x="2" y="0"/>
                  </a:cubicBezTo>
                  <a:cubicBezTo>
                    <a:pt x="75" y="0"/>
                    <a:pt x="75" y="0"/>
                    <a:pt x="75" y="0"/>
                  </a:cubicBezTo>
                  <a:cubicBezTo>
                    <a:pt x="77" y="0"/>
                    <a:pt x="78" y="1"/>
                    <a:pt x="78" y="3"/>
                  </a:cubicBezTo>
                  <a:cubicBezTo>
                    <a:pt x="78" y="3"/>
                    <a:pt x="78" y="3"/>
                    <a:pt x="78" y="3"/>
                  </a:cubicBezTo>
                  <a:cubicBezTo>
                    <a:pt x="78" y="4"/>
                    <a:pt x="77" y="5"/>
                    <a:pt x="75" y="5"/>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5" name="Freeform 75">
              <a:extLst>
                <a:ext uri="{FF2B5EF4-FFF2-40B4-BE49-F238E27FC236}">
                  <a16:creationId xmlns:a16="http://schemas.microsoft.com/office/drawing/2014/main" id="{828B051B-0443-49F1-BB90-AC5C167C00E1}"/>
                </a:ext>
              </a:extLst>
            </p:cNvPr>
            <p:cNvSpPr>
              <a:spLocks/>
            </p:cNvSpPr>
            <p:nvPr/>
          </p:nvSpPr>
          <p:spPr bwMode="auto">
            <a:xfrm>
              <a:off x="6122988" y="5610225"/>
              <a:ext cx="374650" cy="28575"/>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10"/>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10"/>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6" name="Freeform 76">
              <a:extLst>
                <a:ext uri="{FF2B5EF4-FFF2-40B4-BE49-F238E27FC236}">
                  <a16:creationId xmlns:a16="http://schemas.microsoft.com/office/drawing/2014/main" id="{347C0330-A880-4296-A8B1-CFEF3E7FF580}"/>
                </a:ext>
              </a:extLst>
            </p:cNvPr>
            <p:cNvSpPr>
              <a:spLocks/>
            </p:cNvSpPr>
            <p:nvPr/>
          </p:nvSpPr>
          <p:spPr bwMode="auto">
            <a:xfrm>
              <a:off x="6122988" y="5656263"/>
              <a:ext cx="190500" cy="9525"/>
            </a:xfrm>
            <a:custGeom>
              <a:avLst/>
              <a:gdLst>
                <a:gd name="T0" fmla="*/ 75 w 78"/>
                <a:gd name="T1" fmla="*/ 4 h 4"/>
                <a:gd name="T2" fmla="*/ 2 w 78"/>
                <a:gd name="T3" fmla="*/ 4 h 4"/>
                <a:gd name="T4" fmla="*/ 0 w 78"/>
                <a:gd name="T5" fmla="*/ 2 h 4"/>
                <a:gd name="T6" fmla="*/ 0 w 78"/>
                <a:gd name="T7" fmla="*/ 2 h 4"/>
                <a:gd name="T8" fmla="*/ 2 w 78"/>
                <a:gd name="T9" fmla="*/ 0 h 4"/>
                <a:gd name="T10" fmla="*/ 75 w 78"/>
                <a:gd name="T11" fmla="*/ 0 h 4"/>
                <a:gd name="T12" fmla="*/ 78 w 78"/>
                <a:gd name="T13" fmla="*/ 2 h 4"/>
                <a:gd name="T14" fmla="*/ 78 w 78"/>
                <a:gd name="T15" fmla="*/ 2 h 4"/>
                <a:gd name="T16" fmla="*/ 75 w 7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
                  <a:moveTo>
                    <a:pt x="75" y="4"/>
                  </a:moveTo>
                  <a:cubicBezTo>
                    <a:pt x="2" y="4"/>
                    <a:pt x="2" y="4"/>
                    <a:pt x="2" y="4"/>
                  </a:cubicBezTo>
                  <a:cubicBezTo>
                    <a:pt x="1" y="4"/>
                    <a:pt x="0" y="3"/>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3"/>
                    <a:pt x="77" y="4"/>
                    <a:pt x="75" y="4"/>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7" name="Freeform 77">
              <a:extLst>
                <a:ext uri="{FF2B5EF4-FFF2-40B4-BE49-F238E27FC236}">
                  <a16:creationId xmlns:a16="http://schemas.microsoft.com/office/drawing/2014/main" id="{7B1EEC5F-4F1E-4133-B42C-6DCC0C07D0E4}"/>
                </a:ext>
              </a:extLst>
            </p:cNvPr>
            <p:cNvSpPr>
              <a:spLocks/>
            </p:cNvSpPr>
            <p:nvPr/>
          </p:nvSpPr>
          <p:spPr bwMode="auto">
            <a:xfrm>
              <a:off x="5045075" y="5775325"/>
              <a:ext cx="376238" cy="30163"/>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9"/>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9"/>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8" name="Freeform 78">
              <a:extLst>
                <a:ext uri="{FF2B5EF4-FFF2-40B4-BE49-F238E27FC236}">
                  <a16:creationId xmlns:a16="http://schemas.microsoft.com/office/drawing/2014/main" id="{DD2F931D-A32F-4C28-A938-075F7960E997}"/>
                </a:ext>
              </a:extLst>
            </p:cNvPr>
            <p:cNvSpPr>
              <a:spLocks/>
            </p:cNvSpPr>
            <p:nvPr/>
          </p:nvSpPr>
          <p:spPr bwMode="auto">
            <a:xfrm>
              <a:off x="5045075" y="5819775"/>
              <a:ext cx="190500" cy="12700"/>
            </a:xfrm>
            <a:custGeom>
              <a:avLst/>
              <a:gdLst>
                <a:gd name="T0" fmla="*/ 75 w 78"/>
                <a:gd name="T1" fmla="*/ 5 h 5"/>
                <a:gd name="T2" fmla="*/ 2 w 78"/>
                <a:gd name="T3" fmla="*/ 5 h 5"/>
                <a:gd name="T4" fmla="*/ 0 w 78"/>
                <a:gd name="T5" fmla="*/ 3 h 5"/>
                <a:gd name="T6" fmla="*/ 0 w 78"/>
                <a:gd name="T7" fmla="*/ 3 h 5"/>
                <a:gd name="T8" fmla="*/ 2 w 78"/>
                <a:gd name="T9" fmla="*/ 0 h 5"/>
                <a:gd name="T10" fmla="*/ 75 w 78"/>
                <a:gd name="T11" fmla="*/ 0 h 5"/>
                <a:gd name="T12" fmla="*/ 78 w 78"/>
                <a:gd name="T13" fmla="*/ 3 h 5"/>
                <a:gd name="T14" fmla="*/ 78 w 78"/>
                <a:gd name="T15" fmla="*/ 3 h 5"/>
                <a:gd name="T16" fmla="*/ 75 w 7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
                  <a:moveTo>
                    <a:pt x="75" y="5"/>
                  </a:moveTo>
                  <a:cubicBezTo>
                    <a:pt x="2" y="5"/>
                    <a:pt x="2" y="5"/>
                    <a:pt x="2" y="5"/>
                  </a:cubicBezTo>
                  <a:cubicBezTo>
                    <a:pt x="1" y="5"/>
                    <a:pt x="0" y="4"/>
                    <a:pt x="0" y="3"/>
                  </a:cubicBezTo>
                  <a:cubicBezTo>
                    <a:pt x="0" y="3"/>
                    <a:pt x="0" y="3"/>
                    <a:pt x="0" y="3"/>
                  </a:cubicBezTo>
                  <a:cubicBezTo>
                    <a:pt x="0" y="1"/>
                    <a:pt x="1" y="0"/>
                    <a:pt x="2" y="0"/>
                  </a:cubicBezTo>
                  <a:cubicBezTo>
                    <a:pt x="75" y="0"/>
                    <a:pt x="75" y="0"/>
                    <a:pt x="75" y="0"/>
                  </a:cubicBezTo>
                  <a:cubicBezTo>
                    <a:pt x="77" y="0"/>
                    <a:pt x="78" y="1"/>
                    <a:pt x="78" y="3"/>
                  </a:cubicBezTo>
                  <a:cubicBezTo>
                    <a:pt x="78" y="3"/>
                    <a:pt x="78" y="3"/>
                    <a:pt x="78" y="3"/>
                  </a:cubicBezTo>
                  <a:cubicBezTo>
                    <a:pt x="78" y="4"/>
                    <a:pt x="77" y="5"/>
                    <a:pt x="75" y="5"/>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9" name="Freeform 79">
              <a:extLst>
                <a:ext uri="{FF2B5EF4-FFF2-40B4-BE49-F238E27FC236}">
                  <a16:creationId xmlns:a16="http://schemas.microsoft.com/office/drawing/2014/main" id="{509BB1A4-E8CB-46CB-BCA4-49AEE564A2F9}"/>
                </a:ext>
              </a:extLst>
            </p:cNvPr>
            <p:cNvSpPr>
              <a:spLocks/>
            </p:cNvSpPr>
            <p:nvPr/>
          </p:nvSpPr>
          <p:spPr bwMode="auto">
            <a:xfrm>
              <a:off x="5676900" y="4795838"/>
              <a:ext cx="395288" cy="28575"/>
            </a:xfrm>
            <a:custGeom>
              <a:avLst/>
              <a:gdLst>
                <a:gd name="T0" fmla="*/ 156 w 162"/>
                <a:gd name="T1" fmla="*/ 12 h 12"/>
                <a:gd name="T2" fmla="*/ 7 w 162"/>
                <a:gd name="T3" fmla="*/ 12 h 12"/>
                <a:gd name="T4" fmla="*/ 0 w 162"/>
                <a:gd name="T5" fmla="*/ 6 h 12"/>
                <a:gd name="T6" fmla="*/ 0 w 162"/>
                <a:gd name="T7" fmla="*/ 6 h 12"/>
                <a:gd name="T8" fmla="*/ 7 w 162"/>
                <a:gd name="T9" fmla="*/ 0 h 12"/>
                <a:gd name="T10" fmla="*/ 156 w 162"/>
                <a:gd name="T11" fmla="*/ 0 h 12"/>
                <a:gd name="T12" fmla="*/ 162 w 162"/>
                <a:gd name="T13" fmla="*/ 6 h 12"/>
                <a:gd name="T14" fmla="*/ 162 w 162"/>
                <a:gd name="T15" fmla="*/ 6 h 12"/>
                <a:gd name="T16" fmla="*/ 156 w 16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12">
                  <a:moveTo>
                    <a:pt x="156" y="12"/>
                  </a:moveTo>
                  <a:cubicBezTo>
                    <a:pt x="7" y="12"/>
                    <a:pt x="7" y="12"/>
                    <a:pt x="7" y="12"/>
                  </a:cubicBezTo>
                  <a:cubicBezTo>
                    <a:pt x="3" y="12"/>
                    <a:pt x="0" y="9"/>
                    <a:pt x="0" y="6"/>
                  </a:cubicBezTo>
                  <a:cubicBezTo>
                    <a:pt x="0" y="6"/>
                    <a:pt x="0" y="6"/>
                    <a:pt x="0" y="6"/>
                  </a:cubicBezTo>
                  <a:cubicBezTo>
                    <a:pt x="0" y="3"/>
                    <a:pt x="3" y="0"/>
                    <a:pt x="7" y="0"/>
                  </a:cubicBezTo>
                  <a:cubicBezTo>
                    <a:pt x="156" y="0"/>
                    <a:pt x="156" y="0"/>
                    <a:pt x="156" y="0"/>
                  </a:cubicBezTo>
                  <a:cubicBezTo>
                    <a:pt x="160" y="0"/>
                    <a:pt x="162" y="3"/>
                    <a:pt x="162" y="6"/>
                  </a:cubicBezTo>
                  <a:cubicBezTo>
                    <a:pt x="162" y="6"/>
                    <a:pt x="162" y="6"/>
                    <a:pt x="162" y="6"/>
                  </a:cubicBezTo>
                  <a:cubicBezTo>
                    <a:pt x="162" y="9"/>
                    <a:pt x="160" y="12"/>
                    <a:pt x="156"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0" name="Freeform 80">
              <a:extLst>
                <a:ext uri="{FF2B5EF4-FFF2-40B4-BE49-F238E27FC236}">
                  <a16:creationId xmlns:a16="http://schemas.microsoft.com/office/drawing/2014/main" id="{082804BB-323D-4611-8947-F2E4DF7CF790}"/>
                </a:ext>
              </a:extLst>
            </p:cNvPr>
            <p:cNvSpPr>
              <a:spLocks/>
            </p:cNvSpPr>
            <p:nvPr/>
          </p:nvSpPr>
          <p:spPr bwMode="auto">
            <a:xfrm>
              <a:off x="5457825" y="4795838"/>
              <a:ext cx="196850" cy="28575"/>
            </a:xfrm>
            <a:custGeom>
              <a:avLst/>
              <a:gdLst>
                <a:gd name="T0" fmla="*/ 75 w 81"/>
                <a:gd name="T1" fmla="*/ 12 h 12"/>
                <a:gd name="T2" fmla="*/ 6 w 81"/>
                <a:gd name="T3" fmla="*/ 12 h 12"/>
                <a:gd name="T4" fmla="*/ 0 w 81"/>
                <a:gd name="T5" fmla="*/ 6 h 12"/>
                <a:gd name="T6" fmla="*/ 0 w 81"/>
                <a:gd name="T7" fmla="*/ 6 h 12"/>
                <a:gd name="T8" fmla="*/ 6 w 81"/>
                <a:gd name="T9" fmla="*/ 0 h 12"/>
                <a:gd name="T10" fmla="*/ 75 w 81"/>
                <a:gd name="T11" fmla="*/ 0 h 12"/>
                <a:gd name="T12" fmla="*/ 81 w 81"/>
                <a:gd name="T13" fmla="*/ 6 h 12"/>
                <a:gd name="T14" fmla="*/ 81 w 81"/>
                <a:gd name="T15" fmla="*/ 6 h 12"/>
                <a:gd name="T16" fmla="*/ 75 w 8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
                  <a:moveTo>
                    <a:pt x="75" y="12"/>
                  </a:moveTo>
                  <a:cubicBezTo>
                    <a:pt x="6" y="12"/>
                    <a:pt x="6" y="12"/>
                    <a:pt x="6" y="12"/>
                  </a:cubicBezTo>
                  <a:cubicBezTo>
                    <a:pt x="3" y="12"/>
                    <a:pt x="0" y="9"/>
                    <a:pt x="0" y="6"/>
                  </a:cubicBezTo>
                  <a:cubicBezTo>
                    <a:pt x="0" y="6"/>
                    <a:pt x="0" y="6"/>
                    <a:pt x="0" y="6"/>
                  </a:cubicBezTo>
                  <a:cubicBezTo>
                    <a:pt x="0" y="3"/>
                    <a:pt x="3" y="0"/>
                    <a:pt x="6" y="0"/>
                  </a:cubicBezTo>
                  <a:cubicBezTo>
                    <a:pt x="75" y="0"/>
                    <a:pt x="75" y="0"/>
                    <a:pt x="75" y="0"/>
                  </a:cubicBezTo>
                  <a:cubicBezTo>
                    <a:pt x="78" y="0"/>
                    <a:pt x="81" y="3"/>
                    <a:pt x="81" y="6"/>
                  </a:cubicBezTo>
                  <a:cubicBezTo>
                    <a:pt x="81" y="6"/>
                    <a:pt x="81" y="6"/>
                    <a:pt x="81" y="6"/>
                  </a:cubicBezTo>
                  <a:cubicBezTo>
                    <a:pt x="81" y="9"/>
                    <a:pt x="78" y="12"/>
                    <a:pt x="75"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1" name="Freeform 81">
              <a:extLst>
                <a:ext uri="{FF2B5EF4-FFF2-40B4-BE49-F238E27FC236}">
                  <a16:creationId xmlns:a16="http://schemas.microsoft.com/office/drawing/2014/main" id="{2EA955BC-31AD-4D95-95CF-72D74254D737}"/>
                </a:ext>
              </a:extLst>
            </p:cNvPr>
            <p:cNvSpPr>
              <a:spLocks/>
            </p:cNvSpPr>
            <p:nvPr/>
          </p:nvSpPr>
          <p:spPr bwMode="auto">
            <a:xfrm>
              <a:off x="5311775" y="4795838"/>
              <a:ext cx="50800" cy="28575"/>
            </a:xfrm>
            <a:custGeom>
              <a:avLst/>
              <a:gdLst>
                <a:gd name="T0" fmla="*/ 15 w 21"/>
                <a:gd name="T1" fmla="*/ 12 h 12"/>
                <a:gd name="T2" fmla="*/ 6 w 21"/>
                <a:gd name="T3" fmla="*/ 12 h 12"/>
                <a:gd name="T4" fmla="*/ 0 w 21"/>
                <a:gd name="T5" fmla="*/ 6 h 12"/>
                <a:gd name="T6" fmla="*/ 0 w 21"/>
                <a:gd name="T7" fmla="*/ 6 h 12"/>
                <a:gd name="T8" fmla="*/ 6 w 21"/>
                <a:gd name="T9" fmla="*/ 0 h 12"/>
                <a:gd name="T10" fmla="*/ 15 w 21"/>
                <a:gd name="T11" fmla="*/ 0 h 12"/>
                <a:gd name="T12" fmla="*/ 21 w 21"/>
                <a:gd name="T13" fmla="*/ 6 h 12"/>
                <a:gd name="T14" fmla="*/ 21 w 21"/>
                <a:gd name="T15" fmla="*/ 6 h 12"/>
                <a:gd name="T16" fmla="*/ 15 w 2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2">
                  <a:moveTo>
                    <a:pt x="15" y="12"/>
                  </a:moveTo>
                  <a:cubicBezTo>
                    <a:pt x="6" y="12"/>
                    <a:pt x="6" y="12"/>
                    <a:pt x="6" y="12"/>
                  </a:cubicBezTo>
                  <a:cubicBezTo>
                    <a:pt x="2" y="12"/>
                    <a:pt x="0" y="9"/>
                    <a:pt x="0" y="6"/>
                  </a:cubicBezTo>
                  <a:cubicBezTo>
                    <a:pt x="0" y="6"/>
                    <a:pt x="0" y="6"/>
                    <a:pt x="0" y="6"/>
                  </a:cubicBezTo>
                  <a:cubicBezTo>
                    <a:pt x="0" y="3"/>
                    <a:pt x="2" y="0"/>
                    <a:pt x="6" y="0"/>
                  </a:cubicBezTo>
                  <a:cubicBezTo>
                    <a:pt x="15" y="0"/>
                    <a:pt x="15" y="0"/>
                    <a:pt x="15" y="0"/>
                  </a:cubicBezTo>
                  <a:cubicBezTo>
                    <a:pt x="19" y="0"/>
                    <a:pt x="21" y="3"/>
                    <a:pt x="21" y="6"/>
                  </a:cubicBezTo>
                  <a:cubicBezTo>
                    <a:pt x="21" y="6"/>
                    <a:pt x="21" y="6"/>
                    <a:pt x="21" y="6"/>
                  </a:cubicBezTo>
                  <a:cubicBezTo>
                    <a:pt x="21" y="9"/>
                    <a:pt x="19" y="12"/>
                    <a:pt x="15"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2" name="Oval 82">
              <a:extLst>
                <a:ext uri="{FF2B5EF4-FFF2-40B4-BE49-F238E27FC236}">
                  <a16:creationId xmlns:a16="http://schemas.microsoft.com/office/drawing/2014/main" id="{F61E3009-C4D7-4DA6-AF8E-6506764E9BD8}"/>
                </a:ext>
              </a:extLst>
            </p:cNvPr>
            <p:cNvSpPr>
              <a:spLocks noChangeArrowheads="1"/>
            </p:cNvSpPr>
            <p:nvPr/>
          </p:nvSpPr>
          <p:spPr bwMode="auto">
            <a:xfrm>
              <a:off x="5426075" y="559276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3" name="Oval 83">
              <a:extLst>
                <a:ext uri="{FF2B5EF4-FFF2-40B4-BE49-F238E27FC236}">
                  <a16:creationId xmlns:a16="http://schemas.microsoft.com/office/drawing/2014/main" id="{A6DB79D9-76D5-4874-B78F-676EA0A5296A}"/>
                </a:ext>
              </a:extLst>
            </p:cNvPr>
            <p:cNvSpPr>
              <a:spLocks noChangeArrowheads="1"/>
            </p:cNvSpPr>
            <p:nvPr/>
          </p:nvSpPr>
          <p:spPr bwMode="auto">
            <a:xfrm>
              <a:off x="5462588" y="559276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4" name="Oval 84">
              <a:extLst>
                <a:ext uri="{FF2B5EF4-FFF2-40B4-BE49-F238E27FC236}">
                  <a16:creationId xmlns:a16="http://schemas.microsoft.com/office/drawing/2014/main" id="{62C494BD-8BCD-4BB1-BB84-4DAABBAA95A1}"/>
                </a:ext>
              </a:extLst>
            </p:cNvPr>
            <p:cNvSpPr>
              <a:spLocks noChangeArrowheads="1"/>
            </p:cNvSpPr>
            <p:nvPr/>
          </p:nvSpPr>
          <p:spPr bwMode="auto">
            <a:xfrm>
              <a:off x="5499100" y="559276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5" name="Freeform 85">
              <a:extLst>
                <a:ext uri="{FF2B5EF4-FFF2-40B4-BE49-F238E27FC236}">
                  <a16:creationId xmlns:a16="http://schemas.microsoft.com/office/drawing/2014/main" id="{57FEF230-3F4B-4A8B-BBF8-73A98A5DFECB}"/>
                </a:ext>
              </a:extLst>
            </p:cNvPr>
            <p:cNvSpPr>
              <a:spLocks/>
            </p:cNvSpPr>
            <p:nvPr/>
          </p:nvSpPr>
          <p:spPr bwMode="auto">
            <a:xfrm>
              <a:off x="5338763" y="5334000"/>
              <a:ext cx="269875" cy="168275"/>
            </a:xfrm>
            <a:custGeom>
              <a:avLst/>
              <a:gdLst>
                <a:gd name="T0" fmla="*/ 0 w 170"/>
                <a:gd name="T1" fmla="*/ 106 h 106"/>
                <a:gd name="T2" fmla="*/ 41 w 170"/>
                <a:gd name="T3" fmla="*/ 43 h 106"/>
                <a:gd name="T4" fmla="*/ 67 w 170"/>
                <a:gd name="T5" fmla="*/ 73 h 106"/>
                <a:gd name="T6" fmla="*/ 115 w 170"/>
                <a:gd name="T7" fmla="*/ 0 h 106"/>
                <a:gd name="T8" fmla="*/ 170 w 170"/>
                <a:gd name="T9" fmla="*/ 106 h 106"/>
                <a:gd name="T10" fmla="*/ 0 w 170"/>
                <a:gd name="T11" fmla="*/ 106 h 106"/>
              </a:gdLst>
              <a:ahLst/>
              <a:cxnLst>
                <a:cxn ang="0">
                  <a:pos x="T0" y="T1"/>
                </a:cxn>
                <a:cxn ang="0">
                  <a:pos x="T2" y="T3"/>
                </a:cxn>
                <a:cxn ang="0">
                  <a:pos x="T4" y="T5"/>
                </a:cxn>
                <a:cxn ang="0">
                  <a:pos x="T6" y="T7"/>
                </a:cxn>
                <a:cxn ang="0">
                  <a:pos x="T8" y="T9"/>
                </a:cxn>
                <a:cxn ang="0">
                  <a:pos x="T10" y="T11"/>
                </a:cxn>
              </a:cxnLst>
              <a:rect l="0" t="0" r="r" b="b"/>
              <a:pathLst>
                <a:path w="170" h="106">
                  <a:moveTo>
                    <a:pt x="0" y="106"/>
                  </a:moveTo>
                  <a:lnTo>
                    <a:pt x="41" y="43"/>
                  </a:lnTo>
                  <a:lnTo>
                    <a:pt x="67" y="73"/>
                  </a:lnTo>
                  <a:lnTo>
                    <a:pt x="115" y="0"/>
                  </a:lnTo>
                  <a:lnTo>
                    <a:pt x="170" y="106"/>
                  </a:lnTo>
                  <a:lnTo>
                    <a:pt x="0" y="106"/>
                  </a:lnTo>
                  <a:close/>
                </a:path>
              </a:pathLst>
            </a:custGeom>
            <a:solidFill>
              <a:srgbClr val="656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6" name="Oval 86">
              <a:extLst>
                <a:ext uri="{FF2B5EF4-FFF2-40B4-BE49-F238E27FC236}">
                  <a16:creationId xmlns:a16="http://schemas.microsoft.com/office/drawing/2014/main" id="{D2A254E3-1623-416B-877D-A15B7E3E9FB0}"/>
                </a:ext>
              </a:extLst>
            </p:cNvPr>
            <p:cNvSpPr>
              <a:spLocks noChangeArrowheads="1"/>
            </p:cNvSpPr>
            <p:nvPr/>
          </p:nvSpPr>
          <p:spPr bwMode="auto">
            <a:xfrm>
              <a:off x="5394325" y="5319713"/>
              <a:ext cx="55563" cy="55563"/>
            </a:xfrm>
            <a:prstGeom prst="ellipse">
              <a:avLst/>
            </a:prstGeom>
            <a:solidFill>
              <a:srgbClr val="656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7" name="Oval 87">
              <a:extLst>
                <a:ext uri="{FF2B5EF4-FFF2-40B4-BE49-F238E27FC236}">
                  <a16:creationId xmlns:a16="http://schemas.microsoft.com/office/drawing/2014/main" id="{8B8CFBF9-5AA1-44A9-87A0-8A7C2E730D97}"/>
                </a:ext>
              </a:extLst>
            </p:cNvPr>
            <p:cNvSpPr>
              <a:spLocks noChangeArrowheads="1"/>
            </p:cNvSpPr>
            <p:nvPr/>
          </p:nvSpPr>
          <p:spPr bwMode="auto">
            <a:xfrm>
              <a:off x="6030913" y="5202238"/>
              <a:ext cx="47625" cy="47625"/>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8" name="Oval 88">
              <a:extLst>
                <a:ext uri="{FF2B5EF4-FFF2-40B4-BE49-F238E27FC236}">
                  <a16:creationId xmlns:a16="http://schemas.microsoft.com/office/drawing/2014/main" id="{5540DBA6-3B0E-41AC-931B-AB428135D9A4}"/>
                </a:ext>
              </a:extLst>
            </p:cNvPr>
            <p:cNvSpPr>
              <a:spLocks noChangeArrowheads="1"/>
            </p:cNvSpPr>
            <p:nvPr/>
          </p:nvSpPr>
          <p:spPr bwMode="auto">
            <a:xfrm>
              <a:off x="6030913" y="5307013"/>
              <a:ext cx="47625" cy="47625"/>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9" name="Oval 89">
              <a:extLst>
                <a:ext uri="{FF2B5EF4-FFF2-40B4-BE49-F238E27FC236}">
                  <a16:creationId xmlns:a16="http://schemas.microsoft.com/office/drawing/2014/main" id="{9CFE33DA-BDE9-434C-854D-F218B00B3743}"/>
                </a:ext>
              </a:extLst>
            </p:cNvPr>
            <p:cNvSpPr>
              <a:spLocks noChangeArrowheads="1"/>
            </p:cNvSpPr>
            <p:nvPr/>
          </p:nvSpPr>
          <p:spPr bwMode="auto">
            <a:xfrm>
              <a:off x="6030913" y="5413375"/>
              <a:ext cx="47625" cy="460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0" name="Oval 90">
              <a:extLst>
                <a:ext uri="{FF2B5EF4-FFF2-40B4-BE49-F238E27FC236}">
                  <a16:creationId xmlns:a16="http://schemas.microsoft.com/office/drawing/2014/main" id="{28EDC45B-3952-4ACC-9A37-185E31AC74B1}"/>
                </a:ext>
              </a:extLst>
            </p:cNvPr>
            <p:cNvSpPr>
              <a:spLocks noChangeArrowheads="1"/>
            </p:cNvSpPr>
            <p:nvPr/>
          </p:nvSpPr>
          <p:spPr bwMode="auto">
            <a:xfrm>
              <a:off x="6030913" y="5518150"/>
              <a:ext cx="47625" cy="460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1" name="Oval 91">
              <a:extLst>
                <a:ext uri="{FF2B5EF4-FFF2-40B4-BE49-F238E27FC236}">
                  <a16:creationId xmlns:a16="http://schemas.microsoft.com/office/drawing/2014/main" id="{18F8A980-20FF-411E-8C2A-BD0D9D9ECA68}"/>
                </a:ext>
              </a:extLst>
            </p:cNvPr>
            <p:cNvSpPr>
              <a:spLocks noChangeArrowheads="1"/>
            </p:cNvSpPr>
            <p:nvPr/>
          </p:nvSpPr>
          <p:spPr bwMode="auto">
            <a:xfrm>
              <a:off x="6030913" y="5622925"/>
              <a:ext cx="47625" cy="460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2" name="Freeform 92">
              <a:extLst>
                <a:ext uri="{FF2B5EF4-FFF2-40B4-BE49-F238E27FC236}">
                  <a16:creationId xmlns:a16="http://schemas.microsoft.com/office/drawing/2014/main" id="{0D73824D-56D5-4CDF-B2D4-20E5AA4BBABD}"/>
                </a:ext>
              </a:extLst>
            </p:cNvPr>
            <p:cNvSpPr>
              <a:spLocks/>
            </p:cNvSpPr>
            <p:nvPr/>
          </p:nvSpPr>
          <p:spPr bwMode="auto">
            <a:xfrm>
              <a:off x="5033963" y="5870575"/>
              <a:ext cx="869950" cy="452438"/>
            </a:xfrm>
            <a:custGeom>
              <a:avLst/>
              <a:gdLst>
                <a:gd name="T0" fmla="*/ 341 w 357"/>
                <a:gd name="T1" fmla="*/ 185 h 185"/>
                <a:gd name="T2" fmla="*/ 15 w 357"/>
                <a:gd name="T3" fmla="*/ 185 h 185"/>
                <a:gd name="T4" fmla="*/ 0 w 357"/>
                <a:gd name="T5" fmla="*/ 170 h 185"/>
                <a:gd name="T6" fmla="*/ 0 w 357"/>
                <a:gd name="T7" fmla="*/ 15 h 185"/>
                <a:gd name="T8" fmla="*/ 15 w 357"/>
                <a:gd name="T9" fmla="*/ 0 h 185"/>
                <a:gd name="T10" fmla="*/ 341 w 357"/>
                <a:gd name="T11" fmla="*/ 0 h 185"/>
                <a:gd name="T12" fmla="*/ 357 w 357"/>
                <a:gd name="T13" fmla="*/ 15 h 185"/>
                <a:gd name="T14" fmla="*/ 357 w 357"/>
                <a:gd name="T15" fmla="*/ 170 h 185"/>
                <a:gd name="T16" fmla="*/ 341 w 35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185">
                  <a:moveTo>
                    <a:pt x="341" y="185"/>
                  </a:moveTo>
                  <a:cubicBezTo>
                    <a:pt x="15" y="185"/>
                    <a:pt x="15" y="185"/>
                    <a:pt x="15" y="185"/>
                  </a:cubicBezTo>
                  <a:cubicBezTo>
                    <a:pt x="7" y="185"/>
                    <a:pt x="0" y="178"/>
                    <a:pt x="0" y="170"/>
                  </a:cubicBezTo>
                  <a:cubicBezTo>
                    <a:pt x="0" y="15"/>
                    <a:pt x="0" y="15"/>
                    <a:pt x="0" y="15"/>
                  </a:cubicBezTo>
                  <a:cubicBezTo>
                    <a:pt x="0" y="7"/>
                    <a:pt x="7" y="0"/>
                    <a:pt x="15" y="0"/>
                  </a:cubicBezTo>
                  <a:cubicBezTo>
                    <a:pt x="341" y="0"/>
                    <a:pt x="341" y="0"/>
                    <a:pt x="341" y="0"/>
                  </a:cubicBezTo>
                  <a:cubicBezTo>
                    <a:pt x="350" y="0"/>
                    <a:pt x="357" y="7"/>
                    <a:pt x="357" y="15"/>
                  </a:cubicBezTo>
                  <a:cubicBezTo>
                    <a:pt x="357" y="170"/>
                    <a:pt x="357" y="170"/>
                    <a:pt x="357" y="170"/>
                  </a:cubicBezTo>
                  <a:cubicBezTo>
                    <a:pt x="357" y="178"/>
                    <a:pt x="350" y="185"/>
                    <a:pt x="341" y="185"/>
                  </a:cubicBez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3" name="Freeform 93">
              <a:extLst>
                <a:ext uri="{FF2B5EF4-FFF2-40B4-BE49-F238E27FC236}">
                  <a16:creationId xmlns:a16="http://schemas.microsoft.com/office/drawing/2014/main" id="{FB03AB7A-0F2C-4F8F-A7B9-92B677EB3201}"/>
                </a:ext>
              </a:extLst>
            </p:cNvPr>
            <p:cNvSpPr>
              <a:spLocks/>
            </p:cNvSpPr>
            <p:nvPr/>
          </p:nvSpPr>
          <p:spPr bwMode="auto">
            <a:xfrm>
              <a:off x="5413375" y="6018213"/>
              <a:ext cx="109538" cy="157163"/>
            </a:xfrm>
            <a:custGeom>
              <a:avLst/>
              <a:gdLst>
                <a:gd name="T0" fmla="*/ 0 w 69"/>
                <a:gd name="T1" fmla="*/ 0 h 99"/>
                <a:gd name="T2" fmla="*/ 0 w 69"/>
                <a:gd name="T3" fmla="*/ 99 h 99"/>
                <a:gd name="T4" fmla="*/ 69 w 69"/>
                <a:gd name="T5" fmla="*/ 47 h 99"/>
                <a:gd name="T6" fmla="*/ 0 w 69"/>
                <a:gd name="T7" fmla="*/ 0 h 99"/>
              </a:gdLst>
              <a:ahLst/>
              <a:cxnLst>
                <a:cxn ang="0">
                  <a:pos x="T0" y="T1"/>
                </a:cxn>
                <a:cxn ang="0">
                  <a:pos x="T2" y="T3"/>
                </a:cxn>
                <a:cxn ang="0">
                  <a:pos x="T4" y="T5"/>
                </a:cxn>
                <a:cxn ang="0">
                  <a:pos x="T6" y="T7"/>
                </a:cxn>
              </a:cxnLst>
              <a:rect l="0" t="0" r="r" b="b"/>
              <a:pathLst>
                <a:path w="69" h="99">
                  <a:moveTo>
                    <a:pt x="0" y="0"/>
                  </a:moveTo>
                  <a:lnTo>
                    <a:pt x="0" y="99"/>
                  </a:lnTo>
                  <a:lnTo>
                    <a:pt x="69" y="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4" name="Freeform 94">
              <a:extLst>
                <a:ext uri="{FF2B5EF4-FFF2-40B4-BE49-F238E27FC236}">
                  <a16:creationId xmlns:a16="http://schemas.microsoft.com/office/drawing/2014/main" id="{31A25F5F-BFEA-4F88-ACE0-C682DD89AE3B}"/>
                </a:ext>
              </a:extLst>
            </p:cNvPr>
            <p:cNvSpPr>
              <a:spLocks/>
            </p:cNvSpPr>
            <p:nvPr/>
          </p:nvSpPr>
          <p:spPr bwMode="auto">
            <a:xfrm>
              <a:off x="5413375" y="6018213"/>
              <a:ext cx="109538" cy="157163"/>
            </a:xfrm>
            <a:custGeom>
              <a:avLst/>
              <a:gdLst>
                <a:gd name="T0" fmla="*/ 0 w 69"/>
                <a:gd name="T1" fmla="*/ 0 h 99"/>
                <a:gd name="T2" fmla="*/ 0 w 69"/>
                <a:gd name="T3" fmla="*/ 99 h 99"/>
                <a:gd name="T4" fmla="*/ 69 w 69"/>
                <a:gd name="T5" fmla="*/ 47 h 99"/>
                <a:gd name="T6" fmla="*/ 0 w 69"/>
                <a:gd name="T7" fmla="*/ 0 h 99"/>
              </a:gdLst>
              <a:ahLst/>
              <a:cxnLst>
                <a:cxn ang="0">
                  <a:pos x="T0" y="T1"/>
                </a:cxn>
                <a:cxn ang="0">
                  <a:pos x="T2" y="T3"/>
                </a:cxn>
                <a:cxn ang="0">
                  <a:pos x="T4" y="T5"/>
                </a:cxn>
                <a:cxn ang="0">
                  <a:pos x="T6" y="T7"/>
                </a:cxn>
              </a:cxnLst>
              <a:rect l="0" t="0" r="r" b="b"/>
              <a:pathLst>
                <a:path w="69" h="99">
                  <a:moveTo>
                    <a:pt x="0" y="0"/>
                  </a:moveTo>
                  <a:lnTo>
                    <a:pt x="0" y="99"/>
                  </a:lnTo>
                  <a:lnTo>
                    <a:pt x="69" y="4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5" name="Freeform 95">
              <a:extLst>
                <a:ext uri="{FF2B5EF4-FFF2-40B4-BE49-F238E27FC236}">
                  <a16:creationId xmlns:a16="http://schemas.microsoft.com/office/drawing/2014/main" id="{4B7969BE-3D6B-4EEE-BCA0-2768BFC737F9}"/>
                </a:ext>
              </a:extLst>
            </p:cNvPr>
            <p:cNvSpPr>
              <a:spLocks/>
            </p:cNvSpPr>
            <p:nvPr/>
          </p:nvSpPr>
          <p:spPr bwMode="auto">
            <a:xfrm>
              <a:off x="6072188" y="5924550"/>
              <a:ext cx="292100" cy="295275"/>
            </a:xfrm>
            <a:custGeom>
              <a:avLst/>
              <a:gdLst>
                <a:gd name="T0" fmla="*/ 60 w 120"/>
                <a:gd name="T1" fmla="*/ 61 h 121"/>
                <a:gd name="T2" fmla="*/ 120 w 120"/>
                <a:gd name="T3" fmla="*/ 61 h 121"/>
                <a:gd name="T4" fmla="*/ 60 w 120"/>
                <a:gd name="T5" fmla="*/ 121 h 121"/>
                <a:gd name="T6" fmla="*/ 0 w 120"/>
                <a:gd name="T7" fmla="*/ 61 h 121"/>
                <a:gd name="T8" fmla="*/ 60 w 120"/>
                <a:gd name="T9" fmla="*/ 0 h 121"/>
                <a:gd name="T10" fmla="*/ 86 w 120"/>
                <a:gd name="T11" fmla="*/ 6 h 121"/>
                <a:gd name="T12" fmla="*/ 60 w 120"/>
                <a:gd name="T13" fmla="*/ 61 h 121"/>
              </a:gdLst>
              <a:ahLst/>
              <a:cxnLst>
                <a:cxn ang="0">
                  <a:pos x="T0" y="T1"/>
                </a:cxn>
                <a:cxn ang="0">
                  <a:pos x="T2" y="T3"/>
                </a:cxn>
                <a:cxn ang="0">
                  <a:pos x="T4" y="T5"/>
                </a:cxn>
                <a:cxn ang="0">
                  <a:pos x="T6" y="T7"/>
                </a:cxn>
                <a:cxn ang="0">
                  <a:pos x="T8" y="T9"/>
                </a:cxn>
                <a:cxn ang="0">
                  <a:pos x="T10" y="T11"/>
                </a:cxn>
                <a:cxn ang="0">
                  <a:pos x="T12" y="T13"/>
                </a:cxn>
              </a:cxnLst>
              <a:rect l="0" t="0" r="r" b="b"/>
              <a:pathLst>
                <a:path w="120" h="121">
                  <a:moveTo>
                    <a:pt x="60" y="61"/>
                  </a:moveTo>
                  <a:cubicBezTo>
                    <a:pt x="120" y="61"/>
                    <a:pt x="120" y="61"/>
                    <a:pt x="120" y="61"/>
                  </a:cubicBezTo>
                  <a:cubicBezTo>
                    <a:pt x="120" y="94"/>
                    <a:pt x="93" y="121"/>
                    <a:pt x="60" y="121"/>
                  </a:cubicBezTo>
                  <a:cubicBezTo>
                    <a:pt x="27" y="121"/>
                    <a:pt x="0" y="94"/>
                    <a:pt x="0" y="61"/>
                  </a:cubicBezTo>
                  <a:cubicBezTo>
                    <a:pt x="0" y="27"/>
                    <a:pt x="27" y="0"/>
                    <a:pt x="60" y="0"/>
                  </a:cubicBezTo>
                  <a:cubicBezTo>
                    <a:pt x="69" y="0"/>
                    <a:pt x="78" y="2"/>
                    <a:pt x="86" y="6"/>
                  </a:cubicBezTo>
                  <a:lnTo>
                    <a:pt x="60" y="61"/>
                  </a:ln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6" name="Freeform 96">
              <a:extLst>
                <a:ext uri="{FF2B5EF4-FFF2-40B4-BE49-F238E27FC236}">
                  <a16:creationId xmlns:a16="http://schemas.microsoft.com/office/drawing/2014/main" id="{97E05875-09E5-4D5C-8D58-7256749326B4}"/>
                </a:ext>
              </a:extLst>
            </p:cNvPr>
            <p:cNvSpPr>
              <a:spLocks/>
            </p:cNvSpPr>
            <p:nvPr/>
          </p:nvSpPr>
          <p:spPr bwMode="auto">
            <a:xfrm>
              <a:off x="6223000" y="5934075"/>
              <a:ext cx="160338" cy="134938"/>
            </a:xfrm>
            <a:custGeom>
              <a:avLst/>
              <a:gdLst>
                <a:gd name="T0" fmla="*/ 0 w 66"/>
                <a:gd name="T1" fmla="*/ 55 h 55"/>
                <a:gd name="T2" fmla="*/ 36 w 66"/>
                <a:gd name="T3" fmla="*/ 0 h 55"/>
                <a:gd name="T4" fmla="*/ 56 w 66"/>
                <a:gd name="T5" fmla="*/ 20 h 55"/>
                <a:gd name="T6" fmla="*/ 66 w 66"/>
                <a:gd name="T7" fmla="*/ 48 h 55"/>
                <a:gd name="T8" fmla="*/ 0 w 66"/>
                <a:gd name="T9" fmla="*/ 55 h 55"/>
              </a:gdLst>
              <a:ahLst/>
              <a:cxnLst>
                <a:cxn ang="0">
                  <a:pos x="T0" y="T1"/>
                </a:cxn>
                <a:cxn ang="0">
                  <a:pos x="T2" y="T3"/>
                </a:cxn>
                <a:cxn ang="0">
                  <a:pos x="T4" y="T5"/>
                </a:cxn>
                <a:cxn ang="0">
                  <a:pos x="T6" y="T7"/>
                </a:cxn>
                <a:cxn ang="0">
                  <a:pos x="T8" y="T9"/>
                </a:cxn>
              </a:cxnLst>
              <a:rect l="0" t="0" r="r" b="b"/>
              <a:pathLst>
                <a:path w="66" h="55">
                  <a:moveTo>
                    <a:pt x="0" y="55"/>
                  </a:moveTo>
                  <a:cubicBezTo>
                    <a:pt x="36" y="0"/>
                    <a:pt x="36" y="0"/>
                    <a:pt x="36" y="0"/>
                  </a:cubicBezTo>
                  <a:cubicBezTo>
                    <a:pt x="44" y="5"/>
                    <a:pt x="51" y="12"/>
                    <a:pt x="56" y="20"/>
                  </a:cubicBezTo>
                  <a:cubicBezTo>
                    <a:pt x="62" y="29"/>
                    <a:pt x="65" y="38"/>
                    <a:pt x="66" y="48"/>
                  </a:cubicBezTo>
                  <a:lnTo>
                    <a:pt x="0" y="55"/>
                  </a:lnTo>
                  <a:close/>
                </a:path>
              </a:pathLst>
            </a:custGeom>
            <a:solidFill>
              <a:srgbClr val="5D5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7" name="Rectangle 97">
              <a:extLst>
                <a:ext uri="{FF2B5EF4-FFF2-40B4-BE49-F238E27FC236}">
                  <a16:creationId xmlns:a16="http://schemas.microsoft.com/office/drawing/2014/main" id="{74151985-3A46-47CA-831D-CD4F49408DD2}"/>
                </a:ext>
              </a:extLst>
            </p:cNvPr>
            <p:cNvSpPr>
              <a:spLocks noChangeArrowheads="1"/>
            </p:cNvSpPr>
            <p:nvPr/>
          </p:nvSpPr>
          <p:spPr bwMode="auto">
            <a:xfrm>
              <a:off x="6488113" y="5934075"/>
              <a:ext cx="36513" cy="268288"/>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8" name="Rectangle 98">
              <a:extLst>
                <a:ext uri="{FF2B5EF4-FFF2-40B4-BE49-F238E27FC236}">
                  <a16:creationId xmlns:a16="http://schemas.microsoft.com/office/drawing/2014/main" id="{98F48B6E-966A-4AFD-A42B-461E6FEA3F06}"/>
                </a:ext>
              </a:extLst>
            </p:cNvPr>
            <p:cNvSpPr>
              <a:spLocks noChangeArrowheads="1"/>
            </p:cNvSpPr>
            <p:nvPr/>
          </p:nvSpPr>
          <p:spPr bwMode="auto">
            <a:xfrm>
              <a:off x="6524625" y="6091238"/>
              <a:ext cx="34925" cy="1111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9" name="Rectangle 99">
              <a:extLst>
                <a:ext uri="{FF2B5EF4-FFF2-40B4-BE49-F238E27FC236}">
                  <a16:creationId xmlns:a16="http://schemas.microsoft.com/office/drawing/2014/main" id="{485870CA-1AF3-43A0-8988-100D1C53E74F}"/>
                </a:ext>
              </a:extLst>
            </p:cNvPr>
            <p:cNvSpPr>
              <a:spLocks noChangeArrowheads="1"/>
            </p:cNvSpPr>
            <p:nvPr/>
          </p:nvSpPr>
          <p:spPr bwMode="auto">
            <a:xfrm>
              <a:off x="6613525" y="5986463"/>
              <a:ext cx="33338" cy="215900"/>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0" name="Rectangle 100">
              <a:extLst>
                <a:ext uri="{FF2B5EF4-FFF2-40B4-BE49-F238E27FC236}">
                  <a16:creationId xmlns:a16="http://schemas.microsoft.com/office/drawing/2014/main" id="{E2726EBD-988A-441A-8235-9615CCDBF550}"/>
                </a:ext>
              </a:extLst>
            </p:cNvPr>
            <p:cNvSpPr>
              <a:spLocks noChangeArrowheads="1"/>
            </p:cNvSpPr>
            <p:nvPr/>
          </p:nvSpPr>
          <p:spPr bwMode="auto">
            <a:xfrm>
              <a:off x="6646863" y="6059488"/>
              <a:ext cx="36513" cy="14287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1" name="Rectangle 101">
              <a:extLst>
                <a:ext uri="{FF2B5EF4-FFF2-40B4-BE49-F238E27FC236}">
                  <a16:creationId xmlns:a16="http://schemas.microsoft.com/office/drawing/2014/main" id="{46D13EF2-87F0-4BDD-9698-2237FCE8B950}"/>
                </a:ext>
              </a:extLst>
            </p:cNvPr>
            <p:cNvSpPr>
              <a:spLocks noChangeArrowheads="1"/>
            </p:cNvSpPr>
            <p:nvPr/>
          </p:nvSpPr>
          <p:spPr bwMode="auto">
            <a:xfrm>
              <a:off x="6737350" y="5865813"/>
              <a:ext cx="33338" cy="336550"/>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2" name="Rectangle 102">
              <a:extLst>
                <a:ext uri="{FF2B5EF4-FFF2-40B4-BE49-F238E27FC236}">
                  <a16:creationId xmlns:a16="http://schemas.microsoft.com/office/drawing/2014/main" id="{62B78440-8F7C-42F2-9DA6-5647D46B9276}"/>
                </a:ext>
              </a:extLst>
            </p:cNvPr>
            <p:cNvSpPr>
              <a:spLocks noChangeArrowheads="1"/>
            </p:cNvSpPr>
            <p:nvPr/>
          </p:nvSpPr>
          <p:spPr bwMode="auto">
            <a:xfrm>
              <a:off x="6770688" y="5981700"/>
              <a:ext cx="34925" cy="220663"/>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3" name="Rectangle 103">
              <a:extLst>
                <a:ext uri="{FF2B5EF4-FFF2-40B4-BE49-F238E27FC236}">
                  <a16:creationId xmlns:a16="http://schemas.microsoft.com/office/drawing/2014/main" id="{5F9C17AB-0026-4AB0-AAD2-EBEE000350C8}"/>
                </a:ext>
              </a:extLst>
            </p:cNvPr>
            <p:cNvSpPr>
              <a:spLocks noChangeArrowheads="1"/>
            </p:cNvSpPr>
            <p:nvPr/>
          </p:nvSpPr>
          <p:spPr bwMode="auto">
            <a:xfrm>
              <a:off x="6859588" y="6019800"/>
              <a:ext cx="36513" cy="182563"/>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4" name="Rectangle 104">
              <a:extLst>
                <a:ext uri="{FF2B5EF4-FFF2-40B4-BE49-F238E27FC236}">
                  <a16:creationId xmlns:a16="http://schemas.microsoft.com/office/drawing/2014/main" id="{DDB2AA84-DA34-48E4-8D60-5C843613D2D0}"/>
                </a:ext>
              </a:extLst>
            </p:cNvPr>
            <p:cNvSpPr>
              <a:spLocks noChangeArrowheads="1"/>
            </p:cNvSpPr>
            <p:nvPr/>
          </p:nvSpPr>
          <p:spPr bwMode="auto">
            <a:xfrm>
              <a:off x="6896100" y="6142038"/>
              <a:ext cx="33338" cy="603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0" name="Group 169">
            <a:extLst>
              <a:ext uri="{FF2B5EF4-FFF2-40B4-BE49-F238E27FC236}">
                <a16:creationId xmlns:a16="http://schemas.microsoft.com/office/drawing/2014/main" id="{EB6B81A6-33DC-4672-A669-AE3FC30FAD9F}"/>
              </a:ext>
            </a:extLst>
          </p:cNvPr>
          <p:cNvGrpSpPr/>
          <p:nvPr/>
        </p:nvGrpSpPr>
        <p:grpSpPr>
          <a:xfrm>
            <a:off x="3048783" y="2817436"/>
            <a:ext cx="1130153" cy="1233327"/>
            <a:chOff x="17386300" y="4270375"/>
            <a:chExt cx="2260600" cy="2466976"/>
          </a:xfrm>
        </p:grpSpPr>
        <p:sp>
          <p:nvSpPr>
            <p:cNvPr id="105" name="Freeform 105">
              <a:extLst>
                <a:ext uri="{FF2B5EF4-FFF2-40B4-BE49-F238E27FC236}">
                  <a16:creationId xmlns:a16="http://schemas.microsoft.com/office/drawing/2014/main" id="{B6693C2E-7561-4976-BA10-9B6FA87AF96A}"/>
                </a:ext>
              </a:extLst>
            </p:cNvPr>
            <p:cNvSpPr>
              <a:spLocks/>
            </p:cNvSpPr>
            <p:nvPr/>
          </p:nvSpPr>
          <p:spPr bwMode="auto">
            <a:xfrm>
              <a:off x="17386300" y="4270375"/>
              <a:ext cx="2260600" cy="130175"/>
            </a:xfrm>
            <a:custGeom>
              <a:avLst/>
              <a:gdLst>
                <a:gd name="T0" fmla="*/ 927 w 927"/>
                <a:gd name="T1" fmla="*/ 53 h 53"/>
                <a:gd name="T2" fmla="*/ 0 w 927"/>
                <a:gd name="T3" fmla="*/ 53 h 53"/>
                <a:gd name="T4" fmla="*/ 0 w 927"/>
                <a:gd name="T5" fmla="*/ 31 h 53"/>
                <a:gd name="T6" fmla="*/ 31 w 927"/>
                <a:gd name="T7" fmla="*/ 0 h 53"/>
                <a:gd name="T8" fmla="*/ 896 w 927"/>
                <a:gd name="T9" fmla="*/ 0 h 53"/>
                <a:gd name="T10" fmla="*/ 927 w 927"/>
                <a:gd name="T11" fmla="*/ 31 h 53"/>
                <a:gd name="T12" fmla="*/ 927 w 92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927" h="53">
                  <a:moveTo>
                    <a:pt x="927" y="53"/>
                  </a:moveTo>
                  <a:cubicBezTo>
                    <a:pt x="0" y="53"/>
                    <a:pt x="0" y="53"/>
                    <a:pt x="0" y="53"/>
                  </a:cubicBezTo>
                  <a:cubicBezTo>
                    <a:pt x="0" y="31"/>
                    <a:pt x="0" y="31"/>
                    <a:pt x="0" y="31"/>
                  </a:cubicBezTo>
                  <a:cubicBezTo>
                    <a:pt x="0" y="14"/>
                    <a:pt x="14" y="0"/>
                    <a:pt x="31" y="0"/>
                  </a:cubicBezTo>
                  <a:cubicBezTo>
                    <a:pt x="896" y="0"/>
                    <a:pt x="896" y="0"/>
                    <a:pt x="896" y="0"/>
                  </a:cubicBezTo>
                  <a:cubicBezTo>
                    <a:pt x="913" y="0"/>
                    <a:pt x="927" y="14"/>
                    <a:pt x="927" y="31"/>
                  </a:cubicBezTo>
                  <a:lnTo>
                    <a:pt x="927" y="53"/>
                  </a:lnTo>
                  <a:close/>
                </a:path>
              </a:pathLst>
            </a:custGeom>
            <a:solidFill>
              <a:srgbClr val="E4E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6" name="Freeform 106">
              <a:extLst>
                <a:ext uri="{FF2B5EF4-FFF2-40B4-BE49-F238E27FC236}">
                  <a16:creationId xmlns:a16="http://schemas.microsoft.com/office/drawing/2014/main" id="{7D74D946-E007-4FB9-8028-EBF6CF352F8D}"/>
                </a:ext>
              </a:extLst>
            </p:cNvPr>
            <p:cNvSpPr>
              <a:spLocks/>
            </p:cNvSpPr>
            <p:nvPr/>
          </p:nvSpPr>
          <p:spPr bwMode="auto">
            <a:xfrm>
              <a:off x="17386300" y="4402138"/>
              <a:ext cx="2260600" cy="2335213"/>
            </a:xfrm>
            <a:custGeom>
              <a:avLst/>
              <a:gdLst>
                <a:gd name="T0" fmla="*/ 886 w 927"/>
                <a:gd name="T1" fmla="*/ 957 h 957"/>
                <a:gd name="T2" fmla="*/ 41 w 927"/>
                <a:gd name="T3" fmla="*/ 957 h 957"/>
                <a:gd name="T4" fmla="*/ 0 w 927"/>
                <a:gd name="T5" fmla="*/ 916 h 957"/>
                <a:gd name="T6" fmla="*/ 0 w 927"/>
                <a:gd name="T7" fmla="*/ 0 h 957"/>
                <a:gd name="T8" fmla="*/ 927 w 927"/>
                <a:gd name="T9" fmla="*/ 0 h 957"/>
                <a:gd name="T10" fmla="*/ 927 w 927"/>
                <a:gd name="T11" fmla="*/ 916 h 957"/>
                <a:gd name="T12" fmla="*/ 886 w 927"/>
                <a:gd name="T13" fmla="*/ 957 h 957"/>
              </a:gdLst>
              <a:ahLst/>
              <a:cxnLst>
                <a:cxn ang="0">
                  <a:pos x="T0" y="T1"/>
                </a:cxn>
                <a:cxn ang="0">
                  <a:pos x="T2" y="T3"/>
                </a:cxn>
                <a:cxn ang="0">
                  <a:pos x="T4" y="T5"/>
                </a:cxn>
                <a:cxn ang="0">
                  <a:pos x="T6" y="T7"/>
                </a:cxn>
                <a:cxn ang="0">
                  <a:pos x="T8" y="T9"/>
                </a:cxn>
                <a:cxn ang="0">
                  <a:pos x="T10" y="T11"/>
                </a:cxn>
                <a:cxn ang="0">
                  <a:pos x="T12" y="T13"/>
                </a:cxn>
              </a:cxnLst>
              <a:rect l="0" t="0" r="r" b="b"/>
              <a:pathLst>
                <a:path w="927" h="957">
                  <a:moveTo>
                    <a:pt x="886" y="957"/>
                  </a:moveTo>
                  <a:cubicBezTo>
                    <a:pt x="41" y="957"/>
                    <a:pt x="41" y="957"/>
                    <a:pt x="41" y="957"/>
                  </a:cubicBezTo>
                  <a:cubicBezTo>
                    <a:pt x="18" y="957"/>
                    <a:pt x="0" y="939"/>
                    <a:pt x="0" y="916"/>
                  </a:cubicBezTo>
                  <a:cubicBezTo>
                    <a:pt x="0" y="0"/>
                    <a:pt x="0" y="0"/>
                    <a:pt x="0" y="0"/>
                  </a:cubicBezTo>
                  <a:cubicBezTo>
                    <a:pt x="927" y="0"/>
                    <a:pt x="927" y="0"/>
                    <a:pt x="927" y="0"/>
                  </a:cubicBezTo>
                  <a:cubicBezTo>
                    <a:pt x="927" y="916"/>
                    <a:pt x="927" y="916"/>
                    <a:pt x="927" y="916"/>
                  </a:cubicBezTo>
                  <a:cubicBezTo>
                    <a:pt x="927" y="939"/>
                    <a:pt x="909" y="957"/>
                    <a:pt x="886" y="957"/>
                  </a:cubicBezTo>
                  <a:close/>
                </a:path>
              </a:pathLst>
            </a:custGeom>
            <a:solidFill>
              <a:srgbClr val="584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7" name="Freeform 107">
              <a:extLst>
                <a:ext uri="{FF2B5EF4-FFF2-40B4-BE49-F238E27FC236}">
                  <a16:creationId xmlns:a16="http://schemas.microsoft.com/office/drawing/2014/main" id="{9B2593D8-485C-4A34-87A1-63D53AC783EA}"/>
                </a:ext>
              </a:extLst>
            </p:cNvPr>
            <p:cNvSpPr>
              <a:spLocks/>
            </p:cNvSpPr>
            <p:nvPr/>
          </p:nvSpPr>
          <p:spPr bwMode="auto">
            <a:xfrm>
              <a:off x="17386300" y="4402138"/>
              <a:ext cx="576263" cy="2335213"/>
            </a:xfrm>
            <a:custGeom>
              <a:avLst/>
              <a:gdLst>
                <a:gd name="T0" fmla="*/ 236 w 236"/>
                <a:gd name="T1" fmla="*/ 957 h 957"/>
                <a:gd name="T2" fmla="*/ 41 w 236"/>
                <a:gd name="T3" fmla="*/ 957 h 957"/>
                <a:gd name="T4" fmla="*/ 0 w 236"/>
                <a:gd name="T5" fmla="*/ 916 h 957"/>
                <a:gd name="T6" fmla="*/ 0 w 236"/>
                <a:gd name="T7" fmla="*/ 0 h 957"/>
                <a:gd name="T8" fmla="*/ 236 w 236"/>
                <a:gd name="T9" fmla="*/ 0 h 957"/>
                <a:gd name="T10" fmla="*/ 236 w 236"/>
                <a:gd name="T11" fmla="*/ 957 h 957"/>
              </a:gdLst>
              <a:ahLst/>
              <a:cxnLst>
                <a:cxn ang="0">
                  <a:pos x="T0" y="T1"/>
                </a:cxn>
                <a:cxn ang="0">
                  <a:pos x="T2" y="T3"/>
                </a:cxn>
                <a:cxn ang="0">
                  <a:pos x="T4" y="T5"/>
                </a:cxn>
                <a:cxn ang="0">
                  <a:pos x="T6" y="T7"/>
                </a:cxn>
                <a:cxn ang="0">
                  <a:pos x="T8" y="T9"/>
                </a:cxn>
                <a:cxn ang="0">
                  <a:pos x="T10" y="T11"/>
                </a:cxn>
              </a:cxnLst>
              <a:rect l="0" t="0" r="r" b="b"/>
              <a:pathLst>
                <a:path w="236" h="957">
                  <a:moveTo>
                    <a:pt x="236" y="957"/>
                  </a:moveTo>
                  <a:cubicBezTo>
                    <a:pt x="41" y="957"/>
                    <a:pt x="41" y="957"/>
                    <a:pt x="41" y="957"/>
                  </a:cubicBezTo>
                  <a:cubicBezTo>
                    <a:pt x="18" y="957"/>
                    <a:pt x="0" y="939"/>
                    <a:pt x="0" y="916"/>
                  </a:cubicBezTo>
                  <a:cubicBezTo>
                    <a:pt x="0" y="0"/>
                    <a:pt x="0" y="0"/>
                    <a:pt x="0" y="0"/>
                  </a:cubicBezTo>
                  <a:cubicBezTo>
                    <a:pt x="236" y="0"/>
                    <a:pt x="236" y="0"/>
                    <a:pt x="236" y="0"/>
                  </a:cubicBezTo>
                  <a:lnTo>
                    <a:pt x="236" y="957"/>
                  </a:lnTo>
                  <a:close/>
                </a:path>
              </a:pathLst>
            </a:custGeom>
            <a:solidFill>
              <a:srgbClr val="2420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8" name="Oval 108">
              <a:extLst>
                <a:ext uri="{FF2B5EF4-FFF2-40B4-BE49-F238E27FC236}">
                  <a16:creationId xmlns:a16="http://schemas.microsoft.com/office/drawing/2014/main" id="{06D5167E-ADF8-491E-A7FB-C778BED81EC7}"/>
                </a:ext>
              </a:extLst>
            </p:cNvPr>
            <p:cNvSpPr>
              <a:spLocks noChangeArrowheads="1"/>
            </p:cNvSpPr>
            <p:nvPr/>
          </p:nvSpPr>
          <p:spPr bwMode="auto">
            <a:xfrm>
              <a:off x="17475200" y="4322763"/>
              <a:ext cx="30163" cy="31750"/>
            </a:xfrm>
            <a:prstGeom prst="ellipse">
              <a:avLst/>
            </a:prstGeom>
            <a:solidFill>
              <a:srgbClr val="85D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9" name="Oval 109">
              <a:extLst>
                <a:ext uri="{FF2B5EF4-FFF2-40B4-BE49-F238E27FC236}">
                  <a16:creationId xmlns:a16="http://schemas.microsoft.com/office/drawing/2014/main" id="{C3666258-59E6-4367-AF6B-BFFD53CD9CAA}"/>
                </a:ext>
              </a:extLst>
            </p:cNvPr>
            <p:cNvSpPr>
              <a:spLocks noChangeArrowheads="1"/>
            </p:cNvSpPr>
            <p:nvPr/>
          </p:nvSpPr>
          <p:spPr bwMode="auto">
            <a:xfrm>
              <a:off x="17522825" y="4322763"/>
              <a:ext cx="31750" cy="31750"/>
            </a:xfrm>
            <a:prstGeom prst="ellipse">
              <a:avLst/>
            </a:pr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0" name="Oval 110">
              <a:extLst>
                <a:ext uri="{FF2B5EF4-FFF2-40B4-BE49-F238E27FC236}">
                  <a16:creationId xmlns:a16="http://schemas.microsoft.com/office/drawing/2014/main" id="{8D75694B-4CF3-4CE9-8BAD-CFF7E07696C0}"/>
                </a:ext>
              </a:extLst>
            </p:cNvPr>
            <p:cNvSpPr>
              <a:spLocks noChangeArrowheads="1"/>
            </p:cNvSpPr>
            <p:nvPr/>
          </p:nvSpPr>
          <p:spPr bwMode="auto">
            <a:xfrm>
              <a:off x="17572038" y="4322763"/>
              <a:ext cx="31750" cy="31750"/>
            </a:xfrm>
            <a:prstGeom prst="ellipse">
              <a:avLst/>
            </a:pr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1" name="Freeform 111">
              <a:extLst>
                <a:ext uri="{FF2B5EF4-FFF2-40B4-BE49-F238E27FC236}">
                  <a16:creationId xmlns:a16="http://schemas.microsoft.com/office/drawing/2014/main" id="{A41F9283-90AE-4CD8-BEDC-FA1C603F1E96}"/>
                </a:ext>
              </a:extLst>
            </p:cNvPr>
            <p:cNvSpPr>
              <a:spLocks/>
            </p:cNvSpPr>
            <p:nvPr/>
          </p:nvSpPr>
          <p:spPr bwMode="auto">
            <a:xfrm>
              <a:off x="17452975" y="4533900"/>
              <a:ext cx="236538" cy="30163"/>
            </a:xfrm>
            <a:custGeom>
              <a:avLst/>
              <a:gdLst>
                <a:gd name="T0" fmla="*/ 91 w 97"/>
                <a:gd name="T1" fmla="*/ 12 h 12"/>
                <a:gd name="T2" fmla="*/ 6 w 97"/>
                <a:gd name="T3" fmla="*/ 12 h 12"/>
                <a:gd name="T4" fmla="*/ 0 w 97"/>
                <a:gd name="T5" fmla="*/ 6 h 12"/>
                <a:gd name="T6" fmla="*/ 0 w 97"/>
                <a:gd name="T7" fmla="*/ 6 h 12"/>
                <a:gd name="T8" fmla="*/ 6 w 97"/>
                <a:gd name="T9" fmla="*/ 0 h 12"/>
                <a:gd name="T10" fmla="*/ 91 w 97"/>
                <a:gd name="T11" fmla="*/ 0 h 12"/>
                <a:gd name="T12" fmla="*/ 97 w 97"/>
                <a:gd name="T13" fmla="*/ 6 h 12"/>
                <a:gd name="T14" fmla="*/ 97 w 97"/>
                <a:gd name="T15" fmla="*/ 6 h 12"/>
                <a:gd name="T16" fmla="*/ 91 w 9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
                  <a:moveTo>
                    <a:pt x="91" y="12"/>
                  </a:moveTo>
                  <a:cubicBezTo>
                    <a:pt x="6" y="12"/>
                    <a:pt x="6" y="12"/>
                    <a:pt x="6" y="12"/>
                  </a:cubicBezTo>
                  <a:cubicBezTo>
                    <a:pt x="2" y="12"/>
                    <a:pt x="0" y="9"/>
                    <a:pt x="0" y="6"/>
                  </a:cubicBezTo>
                  <a:cubicBezTo>
                    <a:pt x="0" y="6"/>
                    <a:pt x="0" y="6"/>
                    <a:pt x="0" y="6"/>
                  </a:cubicBezTo>
                  <a:cubicBezTo>
                    <a:pt x="0" y="3"/>
                    <a:pt x="2" y="0"/>
                    <a:pt x="6" y="0"/>
                  </a:cubicBezTo>
                  <a:cubicBezTo>
                    <a:pt x="91" y="0"/>
                    <a:pt x="91" y="0"/>
                    <a:pt x="91" y="0"/>
                  </a:cubicBezTo>
                  <a:cubicBezTo>
                    <a:pt x="94" y="0"/>
                    <a:pt x="97" y="3"/>
                    <a:pt x="97" y="6"/>
                  </a:cubicBezTo>
                  <a:cubicBezTo>
                    <a:pt x="97" y="6"/>
                    <a:pt x="97" y="6"/>
                    <a:pt x="97" y="6"/>
                  </a:cubicBezTo>
                  <a:cubicBezTo>
                    <a:pt x="97" y="9"/>
                    <a:pt x="94" y="12"/>
                    <a:pt x="91"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2" name="Freeform 112">
              <a:extLst>
                <a:ext uri="{FF2B5EF4-FFF2-40B4-BE49-F238E27FC236}">
                  <a16:creationId xmlns:a16="http://schemas.microsoft.com/office/drawing/2014/main" id="{08B4FD92-2B84-4047-B93D-D8BFA5A17B1A}"/>
                </a:ext>
              </a:extLst>
            </p:cNvPr>
            <p:cNvSpPr>
              <a:spLocks/>
            </p:cNvSpPr>
            <p:nvPr/>
          </p:nvSpPr>
          <p:spPr bwMode="auto">
            <a:xfrm>
              <a:off x="18100675" y="4627563"/>
              <a:ext cx="207963" cy="28575"/>
            </a:xfrm>
            <a:custGeom>
              <a:avLst/>
              <a:gdLst>
                <a:gd name="T0" fmla="*/ 79 w 85"/>
                <a:gd name="T1" fmla="*/ 12 h 12"/>
                <a:gd name="T2" fmla="*/ 6 w 85"/>
                <a:gd name="T3" fmla="*/ 12 h 12"/>
                <a:gd name="T4" fmla="*/ 0 w 85"/>
                <a:gd name="T5" fmla="*/ 6 h 12"/>
                <a:gd name="T6" fmla="*/ 0 w 85"/>
                <a:gd name="T7" fmla="*/ 6 h 12"/>
                <a:gd name="T8" fmla="*/ 6 w 85"/>
                <a:gd name="T9" fmla="*/ 0 h 12"/>
                <a:gd name="T10" fmla="*/ 79 w 85"/>
                <a:gd name="T11" fmla="*/ 0 h 12"/>
                <a:gd name="T12" fmla="*/ 85 w 85"/>
                <a:gd name="T13" fmla="*/ 6 h 12"/>
                <a:gd name="T14" fmla="*/ 85 w 85"/>
                <a:gd name="T15" fmla="*/ 6 h 12"/>
                <a:gd name="T16" fmla="*/ 79 w 8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
                  <a:moveTo>
                    <a:pt x="79" y="12"/>
                  </a:moveTo>
                  <a:cubicBezTo>
                    <a:pt x="6" y="12"/>
                    <a:pt x="6" y="12"/>
                    <a:pt x="6" y="12"/>
                  </a:cubicBezTo>
                  <a:cubicBezTo>
                    <a:pt x="3" y="12"/>
                    <a:pt x="0" y="10"/>
                    <a:pt x="0" y="6"/>
                  </a:cubicBezTo>
                  <a:cubicBezTo>
                    <a:pt x="0" y="6"/>
                    <a:pt x="0" y="6"/>
                    <a:pt x="0" y="6"/>
                  </a:cubicBezTo>
                  <a:cubicBezTo>
                    <a:pt x="0" y="3"/>
                    <a:pt x="3" y="0"/>
                    <a:pt x="6" y="0"/>
                  </a:cubicBezTo>
                  <a:cubicBezTo>
                    <a:pt x="79" y="0"/>
                    <a:pt x="79" y="0"/>
                    <a:pt x="79" y="0"/>
                  </a:cubicBezTo>
                  <a:cubicBezTo>
                    <a:pt x="83" y="0"/>
                    <a:pt x="85" y="3"/>
                    <a:pt x="85" y="6"/>
                  </a:cubicBezTo>
                  <a:cubicBezTo>
                    <a:pt x="85" y="6"/>
                    <a:pt x="85" y="6"/>
                    <a:pt x="85" y="6"/>
                  </a:cubicBezTo>
                  <a:cubicBezTo>
                    <a:pt x="85" y="10"/>
                    <a:pt x="83" y="12"/>
                    <a:pt x="79" y="12"/>
                  </a:cubicBezTo>
                  <a:close/>
                </a:path>
              </a:pathLst>
            </a:custGeom>
            <a:solidFill>
              <a:srgbClr val="E0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3" name="Freeform 113">
              <a:extLst>
                <a:ext uri="{FF2B5EF4-FFF2-40B4-BE49-F238E27FC236}">
                  <a16:creationId xmlns:a16="http://schemas.microsoft.com/office/drawing/2014/main" id="{FA1CE6D5-F8A2-4585-A670-908F50D5A1A6}"/>
                </a:ext>
              </a:extLst>
            </p:cNvPr>
            <p:cNvSpPr>
              <a:spLocks/>
            </p:cNvSpPr>
            <p:nvPr/>
          </p:nvSpPr>
          <p:spPr bwMode="auto">
            <a:xfrm>
              <a:off x="18100675" y="4705350"/>
              <a:ext cx="390525" cy="31750"/>
            </a:xfrm>
            <a:custGeom>
              <a:avLst/>
              <a:gdLst>
                <a:gd name="T0" fmla="*/ 153 w 160"/>
                <a:gd name="T1" fmla="*/ 13 h 13"/>
                <a:gd name="T2" fmla="*/ 6 w 160"/>
                <a:gd name="T3" fmla="*/ 13 h 13"/>
                <a:gd name="T4" fmla="*/ 0 w 160"/>
                <a:gd name="T5" fmla="*/ 7 h 13"/>
                <a:gd name="T6" fmla="*/ 0 w 160"/>
                <a:gd name="T7" fmla="*/ 7 h 13"/>
                <a:gd name="T8" fmla="*/ 6 w 160"/>
                <a:gd name="T9" fmla="*/ 0 h 13"/>
                <a:gd name="T10" fmla="*/ 153 w 160"/>
                <a:gd name="T11" fmla="*/ 0 h 13"/>
                <a:gd name="T12" fmla="*/ 160 w 160"/>
                <a:gd name="T13" fmla="*/ 7 h 13"/>
                <a:gd name="T14" fmla="*/ 160 w 160"/>
                <a:gd name="T15" fmla="*/ 7 h 13"/>
                <a:gd name="T16" fmla="*/ 153 w 160"/>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3">
                  <a:moveTo>
                    <a:pt x="153" y="13"/>
                  </a:moveTo>
                  <a:cubicBezTo>
                    <a:pt x="6" y="13"/>
                    <a:pt x="6" y="13"/>
                    <a:pt x="6" y="13"/>
                  </a:cubicBezTo>
                  <a:cubicBezTo>
                    <a:pt x="3" y="13"/>
                    <a:pt x="0" y="10"/>
                    <a:pt x="0" y="7"/>
                  </a:cubicBezTo>
                  <a:cubicBezTo>
                    <a:pt x="0" y="7"/>
                    <a:pt x="0" y="7"/>
                    <a:pt x="0" y="7"/>
                  </a:cubicBezTo>
                  <a:cubicBezTo>
                    <a:pt x="0" y="3"/>
                    <a:pt x="3" y="0"/>
                    <a:pt x="6" y="0"/>
                  </a:cubicBezTo>
                  <a:cubicBezTo>
                    <a:pt x="153" y="0"/>
                    <a:pt x="153" y="0"/>
                    <a:pt x="153" y="0"/>
                  </a:cubicBezTo>
                  <a:cubicBezTo>
                    <a:pt x="157" y="0"/>
                    <a:pt x="160" y="3"/>
                    <a:pt x="160" y="7"/>
                  </a:cubicBezTo>
                  <a:cubicBezTo>
                    <a:pt x="160" y="7"/>
                    <a:pt x="160" y="7"/>
                    <a:pt x="160" y="7"/>
                  </a:cubicBezTo>
                  <a:cubicBezTo>
                    <a:pt x="160" y="10"/>
                    <a:pt x="157" y="13"/>
                    <a:pt x="153" y="13"/>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4" name="Freeform 114">
              <a:extLst>
                <a:ext uri="{FF2B5EF4-FFF2-40B4-BE49-F238E27FC236}">
                  <a16:creationId xmlns:a16="http://schemas.microsoft.com/office/drawing/2014/main" id="{C992C124-4BC4-4052-90EC-A67462332D54}"/>
                </a:ext>
              </a:extLst>
            </p:cNvPr>
            <p:cNvSpPr>
              <a:spLocks/>
            </p:cNvSpPr>
            <p:nvPr/>
          </p:nvSpPr>
          <p:spPr bwMode="auto">
            <a:xfrm>
              <a:off x="18183225" y="4786313"/>
              <a:ext cx="307975" cy="28575"/>
            </a:xfrm>
            <a:custGeom>
              <a:avLst/>
              <a:gdLst>
                <a:gd name="T0" fmla="*/ 119 w 126"/>
                <a:gd name="T1" fmla="*/ 12 h 12"/>
                <a:gd name="T2" fmla="*/ 6 w 126"/>
                <a:gd name="T3" fmla="*/ 12 h 12"/>
                <a:gd name="T4" fmla="*/ 0 w 126"/>
                <a:gd name="T5" fmla="*/ 6 h 12"/>
                <a:gd name="T6" fmla="*/ 0 w 126"/>
                <a:gd name="T7" fmla="*/ 6 h 12"/>
                <a:gd name="T8" fmla="*/ 6 w 126"/>
                <a:gd name="T9" fmla="*/ 0 h 12"/>
                <a:gd name="T10" fmla="*/ 119 w 126"/>
                <a:gd name="T11" fmla="*/ 0 h 12"/>
                <a:gd name="T12" fmla="*/ 126 w 126"/>
                <a:gd name="T13" fmla="*/ 6 h 12"/>
                <a:gd name="T14" fmla="*/ 126 w 126"/>
                <a:gd name="T15" fmla="*/ 6 h 12"/>
                <a:gd name="T16" fmla="*/ 119 w 12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
                  <a:moveTo>
                    <a:pt x="119" y="12"/>
                  </a:moveTo>
                  <a:cubicBezTo>
                    <a:pt x="6" y="12"/>
                    <a:pt x="6" y="12"/>
                    <a:pt x="6" y="12"/>
                  </a:cubicBezTo>
                  <a:cubicBezTo>
                    <a:pt x="2" y="12"/>
                    <a:pt x="0" y="9"/>
                    <a:pt x="0" y="6"/>
                  </a:cubicBezTo>
                  <a:cubicBezTo>
                    <a:pt x="0" y="6"/>
                    <a:pt x="0" y="6"/>
                    <a:pt x="0" y="6"/>
                  </a:cubicBezTo>
                  <a:cubicBezTo>
                    <a:pt x="0" y="2"/>
                    <a:pt x="2" y="0"/>
                    <a:pt x="6" y="0"/>
                  </a:cubicBezTo>
                  <a:cubicBezTo>
                    <a:pt x="119" y="0"/>
                    <a:pt x="119" y="0"/>
                    <a:pt x="119" y="0"/>
                  </a:cubicBezTo>
                  <a:cubicBezTo>
                    <a:pt x="123" y="0"/>
                    <a:pt x="126" y="2"/>
                    <a:pt x="126" y="6"/>
                  </a:cubicBezTo>
                  <a:cubicBezTo>
                    <a:pt x="126" y="6"/>
                    <a:pt x="126" y="6"/>
                    <a:pt x="126" y="6"/>
                  </a:cubicBezTo>
                  <a:cubicBezTo>
                    <a:pt x="126" y="9"/>
                    <a:pt x="123" y="12"/>
                    <a:pt x="119" y="12"/>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5" name="Freeform 115">
              <a:extLst>
                <a:ext uri="{FF2B5EF4-FFF2-40B4-BE49-F238E27FC236}">
                  <a16:creationId xmlns:a16="http://schemas.microsoft.com/office/drawing/2014/main" id="{85ECD9F3-0FC0-416E-B7C8-AF7A03A160E7}"/>
                </a:ext>
              </a:extLst>
            </p:cNvPr>
            <p:cNvSpPr>
              <a:spLocks/>
            </p:cNvSpPr>
            <p:nvPr/>
          </p:nvSpPr>
          <p:spPr bwMode="auto">
            <a:xfrm>
              <a:off x="18534063" y="4705350"/>
              <a:ext cx="204788" cy="31750"/>
            </a:xfrm>
            <a:custGeom>
              <a:avLst/>
              <a:gdLst>
                <a:gd name="T0" fmla="*/ 78 w 84"/>
                <a:gd name="T1" fmla="*/ 13 h 13"/>
                <a:gd name="T2" fmla="*/ 6 w 84"/>
                <a:gd name="T3" fmla="*/ 13 h 13"/>
                <a:gd name="T4" fmla="*/ 0 w 84"/>
                <a:gd name="T5" fmla="*/ 7 h 13"/>
                <a:gd name="T6" fmla="*/ 0 w 84"/>
                <a:gd name="T7" fmla="*/ 7 h 13"/>
                <a:gd name="T8" fmla="*/ 6 w 84"/>
                <a:gd name="T9" fmla="*/ 0 h 13"/>
                <a:gd name="T10" fmla="*/ 78 w 84"/>
                <a:gd name="T11" fmla="*/ 0 h 13"/>
                <a:gd name="T12" fmla="*/ 84 w 84"/>
                <a:gd name="T13" fmla="*/ 7 h 13"/>
                <a:gd name="T14" fmla="*/ 84 w 84"/>
                <a:gd name="T15" fmla="*/ 7 h 13"/>
                <a:gd name="T16" fmla="*/ 78 w 8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3">
                  <a:moveTo>
                    <a:pt x="78" y="13"/>
                  </a:moveTo>
                  <a:cubicBezTo>
                    <a:pt x="6" y="13"/>
                    <a:pt x="6" y="13"/>
                    <a:pt x="6" y="13"/>
                  </a:cubicBezTo>
                  <a:cubicBezTo>
                    <a:pt x="2" y="13"/>
                    <a:pt x="0" y="10"/>
                    <a:pt x="0" y="7"/>
                  </a:cubicBezTo>
                  <a:cubicBezTo>
                    <a:pt x="0" y="7"/>
                    <a:pt x="0" y="7"/>
                    <a:pt x="0" y="7"/>
                  </a:cubicBezTo>
                  <a:cubicBezTo>
                    <a:pt x="0" y="3"/>
                    <a:pt x="2" y="0"/>
                    <a:pt x="6" y="0"/>
                  </a:cubicBezTo>
                  <a:cubicBezTo>
                    <a:pt x="78" y="0"/>
                    <a:pt x="78" y="0"/>
                    <a:pt x="78" y="0"/>
                  </a:cubicBezTo>
                  <a:cubicBezTo>
                    <a:pt x="81" y="0"/>
                    <a:pt x="84" y="3"/>
                    <a:pt x="84" y="7"/>
                  </a:cubicBezTo>
                  <a:cubicBezTo>
                    <a:pt x="84" y="7"/>
                    <a:pt x="84" y="7"/>
                    <a:pt x="84" y="7"/>
                  </a:cubicBezTo>
                  <a:cubicBezTo>
                    <a:pt x="84" y="10"/>
                    <a:pt x="81" y="13"/>
                    <a:pt x="78" y="1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6" name="Freeform 116">
              <a:extLst>
                <a:ext uri="{FF2B5EF4-FFF2-40B4-BE49-F238E27FC236}">
                  <a16:creationId xmlns:a16="http://schemas.microsoft.com/office/drawing/2014/main" id="{C6ADB380-9F8D-4B5C-A5DC-96298B5A6497}"/>
                </a:ext>
              </a:extLst>
            </p:cNvPr>
            <p:cNvSpPr>
              <a:spLocks/>
            </p:cNvSpPr>
            <p:nvPr/>
          </p:nvSpPr>
          <p:spPr bwMode="auto">
            <a:xfrm>
              <a:off x="18100675" y="5319713"/>
              <a:ext cx="207963" cy="30163"/>
            </a:xfrm>
            <a:custGeom>
              <a:avLst/>
              <a:gdLst>
                <a:gd name="T0" fmla="*/ 79 w 85"/>
                <a:gd name="T1" fmla="*/ 12 h 12"/>
                <a:gd name="T2" fmla="*/ 6 w 85"/>
                <a:gd name="T3" fmla="*/ 12 h 12"/>
                <a:gd name="T4" fmla="*/ 0 w 85"/>
                <a:gd name="T5" fmla="*/ 6 h 12"/>
                <a:gd name="T6" fmla="*/ 0 w 85"/>
                <a:gd name="T7" fmla="*/ 6 h 12"/>
                <a:gd name="T8" fmla="*/ 6 w 85"/>
                <a:gd name="T9" fmla="*/ 0 h 12"/>
                <a:gd name="T10" fmla="*/ 79 w 85"/>
                <a:gd name="T11" fmla="*/ 0 h 12"/>
                <a:gd name="T12" fmla="*/ 85 w 85"/>
                <a:gd name="T13" fmla="*/ 6 h 12"/>
                <a:gd name="T14" fmla="*/ 85 w 85"/>
                <a:gd name="T15" fmla="*/ 6 h 12"/>
                <a:gd name="T16" fmla="*/ 79 w 8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
                  <a:moveTo>
                    <a:pt x="79" y="12"/>
                  </a:moveTo>
                  <a:cubicBezTo>
                    <a:pt x="6" y="12"/>
                    <a:pt x="6" y="12"/>
                    <a:pt x="6" y="12"/>
                  </a:cubicBezTo>
                  <a:cubicBezTo>
                    <a:pt x="3" y="12"/>
                    <a:pt x="0" y="9"/>
                    <a:pt x="0" y="6"/>
                  </a:cubicBezTo>
                  <a:cubicBezTo>
                    <a:pt x="0" y="6"/>
                    <a:pt x="0" y="6"/>
                    <a:pt x="0" y="6"/>
                  </a:cubicBezTo>
                  <a:cubicBezTo>
                    <a:pt x="0" y="3"/>
                    <a:pt x="3" y="0"/>
                    <a:pt x="6" y="0"/>
                  </a:cubicBezTo>
                  <a:cubicBezTo>
                    <a:pt x="79" y="0"/>
                    <a:pt x="79" y="0"/>
                    <a:pt x="79" y="0"/>
                  </a:cubicBezTo>
                  <a:cubicBezTo>
                    <a:pt x="83" y="0"/>
                    <a:pt x="85" y="3"/>
                    <a:pt x="85" y="6"/>
                  </a:cubicBezTo>
                  <a:cubicBezTo>
                    <a:pt x="85" y="6"/>
                    <a:pt x="85" y="6"/>
                    <a:pt x="85" y="6"/>
                  </a:cubicBezTo>
                  <a:cubicBezTo>
                    <a:pt x="85" y="9"/>
                    <a:pt x="83" y="12"/>
                    <a:pt x="79"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7" name="Freeform 117">
              <a:extLst>
                <a:ext uri="{FF2B5EF4-FFF2-40B4-BE49-F238E27FC236}">
                  <a16:creationId xmlns:a16="http://schemas.microsoft.com/office/drawing/2014/main" id="{96FBC026-0D02-4900-8FCB-1A2FD7FCC021}"/>
                </a:ext>
              </a:extLst>
            </p:cNvPr>
            <p:cNvSpPr>
              <a:spLocks/>
            </p:cNvSpPr>
            <p:nvPr/>
          </p:nvSpPr>
          <p:spPr bwMode="auto">
            <a:xfrm>
              <a:off x="18100675" y="5397500"/>
              <a:ext cx="390525" cy="30163"/>
            </a:xfrm>
            <a:custGeom>
              <a:avLst/>
              <a:gdLst>
                <a:gd name="T0" fmla="*/ 153 w 160"/>
                <a:gd name="T1" fmla="*/ 12 h 12"/>
                <a:gd name="T2" fmla="*/ 6 w 160"/>
                <a:gd name="T3" fmla="*/ 12 h 12"/>
                <a:gd name="T4" fmla="*/ 0 w 160"/>
                <a:gd name="T5" fmla="*/ 6 h 12"/>
                <a:gd name="T6" fmla="*/ 0 w 160"/>
                <a:gd name="T7" fmla="*/ 6 h 12"/>
                <a:gd name="T8" fmla="*/ 6 w 160"/>
                <a:gd name="T9" fmla="*/ 0 h 12"/>
                <a:gd name="T10" fmla="*/ 153 w 160"/>
                <a:gd name="T11" fmla="*/ 0 h 12"/>
                <a:gd name="T12" fmla="*/ 160 w 160"/>
                <a:gd name="T13" fmla="*/ 6 h 12"/>
                <a:gd name="T14" fmla="*/ 160 w 160"/>
                <a:gd name="T15" fmla="*/ 6 h 12"/>
                <a:gd name="T16" fmla="*/ 153 w 1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
                  <a:moveTo>
                    <a:pt x="153" y="12"/>
                  </a:moveTo>
                  <a:cubicBezTo>
                    <a:pt x="6" y="12"/>
                    <a:pt x="6" y="12"/>
                    <a:pt x="6" y="12"/>
                  </a:cubicBezTo>
                  <a:cubicBezTo>
                    <a:pt x="3" y="12"/>
                    <a:pt x="0" y="9"/>
                    <a:pt x="0" y="6"/>
                  </a:cubicBezTo>
                  <a:cubicBezTo>
                    <a:pt x="0" y="6"/>
                    <a:pt x="0" y="6"/>
                    <a:pt x="0" y="6"/>
                  </a:cubicBezTo>
                  <a:cubicBezTo>
                    <a:pt x="0" y="3"/>
                    <a:pt x="3" y="0"/>
                    <a:pt x="6" y="0"/>
                  </a:cubicBezTo>
                  <a:cubicBezTo>
                    <a:pt x="153" y="0"/>
                    <a:pt x="153" y="0"/>
                    <a:pt x="153" y="0"/>
                  </a:cubicBezTo>
                  <a:cubicBezTo>
                    <a:pt x="157" y="0"/>
                    <a:pt x="160" y="3"/>
                    <a:pt x="160" y="6"/>
                  </a:cubicBezTo>
                  <a:cubicBezTo>
                    <a:pt x="160" y="6"/>
                    <a:pt x="160" y="6"/>
                    <a:pt x="160" y="6"/>
                  </a:cubicBezTo>
                  <a:cubicBezTo>
                    <a:pt x="160" y="9"/>
                    <a:pt x="157" y="12"/>
                    <a:pt x="153"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8" name="Freeform 118">
              <a:extLst>
                <a:ext uri="{FF2B5EF4-FFF2-40B4-BE49-F238E27FC236}">
                  <a16:creationId xmlns:a16="http://schemas.microsoft.com/office/drawing/2014/main" id="{10430B27-36F9-4197-A88B-653984AEBF35}"/>
                </a:ext>
              </a:extLst>
            </p:cNvPr>
            <p:cNvSpPr>
              <a:spLocks/>
            </p:cNvSpPr>
            <p:nvPr/>
          </p:nvSpPr>
          <p:spPr bwMode="auto">
            <a:xfrm>
              <a:off x="18183225" y="5475288"/>
              <a:ext cx="307975" cy="30163"/>
            </a:xfrm>
            <a:custGeom>
              <a:avLst/>
              <a:gdLst>
                <a:gd name="T0" fmla="*/ 119 w 126"/>
                <a:gd name="T1" fmla="*/ 12 h 12"/>
                <a:gd name="T2" fmla="*/ 6 w 126"/>
                <a:gd name="T3" fmla="*/ 12 h 12"/>
                <a:gd name="T4" fmla="*/ 0 w 126"/>
                <a:gd name="T5" fmla="*/ 6 h 12"/>
                <a:gd name="T6" fmla="*/ 0 w 126"/>
                <a:gd name="T7" fmla="*/ 6 h 12"/>
                <a:gd name="T8" fmla="*/ 6 w 126"/>
                <a:gd name="T9" fmla="*/ 0 h 12"/>
                <a:gd name="T10" fmla="*/ 119 w 126"/>
                <a:gd name="T11" fmla="*/ 0 h 12"/>
                <a:gd name="T12" fmla="*/ 126 w 126"/>
                <a:gd name="T13" fmla="*/ 6 h 12"/>
                <a:gd name="T14" fmla="*/ 126 w 126"/>
                <a:gd name="T15" fmla="*/ 6 h 12"/>
                <a:gd name="T16" fmla="*/ 119 w 12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
                  <a:moveTo>
                    <a:pt x="119" y="12"/>
                  </a:moveTo>
                  <a:cubicBezTo>
                    <a:pt x="6" y="12"/>
                    <a:pt x="6" y="12"/>
                    <a:pt x="6" y="12"/>
                  </a:cubicBezTo>
                  <a:cubicBezTo>
                    <a:pt x="2" y="12"/>
                    <a:pt x="0" y="10"/>
                    <a:pt x="0" y="6"/>
                  </a:cubicBezTo>
                  <a:cubicBezTo>
                    <a:pt x="0" y="6"/>
                    <a:pt x="0" y="6"/>
                    <a:pt x="0" y="6"/>
                  </a:cubicBezTo>
                  <a:cubicBezTo>
                    <a:pt x="0" y="3"/>
                    <a:pt x="2" y="0"/>
                    <a:pt x="6" y="0"/>
                  </a:cubicBezTo>
                  <a:cubicBezTo>
                    <a:pt x="119" y="0"/>
                    <a:pt x="119" y="0"/>
                    <a:pt x="119" y="0"/>
                  </a:cubicBezTo>
                  <a:cubicBezTo>
                    <a:pt x="123" y="0"/>
                    <a:pt x="126" y="3"/>
                    <a:pt x="126" y="6"/>
                  </a:cubicBezTo>
                  <a:cubicBezTo>
                    <a:pt x="126" y="6"/>
                    <a:pt x="126" y="6"/>
                    <a:pt x="126" y="6"/>
                  </a:cubicBezTo>
                  <a:cubicBezTo>
                    <a:pt x="126" y="10"/>
                    <a:pt x="123" y="12"/>
                    <a:pt x="119"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9" name="Freeform 119">
              <a:extLst>
                <a:ext uri="{FF2B5EF4-FFF2-40B4-BE49-F238E27FC236}">
                  <a16:creationId xmlns:a16="http://schemas.microsoft.com/office/drawing/2014/main" id="{0A8E765A-267B-426C-B945-2B0963A97E88}"/>
                </a:ext>
              </a:extLst>
            </p:cNvPr>
            <p:cNvSpPr>
              <a:spLocks/>
            </p:cNvSpPr>
            <p:nvPr/>
          </p:nvSpPr>
          <p:spPr bwMode="auto">
            <a:xfrm>
              <a:off x="18534063" y="5397500"/>
              <a:ext cx="204788" cy="30163"/>
            </a:xfrm>
            <a:custGeom>
              <a:avLst/>
              <a:gdLst>
                <a:gd name="T0" fmla="*/ 78 w 84"/>
                <a:gd name="T1" fmla="*/ 12 h 12"/>
                <a:gd name="T2" fmla="*/ 6 w 84"/>
                <a:gd name="T3" fmla="*/ 12 h 12"/>
                <a:gd name="T4" fmla="*/ 0 w 84"/>
                <a:gd name="T5" fmla="*/ 6 h 12"/>
                <a:gd name="T6" fmla="*/ 0 w 84"/>
                <a:gd name="T7" fmla="*/ 6 h 12"/>
                <a:gd name="T8" fmla="*/ 6 w 84"/>
                <a:gd name="T9" fmla="*/ 0 h 12"/>
                <a:gd name="T10" fmla="*/ 78 w 84"/>
                <a:gd name="T11" fmla="*/ 0 h 12"/>
                <a:gd name="T12" fmla="*/ 84 w 84"/>
                <a:gd name="T13" fmla="*/ 6 h 12"/>
                <a:gd name="T14" fmla="*/ 84 w 84"/>
                <a:gd name="T15" fmla="*/ 6 h 12"/>
                <a:gd name="T16" fmla="*/ 78 w 8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2">
                  <a:moveTo>
                    <a:pt x="78" y="12"/>
                  </a:moveTo>
                  <a:cubicBezTo>
                    <a:pt x="6" y="12"/>
                    <a:pt x="6" y="12"/>
                    <a:pt x="6" y="12"/>
                  </a:cubicBezTo>
                  <a:cubicBezTo>
                    <a:pt x="2" y="12"/>
                    <a:pt x="0" y="9"/>
                    <a:pt x="0" y="6"/>
                  </a:cubicBezTo>
                  <a:cubicBezTo>
                    <a:pt x="0" y="6"/>
                    <a:pt x="0" y="6"/>
                    <a:pt x="0" y="6"/>
                  </a:cubicBezTo>
                  <a:cubicBezTo>
                    <a:pt x="0" y="3"/>
                    <a:pt x="2" y="0"/>
                    <a:pt x="6" y="0"/>
                  </a:cubicBezTo>
                  <a:cubicBezTo>
                    <a:pt x="78" y="0"/>
                    <a:pt x="78" y="0"/>
                    <a:pt x="78" y="0"/>
                  </a:cubicBezTo>
                  <a:cubicBezTo>
                    <a:pt x="81" y="0"/>
                    <a:pt x="84" y="3"/>
                    <a:pt x="84" y="6"/>
                  </a:cubicBezTo>
                  <a:cubicBezTo>
                    <a:pt x="84" y="6"/>
                    <a:pt x="84" y="6"/>
                    <a:pt x="84" y="6"/>
                  </a:cubicBezTo>
                  <a:cubicBezTo>
                    <a:pt x="84" y="9"/>
                    <a:pt x="81" y="12"/>
                    <a:pt x="78"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0" name="Freeform 120">
              <a:extLst>
                <a:ext uri="{FF2B5EF4-FFF2-40B4-BE49-F238E27FC236}">
                  <a16:creationId xmlns:a16="http://schemas.microsoft.com/office/drawing/2014/main" id="{DA9BD782-70C4-44FE-B448-0844A88D7477}"/>
                </a:ext>
              </a:extLst>
            </p:cNvPr>
            <p:cNvSpPr>
              <a:spLocks/>
            </p:cNvSpPr>
            <p:nvPr/>
          </p:nvSpPr>
          <p:spPr bwMode="auto">
            <a:xfrm>
              <a:off x="18100675" y="4975225"/>
              <a:ext cx="336550" cy="30163"/>
            </a:xfrm>
            <a:custGeom>
              <a:avLst/>
              <a:gdLst>
                <a:gd name="T0" fmla="*/ 132 w 138"/>
                <a:gd name="T1" fmla="*/ 12 h 12"/>
                <a:gd name="T2" fmla="*/ 6 w 138"/>
                <a:gd name="T3" fmla="*/ 12 h 12"/>
                <a:gd name="T4" fmla="*/ 0 w 138"/>
                <a:gd name="T5" fmla="*/ 6 h 12"/>
                <a:gd name="T6" fmla="*/ 0 w 138"/>
                <a:gd name="T7" fmla="*/ 6 h 12"/>
                <a:gd name="T8" fmla="*/ 6 w 138"/>
                <a:gd name="T9" fmla="*/ 0 h 12"/>
                <a:gd name="T10" fmla="*/ 132 w 138"/>
                <a:gd name="T11" fmla="*/ 0 h 12"/>
                <a:gd name="T12" fmla="*/ 138 w 138"/>
                <a:gd name="T13" fmla="*/ 6 h 12"/>
                <a:gd name="T14" fmla="*/ 138 w 138"/>
                <a:gd name="T15" fmla="*/ 6 h 12"/>
                <a:gd name="T16" fmla="*/ 132 w 13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2">
                  <a:moveTo>
                    <a:pt x="132" y="12"/>
                  </a:moveTo>
                  <a:cubicBezTo>
                    <a:pt x="6" y="12"/>
                    <a:pt x="6" y="12"/>
                    <a:pt x="6" y="12"/>
                  </a:cubicBezTo>
                  <a:cubicBezTo>
                    <a:pt x="3" y="12"/>
                    <a:pt x="0" y="9"/>
                    <a:pt x="0" y="6"/>
                  </a:cubicBezTo>
                  <a:cubicBezTo>
                    <a:pt x="0" y="6"/>
                    <a:pt x="0" y="6"/>
                    <a:pt x="0" y="6"/>
                  </a:cubicBezTo>
                  <a:cubicBezTo>
                    <a:pt x="0" y="3"/>
                    <a:pt x="3" y="0"/>
                    <a:pt x="6" y="0"/>
                  </a:cubicBezTo>
                  <a:cubicBezTo>
                    <a:pt x="132" y="0"/>
                    <a:pt x="132" y="0"/>
                    <a:pt x="132" y="0"/>
                  </a:cubicBezTo>
                  <a:cubicBezTo>
                    <a:pt x="135" y="0"/>
                    <a:pt x="138" y="3"/>
                    <a:pt x="138" y="6"/>
                  </a:cubicBezTo>
                  <a:cubicBezTo>
                    <a:pt x="138" y="6"/>
                    <a:pt x="138" y="6"/>
                    <a:pt x="138" y="6"/>
                  </a:cubicBezTo>
                  <a:cubicBezTo>
                    <a:pt x="138" y="9"/>
                    <a:pt x="135" y="12"/>
                    <a:pt x="132" y="12"/>
                  </a:cubicBezTo>
                  <a:close/>
                </a:path>
              </a:pathLst>
            </a:custGeom>
            <a:solidFill>
              <a:srgbClr val="E0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1" name="Freeform 121">
              <a:extLst>
                <a:ext uri="{FF2B5EF4-FFF2-40B4-BE49-F238E27FC236}">
                  <a16:creationId xmlns:a16="http://schemas.microsoft.com/office/drawing/2014/main" id="{299E0597-424C-49BB-AB9F-CD5BC7B0C144}"/>
                </a:ext>
              </a:extLst>
            </p:cNvPr>
            <p:cNvSpPr>
              <a:spLocks/>
            </p:cNvSpPr>
            <p:nvPr/>
          </p:nvSpPr>
          <p:spPr bwMode="auto">
            <a:xfrm>
              <a:off x="18481675" y="4975225"/>
              <a:ext cx="142875" cy="30163"/>
            </a:xfrm>
            <a:custGeom>
              <a:avLst/>
              <a:gdLst>
                <a:gd name="T0" fmla="*/ 52 w 59"/>
                <a:gd name="T1" fmla="*/ 12 h 12"/>
                <a:gd name="T2" fmla="*/ 6 w 59"/>
                <a:gd name="T3" fmla="*/ 12 h 12"/>
                <a:gd name="T4" fmla="*/ 0 w 59"/>
                <a:gd name="T5" fmla="*/ 6 h 12"/>
                <a:gd name="T6" fmla="*/ 0 w 59"/>
                <a:gd name="T7" fmla="*/ 6 h 12"/>
                <a:gd name="T8" fmla="*/ 6 w 59"/>
                <a:gd name="T9" fmla="*/ 0 h 12"/>
                <a:gd name="T10" fmla="*/ 52 w 59"/>
                <a:gd name="T11" fmla="*/ 0 h 12"/>
                <a:gd name="T12" fmla="*/ 59 w 59"/>
                <a:gd name="T13" fmla="*/ 6 h 12"/>
                <a:gd name="T14" fmla="*/ 59 w 59"/>
                <a:gd name="T15" fmla="*/ 6 h 12"/>
                <a:gd name="T16" fmla="*/ 52 w 5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
                  <a:moveTo>
                    <a:pt x="52" y="12"/>
                  </a:moveTo>
                  <a:cubicBezTo>
                    <a:pt x="6" y="12"/>
                    <a:pt x="6" y="12"/>
                    <a:pt x="6" y="12"/>
                  </a:cubicBezTo>
                  <a:cubicBezTo>
                    <a:pt x="3" y="12"/>
                    <a:pt x="0" y="9"/>
                    <a:pt x="0" y="6"/>
                  </a:cubicBezTo>
                  <a:cubicBezTo>
                    <a:pt x="0" y="6"/>
                    <a:pt x="0" y="6"/>
                    <a:pt x="0" y="6"/>
                  </a:cubicBezTo>
                  <a:cubicBezTo>
                    <a:pt x="0" y="3"/>
                    <a:pt x="3" y="0"/>
                    <a:pt x="6" y="0"/>
                  </a:cubicBezTo>
                  <a:cubicBezTo>
                    <a:pt x="52" y="0"/>
                    <a:pt x="52" y="0"/>
                    <a:pt x="52" y="0"/>
                  </a:cubicBezTo>
                  <a:cubicBezTo>
                    <a:pt x="56" y="0"/>
                    <a:pt x="59" y="3"/>
                    <a:pt x="59" y="6"/>
                  </a:cubicBezTo>
                  <a:cubicBezTo>
                    <a:pt x="59" y="6"/>
                    <a:pt x="59" y="6"/>
                    <a:pt x="59" y="6"/>
                  </a:cubicBezTo>
                  <a:cubicBezTo>
                    <a:pt x="59" y="9"/>
                    <a:pt x="56" y="12"/>
                    <a:pt x="52"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2" name="Freeform 122">
              <a:extLst>
                <a:ext uri="{FF2B5EF4-FFF2-40B4-BE49-F238E27FC236}">
                  <a16:creationId xmlns:a16="http://schemas.microsoft.com/office/drawing/2014/main" id="{CE76FAA6-4363-41DB-8496-D3B56E57FB07}"/>
                </a:ext>
              </a:extLst>
            </p:cNvPr>
            <p:cNvSpPr>
              <a:spLocks/>
            </p:cNvSpPr>
            <p:nvPr/>
          </p:nvSpPr>
          <p:spPr bwMode="auto">
            <a:xfrm>
              <a:off x="18100675" y="5054600"/>
              <a:ext cx="628650" cy="28575"/>
            </a:xfrm>
            <a:custGeom>
              <a:avLst/>
              <a:gdLst>
                <a:gd name="T0" fmla="*/ 251 w 258"/>
                <a:gd name="T1" fmla="*/ 12 h 12"/>
                <a:gd name="T2" fmla="*/ 6 w 258"/>
                <a:gd name="T3" fmla="*/ 12 h 12"/>
                <a:gd name="T4" fmla="*/ 0 w 258"/>
                <a:gd name="T5" fmla="*/ 6 h 12"/>
                <a:gd name="T6" fmla="*/ 0 w 258"/>
                <a:gd name="T7" fmla="*/ 6 h 12"/>
                <a:gd name="T8" fmla="*/ 6 w 258"/>
                <a:gd name="T9" fmla="*/ 0 h 12"/>
                <a:gd name="T10" fmla="*/ 251 w 258"/>
                <a:gd name="T11" fmla="*/ 0 h 12"/>
                <a:gd name="T12" fmla="*/ 258 w 258"/>
                <a:gd name="T13" fmla="*/ 6 h 12"/>
                <a:gd name="T14" fmla="*/ 258 w 258"/>
                <a:gd name="T15" fmla="*/ 6 h 12"/>
                <a:gd name="T16" fmla="*/ 251 w 25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12">
                  <a:moveTo>
                    <a:pt x="251" y="12"/>
                  </a:moveTo>
                  <a:cubicBezTo>
                    <a:pt x="6" y="12"/>
                    <a:pt x="6" y="12"/>
                    <a:pt x="6" y="12"/>
                  </a:cubicBezTo>
                  <a:cubicBezTo>
                    <a:pt x="3" y="12"/>
                    <a:pt x="0" y="10"/>
                    <a:pt x="0" y="6"/>
                  </a:cubicBezTo>
                  <a:cubicBezTo>
                    <a:pt x="0" y="6"/>
                    <a:pt x="0" y="6"/>
                    <a:pt x="0" y="6"/>
                  </a:cubicBezTo>
                  <a:cubicBezTo>
                    <a:pt x="0" y="3"/>
                    <a:pt x="3" y="0"/>
                    <a:pt x="6" y="0"/>
                  </a:cubicBezTo>
                  <a:cubicBezTo>
                    <a:pt x="251" y="0"/>
                    <a:pt x="251" y="0"/>
                    <a:pt x="251" y="0"/>
                  </a:cubicBezTo>
                  <a:cubicBezTo>
                    <a:pt x="255" y="0"/>
                    <a:pt x="258" y="3"/>
                    <a:pt x="258" y="6"/>
                  </a:cubicBezTo>
                  <a:cubicBezTo>
                    <a:pt x="258" y="6"/>
                    <a:pt x="258" y="6"/>
                    <a:pt x="258" y="6"/>
                  </a:cubicBezTo>
                  <a:cubicBezTo>
                    <a:pt x="258" y="10"/>
                    <a:pt x="255" y="12"/>
                    <a:pt x="251"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3" name="Freeform 123">
              <a:extLst>
                <a:ext uri="{FF2B5EF4-FFF2-40B4-BE49-F238E27FC236}">
                  <a16:creationId xmlns:a16="http://schemas.microsoft.com/office/drawing/2014/main" id="{2879CC43-E6FF-4CCD-BFAA-95F61C0CEECC}"/>
                </a:ext>
              </a:extLst>
            </p:cNvPr>
            <p:cNvSpPr>
              <a:spLocks/>
            </p:cNvSpPr>
            <p:nvPr/>
          </p:nvSpPr>
          <p:spPr bwMode="auto">
            <a:xfrm>
              <a:off x="18232438" y="5132388"/>
              <a:ext cx="496888" cy="31750"/>
            </a:xfrm>
            <a:custGeom>
              <a:avLst/>
              <a:gdLst>
                <a:gd name="T0" fmla="*/ 197 w 204"/>
                <a:gd name="T1" fmla="*/ 13 h 13"/>
                <a:gd name="T2" fmla="*/ 6 w 204"/>
                <a:gd name="T3" fmla="*/ 13 h 13"/>
                <a:gd name="T4" fmla="*/ 0 w 204"/>
                <a:gd name="T5" fmla="*/ 6 h 13"/>
                <a:gd name="T6" fmla="*/ 0 w 204"/>
                <a:gd name="T7" fmla="*/ 6 h 13"/>
                <a:gd name="T8" fmla="*/ 6 w 204"/>
                <a:gd name="T9" fmla="*/ 0 h 13"/>
                <a:gd name="T10" fmla="*/ 197 w 204"/>
                <a:gd name="T11" fmla="*/ 0 h 13"/>
                <a:gd name="T12" fmla="*/ 204 w 204"/>
                <a:gd name="T13" fmla="*/ 6 h 13"/>
                <a:gd name="T14" fmla="*/ 204 w 204"/>
                <a:gd name="T15" fmla="*/ 6 h 13"/>
                <a:gd name="T16" fmla="*/ 197 w 20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3">
                  <a:moveTo>
                    <a:pt x="197" y="13"/>
                  </a:moveTo>
                  <a:cubicBezTo>
                    <a:pt x="6" y="13"/>
                    <a:pt x="6" y="13"/>
                    <a:pt x="6" y="13"/>
                  </a:cubicBezTo>
                  <a:cubicBezTo>
                    <a:pt x="3" y="13"/>
                    <a:pt x="0" y="10"/>
                    <a:pt x="0" y="6"/>
                  </a:cubicBezTo>
                  <a:cubicBezTo>
                    <a:pt x="0" y="6"/>
                    <a:pt x="0" y="6"/>
                    <a:pt x="0" y="6"/>
                  </a:cubicBezTo>
                  <a:cubicBezTo>
                    <a:pt x="0" y="3"/>
                    <a:pt x="3" y="0"/>
                    <a:pt x="6" y="0"/>
                  </a:cubicBezTo>
                  <a:cubicBezTo>
                    <a:pt x="197" y="0"/>
                    <a:pt x="197" y="0"/>
                    <a:pt x="197" y="0"/>
                  </a:cubicBezTo>
                  <a:cubicBezTo>
                    <a:pt x="201" y="0"/>
                    <a:pt x="204" y="3"/>
                    <a:pt x="204" y="6"/>
                  </a:cubicBezTo>
                  <a:cubicBezTo>
                    <a:pt x="204" y="6"/>
                    <a:pt x="204" y="6"/>
                    <a:pt x="204" y="6"/>
                  </a:cubicBezTo>
                  <a:cubicBezTo>
                    <a:pt x="204" y="10"/>
                    <a:pt x="201" y="13"/>
                    <a:pt x="197" y="13"/>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4" name="Freeform 124">
              <a:extLst>
                <a:ext uri="{FF2B5EF4-FFF2-40B4-BE49-F238E27FC236}">
                  <a16:creationId xmlns:a16="http://schemas.microsoft.com/office/drawing/2014/main" id="{1C7AD024-435E-4535-B198-5A309545065C}"/>
                </a:ext>
              </a:extLst>
            </p:cNvPr>
            <p:cNvSpPr>
              <a:spLocks/>
            </p:cNvSpPr>
            <p:nvPr/>
          </p:nvSpPr>
          <p:spPr bwMode="auto">
            <a:xfrm>
              <a:off x="18800763" y="5054600"/>
              <a:ext cx="331788" cy="28575"/>
            </a:xfrm>
            <a:custGeom>
              <a:avLst/>
              <a:gdLst>
                <a:gd name="T0" fmla="*/ 130 w 136"/>
                <a:gd name="T1" fmla="*/ 12 h 12"/>
                <a:gd name="T2" fmla="*/ 6 w 136"/>
                <a:gd name="T3" fmla="*/ 12 h 12"/>
                <a:gd name="T4" fmla="*/ 0 w 136"/>
                <a:gd name="T5" fmla="*/ 6 h 12"/>
                <a:gd name="T6" fmla="*/ 0 w 136"/>
                <a:gd name="T7" fmla="*/ 6 h 12"/>
                <a:gd name="T8" fmla="*/ 6 w 136"/>
                <a:gd name="T9" fmla="*/ 0 h 12"/>
                <a:gd name="T10" fmla="*/ 130 w 136"/>
                <a:gd name="T11" fmla="*/ 0 h 12"/>
                <a:gd name="T12" fmla="*/ 136 w 136"/>
                <a:gd name="T13" fmla="*/ 6 h 12"/>
                <a:gd name="T14" fmla="*/ 136 w 136"/>
                <a:gd name="T15" fmla="*/ 6 h 12"/>
                <a:gd name="T16" fmla="*/ 130 w 1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
                  <a:moveTo>
                    <a:pt x="130" y="12"/>
                  </a:moveTo>
                  <a:cubicBezTo>
                    <a:pt x="6" y="12"/>
                    <a:pt x="6" y="12"/>
                    <a:pt x="6" y="12"/>
                  </a:cubicBezTo>
                  <a:cubicBezTo>
                    <a:pt x="2" y="12"/>
                    <a:pt x="0" y="10"/>
                    <a:pt x="0" y="6"/>
                  </a:cubicBezTo>
                  <a:cubicBezTo>
                    <a:pt x="0" y="6"/>
                    <a:pt x="0" y="6"/>
                    <a:pt x="0" y="6"/>
                  </a:cubicBezTo>
                  <a:cubicBezTo>
                    <a:pt x="0" y="3"/>
                    <a:pt x="2" y="0"/>
                    <a:pt x="6" y="0"/>
                  </a:cubicBezTo>
                  <a:cubicBezTo>
                    <a:pt x="130" y="0"/>
                    <a:pt x="130" y="0"/>
                    <a:pt x="130" y="0"/>
                  </a:cubicBezTo>
                  <a:cubicBezTo>
                    <a:pt x="133" y="0"/>
                    <a:pt x="136" y="3"/>
                    <a:pt x="136" y="6"/>
                  </a:cubicBezTo>
                  <a:cubicBezTo>
                    <a:pt x="136" y="6"/>
                    <a:pt x="136" y="6"/>
                    <a:pt x="136" y="6"/>
                  </a:cubicBezTo>
                  <a:cubicBezTo>
                    <a:pt x="136" y="10"/>
                    <a:pt x="133" y="12"/>
                    <a:pt x="130" y="1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5" name="Freeform 125">
              <a:extLst>
                <a:ext uri="{FF2B5EF4-FFF2-40B4-BE49-F238E27FC236}">
                  <a16:creationId xmlns:a16="http://schemas.microsoft.com/office/drawing/2014/main" id="{27EDEA1E-5998-411E-80E7-4647FC8C1178}"/>
                </a:ext>
              </a:extLst>
            </p:cNvPr>
            <p:cNvSpPr>
              <a:spLocks/>
            </p:cNvSpPr>
            <p:nvPr/>
          </p:nvSpPr>
          <p:spPr bwMode="auto">
            <a:xfrm>
              <a:off x="19180175" y="5054600"/>
              <a:ext cx="331788" cy="28575"/>
            </a:xfrm>
            <a:custGeom>
              <a:avLst/>
              <a:gdLst>
                <a:gd name="T0" fmla="*/ 130 w 136"/>
                <a:gd name="T1" fmla="*/ 12 h 12"/>
                <a:gd name="T2" fmla="*/ 6 w 136"/>
                <a:gd name="T3" fmla="*/ 12 h 12"/>
                <a:gd name="T4" fmla="*/ 0 w 136"/>
                <a:gd name="T5" fmla="*/ 6 h 12"/>
                <a:gd name="T6" fmla="*/ 0 w 136"/>
                <a:gd name="T7" fmla="*/ 6 h 12"/>
                <a:gd name="T8" fmla="*/ 6 w 136"/>
                <a:gd name="T9" fmla="*/ 0 h 12"/>
                <a:gd name="T10" fmla="*/ 130 w 136"/>
                <a:gd name="T11" fmla="*/ 0 h 12"/>
                <a:gd name="T12" fmla="*/ 136 w 136"/>
                <a:gd name="T13" fmla="*/ 6 h 12"/>
                <a:gd name="T14" fmla="*/ 136 w 136"/>
                <a:gd name="T15" fmla="*/ 6 h 12"/>
                <a:gd name="T16" fmla="*/ 130 w 1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
                  <a:moveTo>
                    <a:pt x="130" y="12"/>
                  </a:moveTo>
                  <a:cubicBezTo>
                    <a:pt x="6" y="12"/>
                    <a:pt x="6" y="12"/>
                    <a:pt x="6" y="12"/>
                  </a:cubicBezTo>
                  <a:cubicBezTo>
                    <a:pt x="2" y="12"/>
                    <a:pt x="0" y="10"/>
                    <a:pt x="0" y="6"/>
                  </a:cubicBezTo>
                  <a:cubicBezTo>
                    <a:pt x="0" y="6"/>
                    <a:pt x="0" y="6"/>
                    <a:pt x="0" y="6"/>
                  </a:cubicBezTo>
                  <a:cubicBezTo>
                    <a:pt x="0" y="3"/>
                    <a:pt x="2" y="0"/>
                    <a:pt x="6" y="0"/>
                  </a:cubicBezTo>
                  <a:cubicBezTo>
                    <a:pt x="130" y="0"/>
                    <a:pt x="130" y="0"/>
                    <a:pt x="130" y="0"/>
                  </a:cubicBezTo>
                  <a:cubicBezTo>
                    <a:pt x="133" y="0"/>
                    <a:pt x="136" y="3"/>
                    <a:pt x="136" y="6"/>
                  </a:cubicBezTo>
                  <a:cubicBezTo>
                    <a:pt x="136" y="6"/>
                    <a:pt x="136" y="6"/>
                    <a:pt x="136" y="6"/>
                  </a:cubicBezTo>
                  <a:cubicBezTo>
                    <a:pt x="136" y="10"/>
                    <a:pt x="133" y="12"/>
                    <a:pt x="130" y="12"/>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6" name="Freeform 126">
              <a:extLst>
                <a:ext uri="{FF2B5EF4-FFF2-40B4-BE49-F238E27FC236}">
                  <a16:creationId xmlns:a16="http://schemas.microsoft.com/office/drawing/2014/main" id="{ACCB958C-3023-4FF5-A55B-3A629265AE4E}"/>
                </a:ext>
              </a:extLst>
            </p:cNvPr>
            <p:cNvSpPr>
              <a:spLocks/>
            </p:cNvSpPr>
            <p:nvPr/>
          </p:nvSpPr>
          <p:spPr bwMode="auto">
            <a:xfrm>
              <a:off x="18100675" y="5668963"/>
              <a:ext cx="336550" cy="28575"/>
            </a:xfrm>
            <a:custGeom>
              <a:avLst/>
              <a:gdLst>
                <a:gd name="T0" fmla="*/ 132 w 138"/>
                <a:gd name="T1" fmla="*/ 12 h 12"/>
                <a:gd name="T2" fmla="*/ 6 w 138"/>
                <a:gd name="T3" fmla="*/ 12 h 12"/>
                <a:gd name="T4" fmla="*/ 0 w 138"/>
                <a:gd name="T5" fmla="*/ 6 h 12"/>
                <a:gd name="T6" fmla="*/ 0 w 138"/>
                <a:gd name="T7" fmla="*/ 6 h 12"/>
                <a:gd name="T8" fmla="*/ 6 w 138"/>
                <a:gd name="T9" fmla="*/ 0 h 12"/>
                <a:gd name="T10" fmla="*/ 132 w 138"/>
                <a:gd name="T11" fmla="*/ 0 h 12"/>
                <a:gd name="T12" fmla="*/ 138 w 138"/>
                <a:gd name="T13" fmla="*/ 6 h 12"/>
                <a:gd name="T14" fmla="*/ 138 w 138"/>
                <a:gd name="T15" fmla="*/ 6 h 12"/>
                <a:gd name="T16" fmla="*/ 132 w 13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2">
                  <a:moveTo>
                    <a:pt x="132" y="12"/>
                  </a:moveTo>
                  <a:cubicBezTo>
                    <a:pt x="6" y="12"/>
                    <a:pt x="6" y="12"/>
                    <a:pt x="6" y="12"/>
                  </a:cubicBezTo>
                  <a:cubicBezTo>
                    <a:pt x="3" y="12"/>
                    <a:pt x="0" y="10"/>
                    <a:pt x="0" y="6"/>
                  </a:cubicBezTo>
                  <a:cubicBezTo>
                    <a:pt x="0" y="6"/>
                    <a:pt x="0" y="6"/>
                    <a:pt x="0" y="6"/>
                  </a:cubicBezTo>
                  <a:cubicBezTo>
                    <a:pt x="0" y="3"/>
                    <a:pt x="3" y="0"/>
                    <a:pt x="6" y="0"/>
                  </a:cubicBezTo>
                  <a:cubicBezTo>
                    <a:pt x="132" y="0"/>
                    <a:pt x="132" y="0"/>
                    <a:pt x="132" y="0"/>
                  </a:cubicBezTo>
                  <a:cubicBezTo>
                    <a:pt x="135" y="0"/>
                    <a:pt x="138" y="3"/>
                    <a:pt x="138" y="6"/>
                  </a:cubicBezTo>
                  <a:cubicBezTo>
                    <a:pt x="138" y="6"/>
                    <a:pt x="138" y="6"/>
                    <a:pt x="138" y="6"/>
                  </a:cubicBezTo>
                  <a:cubicBezTo>
                    <a:pt x="138" y="10"/>
                    <a:pt x="135" y="12"/>
                    <a:pt x="132" y="12"/>
                  </a:cubicBezTo>
                  <a:close/>
                </a:path>
              </a:pathLst>
            </a:custGeom>
            <a:solidFill>
              <a:srgbClr val="E0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7" name="Freeform 127">
              <a:extLst>
                <a:ext uri="{FF2B5EF4-FFF2-40B4-BE49-F238E27FC236}">
                  <a16:creationId xmlns:a16="http://schemas.microsoft.com/office/drawing/2014/main" id="{92E82E56-EB4E-4ADA-85C8-E1EC11C4271D}"/>
                </a:ext>
              </a:extLst>
            </p:cNvPr>
            <p:cNvSpPr>
              <a:spLocks/>
            </p:cNvSpPr>
            <p:nvPr/>
          </p:nvSpPr>
          <p:spPr bwMode="auto">
            <a:xfrm>
              <a:off x="18481675" y="5668963"/>
              <a:ext cx="142875" cy="28575"/>
            </a:xfrm>
            <a:custGeom>
              <a:avLst/>
              <a:gdLst>
                <a:gd name="T0" fmla="*/ 52 w 59"/>
                <a:gd name="T1" fmla="*/ 12 h 12"/>
                <a:gd name="T2" fmla="*/ 6 w 59"/>
                <a:gd name="T3" fmla="*/ 12 h 12"/>
                <a:gd name="T4" fmla="*/ 0 w 59"/>
                <a:gd name="T5" fmla="*/ 6 h 12"/>
                <a:gd name="T6" fmla="*/ 0 w 59"/>
                <a:gd name="T7" fmla="*/ 6 h 12"/>
                <a:gd name="T8" fmla="*/ 6 w 59"/>
                <a:gd name="T9" fmla="*/ 0 h 12"/>
                <a:gd name="T10" fmla="*/ 52 w 59"/>
                <a:gd name="T11" fmla="*/ 0 h 12"/>
                <a:gd name="T12" fmla="*/ 59 w 59"/>
                <a:gd name="T13" fmla="*/ 6 h 12"/>
                <a:gd name="T14" fmla="*/ 59 w 59"/>
                <a:gd name="T15" fmla="*/ 6 h 12"/>
                <a:gd name="T16" fmla="*/ 52 w 5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
                  <a:moveTo>
                    <a:pt x="52" y="12"/>
                  </a:moveTo>
                  <a:cubicBezTo>
                    <a:pt x="6" y="12"/>
                    <a:pt x="6" y="12"/>
                    <a:pt x="6" y="12"/>
                  </a:cubicBezTo>
                  <a:cubicBezTo>
                    <a:pt x="3" y="12"/>
                    <a:pt x="0" y="10"/>
                    <a:pt x="0" y="6"/>
                  </a:cubicBezTo>
                  <a:cubicBezTo>
                    <a:pt x="0" y="6"/>
                    <a:pt x="0" y="6"/>
                    <a:pt x="0" y="6"/>
                  </a:cubicBezTo>
                  <a:cubicBezTo>
                    <a:pt x="0" y="3"/>
                    <a:pt x="3" y="0"/>
                    <a:pt x="6" y="0"/>
                  </a:cubicBezTo>
                  <a:cubicBezTo>
                    <a:pt x="52" y="0"/>
                    <a:pt x="52" y="0"/>
                    <a:pt x="52" y="0"/>
                  </a:cubicBezTo>
                  <a:cubicBezTo>
                    <a:pt x="56" y="0"/>
                    <a:pt x="59" y="3"/>
                    <a:pt x="59" y="6"/>
                  </a:cubicBezTo>
                  <a:cubicBezTo>
                    <a:pt x="59" y="6"/>
                    <a:pt x="59" y="6"/>
                    <a:pt x="59" y="6"/>
                  </a:cubicBezTo>
                  <a:cubicBezTo>
                    <a:pt x="59" y="10"/>
                    <a:pt x="56" y="12"/>
                    <a:pt x="52"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8" name="Freeform 128">
              <a:extLst>
                <a:ext uri="{FF2B5EF4-FFF2-40B4-BE49-F238E27FC236}">
                  <a16:creationId xmlns:a16="http://schemas.microsoft.com/office/drawing/2014/main" id="{F05868B9-FA10-448C-AE35-0FF51EA4D69C}"/>
                </a:ext>
              </a:extLst>
            </p:cNvPr>
            <p:cNvSpPr>
              <a:spLocks/>
            </p:cNvSpPr>
            <p:nvPr/>
          </p:nvSpPr>
          <p:spPr bwMode="auto">
            <a:xfrm>
              <a:off x="18100675" y="5746750"/>
              <a:ext cx="628650" cy="31750"/>
            </a:xfrm>
            <a:custGeom>
              <a:avLst/>
              <a:gdLst>
                <a:gd name="T0" fmla="*/ 251 w 258"/>
                <a:gd name="T1" fmla="*/ 13 h 13"/>
                <a:gd name="T2" fmla="*/ 6 w 258"/>
                <a:gd name="T3" fmla="*/ 13 h 13"/>
                <a:gd name="T4" fmla="*/ 0 w 258"/>
                <a:gd name="T5" fmla="*/ 6 h 13"/>
                <a:gd name="T6" fmla="*/ 0 w 258"/>
                <a:gd name="T7" fmla="*/ 6 h 13"/>
                <a:gd name="T8" fmla="*/ 6 w 258"/>
                <a:gd name="T9" fmla="*/ 0 h 13"/>
                <a:gd name="T10" fmla="*/ 251 w 258"/>
                <a:gd name="T11" fmla="*/ 0 h 13"/>
                <a:gd name="T12" fmla="*/ 258 w 258"/>
                <a:gd name="T13" fmla="*/ 6 h 13"/>
                <a:gd name="T14" fmla="*/ 258 w 258"/>
                <a:gd name="T15" fmla="*/ 6 h 13"/>
                <a:gd name="T16" fmla="*/ 251 w 258"/>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13">
                  <a:moveTo>
                    <a:pt x="251" y="13"/>
                  </a:moveTo>
                  <a:cubicBezTo>
                    <a:pt x="6" y="13"/>
                    <a:pt x="6" y="13"/>
                    <a:pt x="6" y="13"/>
                  </a:cubicBezTo>
                  <a:cubicBezTo>
                    <a:pt x="3" y="13"/>
                    <a:pt x="0" y="10"/>
                    <a:pt x="0" y="6"/>
                  </a:cubicBezTo>
                  <a:cubicBezTo>
                    <a:pt x="0" y="6"/>
                    <a:pt x="0" y="6"/>
                    <a:pt x="0" y="6"/>
                  </a:cubicBezTo>
                  <a:cubicBezTo>
                    <a:pt x="0" y="3"/>
                    <a:pt x="3" y="0"/>
                    <a:pt x="6" y="0"/>
                  </a:cubicBezTo>
                  <a:cubicBezTo>
                    <a:pt x="251" y="0"/>
                    <a:pt x="251" y="0"/>
                    <a:pt x="251" y="0"/>
                  </a:cubicBezTo>
                  <a:cubicBezTo>
                    <a:pt x="255" y="0"/>
                    <a:pt x="258" y="3"/>
                    <a:pt x="258" y="6"/>
                  </a:cubicBezTo>
                  <a:cubicBezTo>
                    <a:pt x="258" y="6"/>
                    <a:pt x="258" y="6"/>
                    <a:pt x="258" y="6"/>
                  </a:cubicBezTo>
                  <a:cubicBezTo>
                    <a:pt x="258" y="10"/>
                    <a:pt x="255" y="13"/>
                    <a:pt x="251" y="1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9" name="Freeform 129">
              <a:extLst>
                <a:ext uri="{FF2B5EF4-FFF2-40B4-BE49-F238E27FC236}">
                  <a16:creationId xmlns:a16="http://schemas.microsoft.com/office/drawing/2014/main" id="{74F72FEC-2289-4941-BE82-D9743750FC2C}"/>
                </a:ext>
              </a:extLst>
            </p:cNvPr>
            <p:cNvSpPr>
              <a:spLocks/>
            </p:cNvSpPr>
            <p:nvPr/>
          </p:nvSpPr>
          <p:spPr bwMode="auto">
            <a:xfrm>
              <a:off x="18100675" y="5918200"/>
              <a:ext cx="700088" cy="31750"/>
            </a:xfrm>
            <a:custGeom>
              <a:avLst/>
              <a:gdLst>
                <a:gd name="T0" fmla="*/ 281 w 287"/>
                <a:gd name="T1" fmla="*/ 13 h 13"/>
                <a:gd name="T2" fmla="*/ 6 w 287"/>
                <a:gd name="T3" fmla="*/ 13 h 13"/>
                <a:gd name="T4" fmla="*/ 0 w 287"/>
                <a:gd name="T5" fmla="*/ 7 h 13"/>
                <a:gd name="T6" fmla="*/ 0 w 287"/>
                <a:gd name="T7" fmla="*/ 7 h 13"/>
                <a:gd name="T8" fmla="*/ 6 w 287"/>
                <a:gd name="T9" fmla="*/ 0 h 13"/>
                <a:gd name="T10" fmla="*/ 281 w 287"/>
                <a:gd name="T11" fmla="*/ 0 h 13"/>
                <a:gd name="T12" fmla="*/ 287 w 287"/>
                <a:gd name="T13" fmla="*/ 7 h 13"/>
                <a:gd name="T14" fmla="*/ 287 w 287"/>
                <a:gd name="T15" fmla="*/ 7 h 13"/>
                <a:gd name="T16" fmla="*/ 281 w 28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13">
                  <a:moveTo>
                    <a:pt x="281" y="13"/>
                  </a:moveTo>
                  <a:cubicBezTo>
                    <a:pt x="6" y="13"/>
                    <a:pt x="6" y="13"/>
                    <a:pt x="6" y="13"/>
                  </a:cubicBezTo>
                  <a:cubicBezTo>
                    <a:pt x="3" y="13"/>
                    <a:pt x="0" y="10"/>
                    <a:pt x="0" y="7"/>
                  </a:cubicBezTo>
                  <a:cubicBezTo>
                    <a:pt x="0" y="7"/>
                    <a:pt x="0" y="7"/>
                    <a:pt x="0" y="7"/>
                  </a:cubicBezTo>
                  <a:cubicBezTo>
                    <a:pt x="0" y="3"/>
                    <a:pt x="3" y="0"/>
                    <a:pt x="6" y="0"/>
                  </a:cubicBezTo>
                  <a:cubicBezTo>
                    <a:pt x="281" y="0"/>
                    <a:pt x="281" y="0"/>
                    <a:pt x="281" y="0"/>
                  </a:cubicBezTo>
                  <a:cubicBezTo>
                    <a:pt x="284" y="0"/>
                    <a:pt x="287" y="3"/>
                    <a:pt x="287" y="7"/>
                  </a:cubicBezTo>
                  <a:cubicBezTo>
                    <a:pt x="287" y="7"/>
                    <a:pt x="287" y="7"/>
                    <a:pt x="287" y="7"/>
                  </a:cubicBezTo>
                  <a:cubicBezTo>
                    <a:pt x="287" y="10"/>
                    <a:pt x="284" y="13"/>
                    <a:pt x="281" y="1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0" name="Freeform 130">
              <a:extLst>
                <a:ext uri="{FF2B5EF4-FFF2-40B4-BE49-F238E27FC236}">
                  <a16:creationId xmlns:a16="http://schemas.microsoft.com/office/drawing/2014/main" id="{58506DA7-CCFA-43C8-A48B-9029AB85E60B}"/>
                </a:ext>
              </a:extLst>
            </p:cNvPr>
            <p:cNvSpPr>
              <a:spLocks/>
            </p:cNvSpPr>
            <p:nvPr/>
          </p:nvSpPr>
          <p:spPr bwMode="auto">
            <a:xfrm>
              <a:off x="18232438" y="5827713"/>
              <a:ext cx="784225" cy="28575"/>
            </a:xfrm>
            <a:custGeom>
              <a:avLst/>
              <a:gdLst>
                <a:gd name="T0" fmla="*/ 316 w 322"/>
                <a:gd name="T1" fmla="*/ 12 h 12"/>
                <a:gd name="T2" fmla="*/ 6 w 322"/>
                <a:gd name="T3" fmla="*/ 12 h 12"/>
                <a:gd name="T4" fmla="*/ 0 w 322"/>
                <a:gd name="T5" fmla="*/ 6 h 12"/>
                <a:gd name="T6" fmla="*/ 0 w 322"/>
                <a:gd name="T7" fmla="*/ 6 h 12"/>
                <a:gd name="T8" fmla="*/ 6 w 322"/>
                <a:gd name="T9" fmla="*/ 0 h 12"/>
                <a:gd name="T10" fmla="*/ 316 w 322"/>
                <a:gd name="T11" fmla="*/ 0 h 12"/>
                <a:gd name="T12" fmla="*/ 322 w 322"/>
                <a:gd name="T13" fmla="*/ 6 h 12"/>
                <a:gd name="T14" fmla="*/ 322 w 322"/>
                <a:gd name="T15" fmla="*/ 6 h 12"/>
                <a:gd name="T16" fmla="*/ 316 w 32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12">
                  <a:moveTo>
                    <a:pt x="316" y="12"/>
                  </a:moveTo>
                  <a:cubicBezTo>
                    <a:pt x="6" y="12"/>
                    <a:pt x="6" y="12"/>
                    <a:pt x="6" y="12"/>
                  </a:cubicBezTo>
                  <a:cubicBezTo>
                    <a:pt x="3" y="12"/>
                    <a:pt x="0" y="9"/>
                    <a:pt x="0" y="6"/>
                  </a:cubicBezTo>
                  <a:cubicBezTo>
                    <a:pt x="0" y="6"/>
                    <a:pt x="0" y="6"/>
                    <a:pt x="0" y="6"/>
                  </a:cubicBezTo>
                  <a:cubicBezTo>
                    <a:pt x="0" y="2"/>
                    <a:pt x="3" y="0"/>
                    <a:pt x="6" y="0"/>
                  </a:cubicBezTo>
                  <a:cubicBezTo>
                    <a:pt x="316" y="0"/>
                    <a:pt x="316" y="0"/>
                    <a:pt x="316" y="0"/>
                  </a:cubicBezTo>
                  <a:cubicBezTo>
                    <a:pt x="319" y="0"/>
                    <a:pt x="322" y="2"/>
                    <a:pt x="322" y="6"/>
                  </a:cubicBezTo>
                  <a:cubicBezTo>
                    <a:pt x="322" y="6"/>
                    <a:pt x="322" y="6"/>
                    <a:pt x="322" y="6"/>
                  </a:cubicBezTo>
                  <a:cubicBezTo>
                    <a:pt x="322" y="9"/>
                    <a:pt x="319" y="12"/>
                    <a:pt x="316" y="12"/>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1" name="Freeform 131">
              <a:extLst>
                <a:ext uri="{FF2B5EF4-FFF2-40B4-BE49-F238E27FC236}">
                  <a16:creationId xmlns:a16="http://schemas.microsoft.com/office/drawing/2014/main" id="{269C3FA9-2379-40E3-9C3B-6727D34FE13E}"/>
                </a:ext>
              </a:extLst>
            </p:cNvPr>
            <p:cNvSpPr>
              <a:spLocks/>
            </p:cNvSpPr>
            <p:nvPr/>
          </p:nvSpPr>
          <p:spPr bwMode="auto">
            <a:xfrm>
              <a:off x="18800763" y="5746750"/>
              <a:ext cx="511175" cy="31750"/>
            </a:xfrm>
            <a:custGeom>
              <a:avLst/>
              <a:gdLst>
                <a:gd name="T0" fmla="*/ 204 w 210"/>
                <a:gd name="T1" fmla="*/ 13 h 13"/>
                <a:gd name="T2" fmla="*/ 6 w 210"/>
                <a:gd name="T3" fmla="*/ 13 h 13"/>
                <a:gd name="T4" fmla="*/ 0 w 210"/>
                <a:gd name="T5" fmla="*/ 6 h 13"/>
                <a:gd name="T6" fmla="*/ 0 w 210"/>
                <a:gd name="T7" fmla="*/ 6 h 13"/>
                <a:gd name="T8" fmla="*/ 6 w 210"/>
                <a:gd name="T9" fmla="*/ 0 h 13"/>
                <a:gd name="T10" fmla="*/ 204 w 210"/>
                <a:gd name="T11" fmla="*/ 0 h 13"/>
                <a:gd name="T12" fmla="*/ 210 w 210"/>
                <a:gd name="T13" fmla="*/ 6 h 13"/>
                <a:gd name="T14" fmla="*/ 210 w 210"/>
                <a:gd name="T15" fmla="*/ 6 h 13"/>
                <a:gd name="T16" fmla="*/ 204 w 210"/>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
                  <a:moveTo>
                    <a:pt x="204" y="13"/>
                  </a:moveTo>
                  <a:cubicBezTo>
                    <a:pt x="6" y="13"/>
                    <a:pt x="6" y="13"/>
                    <a:pt x="6" y="13"/>
                  </a:cubicBezTo>
                  <a:cubicBezTo>
                    <a:pt x="2" y="13"/>
                    <a:pt x="0" y="10"/>
                    <a:pt x="0" y="6"/>
                  </a:cubicBezTo>
                  <a:cubicBezTo>
                    <a:pt x="0" y="6"/>
                    <a:pt x="0" y="6"/>
                    <a:pt x="0" y="6"/>
                  </a:cubicBezTo>
                  <a:cubicBezTo>
                    <a:pt x="0" y="3"/>
                    <a:pt x="2" y="0"/>
                    <a:pt x="6" y="0"/>
                  </a:cubicBezTo>
                  <a:cubicBezTo>
                    <a:pt x="204" y="0"/>
                    <a:pt x="204" y="0"/>
                    <a:pt x="204" y="0"/>
                  </a:cubicBezTo>
                  <a:cubicBezTo>
                    <a:pt x="207" y="0"/>
                    <a:pt x="210" y="3"/>
                    <a:pt x="210" y="6"/>
                  </a:cubicBezTo>
                  <a:cubicBezTo>
                    <a:pt x="210" y="6"/>
                    <a:pt x="210" y="6"/>
                    <a:pt x="210" y="6"/>
                  </a:cubicBezTo>
                  <a:cubicBezTo>
                    <a:pt x="210" y="10"/>
                    <a:pt x="207" y="13"/>
                    <a:pt x="204" y="13"/>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2" name="Freeform 132">
              <a:extLst>
                <a:ext uri="{FF2B5EF4-FFF2-40B4-BE49-F238E27FC236}">
                  <a16:creationId xmlns:a16="http://schemas.microsoft.com/office/drawing/2014/main" id="{2A8870A7-CF86-4FB8-AFA5-FA3490F7B80C}"/>
                </a:ext>
              </a:extLst>
            </p:cNvPr>
            <p:cNvSpPr>
              <a:spLocks/>
            </p:cNvSpPr>
            <p:nvPr/>
          </p:nvSpPr>
          <p:spPr bwMode="auto">
            <a:xfrm>
              <a:off x="17511713" y="4611688"/>
              <a:ext cx="301625" cy="30163"/>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10"/>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10"/>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3" name="Freeform 133">
              <a:extLst>
                <a:ext uri="{FF2B5EF4-FFF2-40B4-BE49-F238E27FC236}">
                  <a16:creationId xmlns:a16="http://schemas.microsoft.com/office/drawing/2014/main" id="{128618B3-FBBA-4C2C-B40D-E66F2D9D10EE}"/>
                </a:ext>
              </a:extLst>
            </p:cNvPr>
            <p:cNvSpPr>
              <a:spLocks/>
            </p:cNvSpPr>
            <p:nvPr/>
          </p:nvSpPr>
          <p:spPr bwMode="auto">
            <a:xfrm>
              <a:off x="17511713" y="4691063"/>
              <a:ext cx="301625" cy="31750"/>
            </a:xfrm>
            <a:custGeom>
              <a:avLst/>
              <a:gdLst>
                <a:gd name="T0" fmla="*/ 118 w 124"/>
                <a:gd name="T1" fmla="*/ 13 h 13"/>
                <a:gd name="T2" fmla="*/ 6 w 124"/>
                <a:gd name="T3" fmla="*/ 13 h 13"/>
                <a:gd name="T4" fmla="*/ 0 w 124"/>
                <a:gd name="T5" fmla="*/ 6 h 13"/>
                <a:gd name="T6" fmla="*/ 0 w 124"/>
                <a:gd name="T7" fmla="*/ 6 h 13"/>
                <a:gd name="T8" fmla="*/ 6 w 124"/>
                <a:gd name="T9" fmla="*/ 0 h 13"/>
                <a:gd name="T10" fmla="*/ 118 w 124"/>
                <a:gd name="T11" fmla="*/ 0 h 13"/>
                <a:gd name="T12" fmla="*/ 124 w 124"/>
                <a:gd name="T13" fmla="*/ 6 h 13"/>
                <a:gd name="T14" fmla="*/ 124 w 124"/>
                <a:gd name="T15" fmla="*/ 6 h 13"/>
                <a:gd name="T16" fmla="*/ 118 w 1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3">
                  <a:moveTo>
                    <a:pt x="118" y="13"/>
                  </a:moveTo>
                  <a:cubicBezTo>
                    <a:pt x="6" y="13"/>
                    <a:pt x="6" y="13"/>
                    <a:pt x="6" y="13"/>
                  </a:cubicBezTo>
                  <a:cubicBezTo>
                    <a:pt x="3" y="13"/>
                    <a:pt x="0" y="10"/>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10"/>
                    <a:pt x="122" y="13"/>
                    <a:pt x="118" y="13"/>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4" name="Freeform 134">
              <a:extLst>
                <a:ext uri="{FF2B5EF4-FFF2-40B4-BE49-F238E27FC236}">
                  <a16:creationId xmlns:a16="http://schemas.microsoft.com/office/drawing/2014/main" id="{7CEFE3E4-6BB9-4AC7-8BDE-74B0E3B512AD}"/>
                </a:ext>
              </a:extLst>
            </p:cNvPr>
            <p:cNvSpPr>
              <a:spLocks/>
            </p:cNvSpPr>
            <p:nvPr/>
          </p:nvSpPr>
          <p:spPr bwMode="auto">
            <a:xfrm>
              <a:off x="17511713" y="4770438"/>
              <a:ext cx="301625" cy="30163"/>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9"/>
                    <a:pt x="0" y="6"/>
                  </a:cubicBezTo>
                  <a:cubicBezTo>
                    <a:pt x="0" y="6"/>
                    <a:pt x="0" y="6"/>
                    <a:pt x="0" y="6"/>
                  </a:cubicBezTo>
                  <a:cubicBezTo>
                    <a:pt x="0" y="2"/>
                    <a:pt x="3" y="0"/>
                    <a:pt x="6" y="0"/>
                  </a:cubicBezTo>
                  <a:cubicBezTo>
                    <a:pt x="118" y="0"/>
                    <a:pt x="118" y="0"/>
                    <a:pt x="118" y="0"/>
                  </a:cubicBezTo>
                  <a:cubicBezTo>
                    <a:pt x="122" y="0"/>
                    <a:pt x="124" y="2"/>
                    <a:pt x="124" y="6"/>
                  </a:cubicBezTo>
                  <a:cubicBezTo>
                    <a:pt x="124" y="6"/>
                    <a:pt x="124" y="6"/>
                    <a:pt x="124" y="6"/>
                  </a:cubicBezTo>
                  <a:cubicBezTo>
                    <a:pt x="124" y="9"/>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5" name="Freeform 135">
              <a:extLst>
                <a:ext uri="{FF2B5EF4-FFF2-40B4-BE49-F238E27FC236}">
                  <a16:creationId xmlns:a16="http://schemas.microsoft.com/office/drawing/2014/main" id="{0AA032E8-0FA3-4A50-A5E6-D223FD46FE5F}"/>
                </a:ext>
              </a:extLst>
            </p:cNvPr>
            <p:cNvSpPr>
              <a:spLocks/>
            </p:cNvSpPr>
            <p:nvPr/>
          </p:nvSpPr>
          <p:spPr bwMode="auto">
            <a:xfrm>
              <a:off x="17594263" y="4849813"/>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2"/>
                    <a:pt x="3" y="0"/>
                    <a:pt x="6" y="0"/>
                  </a:cubicBezTo>
                  <a:cubicBezTo>
                    <a:pt x="102" y="0"/>
                    <a:pt x="102" y="0"/>
                    <a:pt x="102" y="0"/>
                  </a:cubicBezTo>
                  <a:cubicBezTo>
                    <a:pt x="106" y="0"/>
                    <a:pt x="108" y="2"/>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6" name="Freeform 136">
              <a:extLst>
                <a:ext uri="{FF2B5EF4-FFF2-40B4-BE49-F238E27FC236}">
                  <a16:creationId xmlns:a16="http://schemas.microsoft.com/office/drawing/2014/main" id="{E4688065-1E22-4221-AB90-A574B8AB67DB}"/>
                </a:ext>
              </a:extLst>
            </p:cNvPr>
            <p:cNvSpPr>
              <a:spLocks/>
            </p:cNvSpPr>
            <p:nvPr/>
          </p:nvSpPr>
          <p:spPr bwMode="auto">
            <a:xfrm>
              <a:off x="17594263" y="4927600"/>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3"/>
                    <a:pt x="3" y="0"/>
                    <a:pt x="6" y="0"/>
                  </a:cubicBezTo>
                  <a:cubicBezTo>
                    <a:pt x="102" y="0"/>
                    <a:pt x="102" y="0"/>
                    <a:pt x="102" y="0"/>
                  </a:cubicBezTo>
                  <a:cubicBezTo>
                    <a:pt x="106" y="0"/>
                    <a:pt x="108" y="3"/>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7" name="Freeform 137">
              <a:extLst>
                <a:ext uri="{FF2B5EF4-FFF2-40B4-BE49-F238E27FC236}">
                  <a16:creationId xmlns:a16="http://schemas.microsoft.com/office/drawing/2014/main" id="{79DE78E9-99BA-49A6-AC4D-E7B9F294C77B}"/>
                </a:ext>
              </a:extLst>
            </p:cNvPr>
            <p:cNvSpPr>
              <a:spLocks/>
            </p:cNvSpPr>
            <p:nvPr/>
          </p:nvSpPr>
          <p:spPr bwMode="auto">
            <a:xfrm>
              <a:off x="17594263" y="5005388"/>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10"/>
                    <a:pt x="0" y="6"/>
                  </a:cubicBezTo>
                  <a:cubicBezTo>
                    <a:pt x="0" y="6"/>
                    <a:pt x="0" y="6"/>
                    <a:pt x="0" y="6"/>
                  </a:cubicBezTo>
                  <a:cubicBezTo>
                    <a:pt x="0" y="3"/>
                    <a:pt x="3" y="0"/>
                    <a:pt x="6" y="0"/>
                  </a:cubicBezTo>
                  <a:cubicBezTo>
                    <a:pt x="102" y="0"/>
                    <a:pt x="102" y="0"/>
                    <a:pt x="102" y="0"/>
                  </a:cubicBezTo>
                  <a:cubicBezTo>
                    <a:pt x="106" y="0"/>
                    <a:pt x="108" y="3"/>
                    <a:pt x="108" y="6"/>
                  </a:cubicBezTo>
                  <a:cubicBezTo>
                    <a:pt x="108" y="6"/>
                    <a:pt x="108" y="6"/>
                    <a:pt x="108" y="6"/>
                  </a:cubicBezTo>
                  <a:cubicBezTo>
                    <a:pt x="108" y="10"/>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8" name="Freeform 138">
              <a:extLst>
                <a:ext uri="{FF2B5EF4-FFF2-40B4-BE49-F238E27FC236}">
                  <a16:creationId xmlns:a16="http://schemas.microsoft.com/office/drawing/2014/main" id="{A989FB3D-3F25-49B4-965F-370FB4C916A0}"/>
                </a:ext>
              </a:extLst>
            </p:cNvPr>
            <p:cNvSpPr>
              <a:spLocks/>
            </p:cNvSpPr>
            <p:nvPr/>
          </p:nvSpPr>
          <p:spPr bwMode="auto">
            <a:xfrm>
              <a:off x="17452975" y="5243513"/>
              <a:ext cx="236538" cy="30163"/>
            </a:xfrm>
            <a:custGeom>
              <a:avLst/>
              <a:gdLst>
                <a:gd name="T0" fmla="*/ 91 w 97"/>
                <a:gd name="T1" fmla="*/ 12 h 12"/>
                <a:gd name="T2" fmla="*/ 6 w 97"/>
                <a:gd name="T3" fmla="*/ 12 h 12"/>
                <a:gd name="T4" fmla="*/ 0 w 97"/>
                <a:gd name="T5" fmla="*/ 6 h 12"/>
                <a:gd name="T6" fmla="*/ 0 w 97"/>
                <a:gd name="T7" fmla="*/ 6 h 12"/>
                <a:gd name="T8" fmla="*/ 6 w 97"/>
                <a:gd name="T9" fmla="*/ 0 h 12"/>
                <a:gd name="T10" fmla="*/ 91 w 97"/>
                <a:gd name="T11" fmla="*/ 0 h 12"/>
                <a:gd name="T12" fmla="*/ 97 w 97"/>
                <a:gd name="T13" fmla="*/ 6 h 12"/>
                <a:gd name="T14" fmla="*/ 97 w 97"/>
                <a:gd name="T15" fmla="*/ 6 h 12"/>
                <a:gd name="T16" fmla="*/ 91 w 9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
                  <a:moveTo>
                    <a:pt x="91" y="12"/>
                  </a:moveTo>
                  <a:cubicBezTo>
                    <a:pt x="6" y="12"/>
                    <a:pt x="6" y="12"/>
                    <a:pt x="6" y="12"/>
                  </a:cubicBezTo>
                  <a:cubicBezTo>
                    <a:pt x="2" y="12"/>
                    <a:pt x="0" y="9"/>
                    <a:pt x="0" y="6"/>
                  </a:cubicBezTo>
                  <a:cubicBezTo>
                    <a:pt x="0" y="6"/>
                    <a:pt x="0" y="6"/>
                    <a:pt x="0" y="6"/>
                  </a:cubicBezTo>
                  <a:cubicBezTo>
                    <a:pt x="0" y="2"/>
                    <a:pt x="2" y="0"/>
                    <a:pt x="6" y="0"/>
                  </a:cubicBezTo>
                  <a:cubicBezTo>
                    <a:pt x="91" y="0"/>
                    <a:pt x="91" y="0"/>
                    <a:pt x="91" y="0"/>
                  </a:cubicBezTo>
                  <a:cubicBezTo>
                    <a:pt x="94" y="0"/>
                    <a:pt x="97" y="2"/>
                    <a:pt x="97" y="6"/>
                  </a:cubicBezTo>
                  <a:cubicBezTo>
                    <a:pt x="97" y="6"/>
                    <a:pt x="97" y="6"/>
                    <a:pt x="97" y="6"/>
                  </a:cubicBezTo>
                  <a:cubicBezTo>
                    <a:pt x="97" y="9"/>
                    <a:pt x="94" y="12"/>
                    <a:pt x="91"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9" name="Freeform 139">
              <a:extLst>
                <a:ext uri="{FF2B5EF4-FFF2-40B4-BE49-F238E27FC236}">
                  <a16:creationId xmlns:a16="http://schemas.microsoft.com/office/drawing/2014/main" id="{9DC8C109-5685-4878-AE6B-230F9C009B00}"/>
                </a:ext>
              </a:extLst>
            </p:cNvPr>
            <p:cNvSpPr>
              <a:spLocks/>
            </p:cNvSpPr>
            <p:nvPr/>
          </p:nvSpPr>
          <p:spPr bwMode="auto">
            <a:xfrm>
              <a:off x="17511713" y="5322888"/>
              <a:ext cx="301625" cy="28575"/>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9"/>
                    <a:pt x="0" y="6"/>
                  </a:cubicBezTo>
                  <a:cubicBezTo>
                    <a:pt x="0" y="6"/>
                    <a:pt x="0" y="6"/>
                    <a:pt x="0" y="6"/>
                  </a:cubicBezTo>
                  <a:cubicBezTo>
                    <a:pt x="0" y="2"/>
                    <a:pt x="3" y="0"/>
                    <a:pt x="6" y="0"/>
                  </a:cubicBezTo>
                  <a:cubicBezTo>
                    <a:pt x="118" y="0"/>
                    <a:pt x="118" y="0"/>
                    <a:pt x="118" y="0"/>
                  </a:cubicBezTo>
                  <a:cubicBezTo>
                    <a:pt x="122" y="0"/>
                    <a:pt x="124" y="2"/>
                    <a:pt x="124" y="6"/>
                  </a:cubicBezTo>
                  <a:cubicBezTo>
                    <a:pt x="124" y="6"/>
                    <a:pt x="124" y="6"/>
                    <a:pt x="124" y="6"/>
                  </a:cubicBezTo>
                  <a:cubicBezTo>
                    <a:pt x="124" y="9"/>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0" name="Freeform 140">
              <a:extLst>
                <a:ext uri="{FF2B5EF4-FFF2-40B4-BE49-F238E27FC236}">
                  <a16:creationId xmlns:a16="http://schemas.microsoft.com/office/drawing/2014/main" id="{04A0D447-7334-41FE-ACC5-446A9C8E949A}"/>
                </a:ext>
              </a:extLst>
            </p:cNvPr>
            <p:cNvSpPr>
              <a:spLocks/>
            </p:cNvSpPr>
            <p:nvPr/>
          </p:nvSpPr>
          <p:spPr bwMode="auto">
            <a:xfrm>
              <a:off x="17511713" y="5400675"/>
              <a:ext cx="301625" cy="28575"/>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9"/>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9"/>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1" name="Freeform 141">
              <a:extLst>
                <a:ext uri="{FF2B5EF4-FFF2-40B4-BE49-F238E27FC236}">
                  <a16:creationId xmlns:a16="http://schemas.microsoft.com/office/drawing/2014/main" id="{2E0B5F1C-CDF2-4967-A3DC-696F599DB8B9}"/>
                </a:ext>
              </a:extLst>
            </p:cNvPr>
            <p:cNvSpPr>
              <a:spLocks/>
            </p:cNvSpPr>
            <p:nvPr/>
          </p:nvSpPr>
          <p:spPr bwMode="auto">
            <a:xfrm>
              <a:off x="17511713" y="5478463"/>
              <a:ext cx="301625" cy="28575"/>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10"/>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10"/>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2" name="Freeform 142">
              <a:extLst>
                <a:ext uri="{FF2B5EF4-FFF2-40B4-BE49-F238E27FC236}">
                  <a16:creationId xmlns:a16="http://schemas.microsoft.com/office/drawing/2014/main" id="{69AD91D0-95B6-4390-AB0A-2E1F3D4EF4C6}"/>
                </a:ext>
              </a:extLst>
            </p:cNvPr>
            <p:cNvSpPr>
              <a:spLocks/>
            </p:cNvSpPr>
            <p:nvPr/>
          </p:nvSpPr>
          <p:spPr bwMode="auto">
            <a:xfrm>
              <a:off x="17594263" y="5556250"/>
              <a:ext cx="263525" cy="31750"/>
            </a:xfrm>
            <a:custGeom>
              <a:avLst/>
              <a:gdLst>
                <a:gd name="T0" fmla="*/ 102 w 108"/>
                <a:gd name="T1" fmla="*/ 13 h 13"/>
                <a:gd name="T2" fmla="*/ 6 w 108"/>
                <a:gd name="T3" fmla="*/ 13 h 13"/>
                <a:gd name="T4" fmla="*/ 0 w 108"/>
                <a:gd name="T5" fmla="*/ 6 h 13"/>
                <a:gd name="T6" fmla="*/ 0 w 108"/>
                <a:gd name="T7" fmla="*/ 6 h 13"/>
                <a:gd name="T8" fmla="*/ 6 w 108"/>
                <a:gd name="T9" fmla="*/ 0 h 13"/>
                <a:gd name="T10" fmla="*/ 102 w 108"/>
                <a:gd name="T11" fmla="*/ 0 h 13"/>
                <a:gd name="T12" fmla="*/ 108 w 108"/>
                <a:gd name="T13" fmla="*/ 6 h 13"/>
                <a:gd name="T14" fmla="*/ 108 w 108"/>
                <a:gd name="T15" fmla="*/ 6 h 13"/>
                <a:gd name="T16" fmla="*/ 102 w 108"/>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
                  <a:moveTo>
                    <a:pt x="102" y="13"/>
                  </a:moveTo>
                  <a:cubicBezTo>
                    <a:pt x="6" y="13"/>
                    <a:pt x="6" y="13"/>
                    <a:pt x="6" y="13"/>
                  </a:cubicBezTo>
                  <a:cubicBezTo>
                    <a:pt x="3" y="13"/>
                    <a:pt x="0" y="10"/>
                    <a:pt x="0" y="6"/>
                  </a:cubicBezTo>
                  <a:cubicBezTo>
                    <a:pt x="0" y="6"/>
                    <a:pt x="0" y="6"/>
                    <a:pt x="0" y="6"/>
                  </a:cubicBezTo>
                  <a:cubicBezTo>
                    <a:pt x="0" y="3"/>
                    <a:pt x="3" y="0"/>
                    <a:pt x="6" y="0"/>
                  </a:cubicBezTo>
                  <a:cubicBezTo>
                    <a:pt x="102" y="0"/>
                    <a:pt x="102" y="0"/>
                    <a:pt x="102" y="0"/>
                  </a:cubicBezTo>
                  <a:cubicBezTo>
                    <a:pt x="106" y="0"/>
                    <a:pt x="108" y="3"/>
                    <a:pt x="108" y="6"/>
                  </a:cubicBezTo>
                  <a:cubicBezTo>
                    <a:pt x="108" y="6"/>
                    <a:pt x="108" y="6"/>
                    <a:pt x="108" y="6"/>
                  </a:cubicBezTo>
                  <a:cubicBezTo>
                    <a:pt x="108" y="10"/>
                    <a:pt x="106" y="13"/>
                    <a:pt x="102" y="13"/>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3" name="Freeform 143">
              <a:extLst>
                <a:ext uri="{FF2B5EF4-FFF2-40B4-BE49-F238E27FC236}">
                  <a16:creationId xmlns:a16="http://schemas.microsoft.com/office/drawing/2014/main" id="{04E7F996-5BE4-493A-9EA9-D39D93DFC3D2}"/>
                </a:ext>
              </a:extLst>
            </p:cNvPr>
            <p:cNvSpPr>
              <a:spLocks/>
            </p:cNvSpPr>
            <p:nvPr/>
          </p:nvSpPr>
          <p:spPr bwMode="auto">
            <a:xfrm>
              <a:off x="17594263" y="5637213"/>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2"/>
                    <a:pt x="3" y="0"/>
                    <a:pt x="6" y="0"/>
                  </a:cubicBezTo>
                  <a:cubicBezTo>
                    <a:pt x="102" y="0"/>
                    <a:pt x="102" y="0"/>
                    <a:pt x="102" y="0"/>
                  </a:cubicBezTo>
                  <a:cubicBezTo>
                    <a:pt x="106" y="0"/>
                    <a:pt x="108" y="2"/>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4" name="Freeform 144">
              <a:extLst>
                <a:ext uri="{FF2B5EF4-FFF2-40B4-BE49-F238E27FC236}">
                  <a16:creationId xmlns:a16="http://schemas.microsoft.com/office/drawing/2014/main" id="{6CCE5721-2B6C-4845-96BE-BA937A98C482}"/>
                </a:ext>
              </a:extLst>
            </p:cNvPr>
            <p:cNvSpPr>
              <a:spLocks/>
            </p:cNvSpPr>
            <p:nvPr/>
          </p:nvSpPr>
          <p:spPr bwMode="auto">
            <a:xfrm>
              <a:off x="17594263" y="5715000"/>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2"/>
                    <a:pt x="3" y="0"/>
                    <a:pt x="6" y="0"/>
                  </a:cubicBezTo>
                  <a:cubicBezTo>
                    <a:pt x="102" y="0"/>
                    <a:pt x="102" y="0"/>
                    <a:pt x="102" y="0"/>
                  </a:cubicBezTo>
                  <a:cubicBezTo>
                    <a:pt x="106" y="0"/>
                    <a:pt x="108" y="2"/>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1" name="Group 170">
            <a:extLst>
              <a:ext uri="{FF2B5EF4-FFF2-40B4-BE49-F238E27FC236}">
                <a16:creationId xmlns:a16="http://schemas.microsoft.com/office/drawing/2014/main" id="{A9F13DAD-815B-4270-9DF2-9D9E77B60208}"/>
              </a:ext>
            </a:extLst>
          </p:cNvPr>
          <p:cNvGrpSpPr/>
          <p:nvPr/>
        </p:nvGrpSpPr>
        <p:grpSpPr>
          <a:xfrm>
            <a:off x="3996851" y="3034101"/>
            <a:ext cx="1176184" cy="1481739"/>
            <a:chOff x="22037675" y="4600575"/>
            <a:chExt cx="2352675" cy="2963863"/>
          </a:xfrm>
        </p:grpSpPr>
        <p:sp>
          <p:nvSpPr>
            <p:cNvPr id="145" name="Rectangle 145">
              <a:extLst>
                <a:ext uri="{FF2B5EF4-FFF2-40B4-BE49-F238E27FC236}">
                  <a16:creationId xmlns:a16="http://schemas.microsoft.com/office/drawing/2014/main" id="{AA0CA324-85D8-4F58-AFDC-FDFA09353382}"/>
                </a:ext>
              </a:extLst>
            </p:cNvPr>
            <p:cNvSpPr>
              <a:spLocks noChangeArrowheads="1"/>
            </p:cNvSpPr>
            <p:nvPr/>
          </p:nvSpPr>
          <p:spPr bwMode="auto">
            <a:xfrm>
              <a:off x="22753638" y="5265738"/>
              <a:ext cx="195263" cy="266700"/>
            </a:xfrm>
            <a:prstGeom prst="rect">
              <a:avLst/>
            </a:prstGeom>
            <a:solidFill>
              <a:srgbClr val="F7E1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6" name="Freeform 146">
              <a:extLst>
                <a:ext uri="{FF2B5EF4-FFF2-40B4-BE49-F238E27FC236}">
                  <a16:creationId xmlns:a16="http://schemas.microsoft.com/office/drawing/2014/main" id="{4E45FB0E-D7D0-4617-AD46-757E105C6013}"/>
                </a:ext>
              </a:extLst>
            </p:cNvPr>
            <p:cNvSpPr>
              <a:spLocks/>
            </p:cNvSpPr>
            <p:nvPr/>
          </p:nvSpPr>
          <p:spPr bwMode="auto">
            <a:xfrm>
              <a:off x="22947313" y="5487988"/>
              <a:ext cx="808038" cy="949325"/>
            </a:xfrm>
            <a:custGeom>
              <a:avLst/>
              <a:gdLst>
                <a:gd name="T0" fmla="*/ 30 w 332"/>
                <a:gd name="T1" fmla="*/ 33 h 389"/>
                <a:gd name="T2" fmla="*/ 88 w 332"/>
                <a:gd name="T3" fmla="*/ 14 h 389"/>
                <a:gd name="T4" fmla="*/ 119 w 332"/>
                <a:gd name="T5" fmla="*/ 59 h 389"/>
                <a:gd name="T6" fmla="*/ 123 w 332"/>
                <a:gd name="T7" fmla="*/ 287 h 389"/>
                <a:gd name="T8" fmla="*/ 332 w 332"/>
                <a:gd name="T9" fmla="*/ 195 h 389"/>
                <a:gd name="T10" fmla="*/ 325 w 332"/>
                <a:gd name="T11" fmla="*/ 252 h 389"/>
                <a:gd name="T12" fmla="*/ 103 w 332"/>
                <a:gd name="T13" fmla="*/ 381 h 389"/>
                <a:gd name="T14" fmla="*/ 67 w 332"/>
                <a:gd name="T15" fmla="*/ 369 h 389"/>
                <a:gd name="T16" fmla="*/ 30 w 332"/>
                <a:gd name="T17" fmla="*/ 33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389">
                  <a:moveTo>
                    <a:pt x="30" y="33"/>
                  </a:moveTo>
                  <a:cubicBezTo>
                    <a:pt x="46" y="7"/>
                    <a:pt x="66" y="0"/>
                    <a:pt x="88" y="14"/>
                  </a:cubicBezTo>
                  <a:cubicBezTo>
                    <a:pt x="105" y="24"/>
                    <a:pt x="115" y="40"/>
                    <a:pt x="119" y="59"/>
                  </a:cubicBezTo>
                  <a:cubicBezTo>
                    <a:pt x="129" y="107"/>
                    <a:pt x="129" y="188"/>
                    <a:pt x="123" y="287"/>
                  </a:cubicBezTo>
                  <a:cubicBezTo>
                    <a:pt x="332" y="195"/>
                    <a:pt x="332" y="195"/>
                    <a:pt x="332" y="195"/>
                  </a:cubicBezTo>
                  <a:cubicBezTo>
                    <a:pt x="325" y="252"/>
                    <a:pt x="325" y="252"/>
                    <a:pt x="325" y="252"/>
                  </a:cubicBezTo>
                  <a:cubicBezTo>
                    <a:pt x="103" y="381"/>
                    <a:pt x="103" y="381"/>
                    <a:pt x="103" y="381"/>
                  </a:cubicBezTo>
                  <a:cubicBezTo>
                    <a:pt x="90" y="389"/>
                    <a:pt x="73" y="383"/>
                    <a:pt x="67" y="369"/>
                  </a:cubicBezTo>
                  <a:cubicBezTo>
                    <a:pt x="21" y="266"/>
                    <a:pt x="0" y="156"/>
                    <a:pt x="30" y="33"/>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7" name="Freeform 147">
              <a:extLst>
                <a:ext uri="{FF2B5EF4-FFF2-40B4-BE49-F238E27FC236}">
                  <a16:creationId xmlns:a16="http://schemas.microsoft.com/office/drawing/2014/main" id="{EFAEC4E8-E433-494E-A9A5-CD8EF02439AB}"/>
                </a:ext>
              </a:extLst>
            </p:cNvPr>
            <p:cNvSpPr>
              <a:spLocks/>
            </p:cNvSpPr>
            <p:nvPr/>
          </p:nvSpPr>
          <p:spPr bwMode="auto">
            <a:xfrm>
              <a:off x="22432963" y="5473700"/>
              <a:ext cx="842963" cy="1319213"/>
            </a:xfrm>
            <a:custGeom>
              <a:avLst/>
              <a:gdLst>
                <a:gd name="T0" fmla="*/ 0 w 346"/>
                <a:gd name="T1" fmla="*/ 541 h 541"/>
                <a:gd name="T2" fmla="*/ 44 w 346"/>
                <a:gd name="T3" fmla="*/ 25 h 541"/>
                <a:gd name="T4" fmla="*/ 295 w 346"/>
                <a:gd name="T5" fmla="*/ 15 h 541"/>
                <a:gd name="T6" fmla="*/ 280 w 346"/>
                <a:gd name="T7" fmla="*/ 344 h 541"/>
                <a:gd name="T8" fmla="*/ 0 w 346"/>
                <a:gd name="T9" fmla="*/ 541 h 541"/>
              </a:gdLst>
              <a:ahLst/>
              <a:cxnLst>
                <a:cxn ang="0">
                  <a:pos x="T0" y="T1"/>
                </a:cxn>
                <a:cxn ang="0">
                  <a:pos x="T2" y="T3"/>
                </a:cxn>
                <a:cxn ang="0">
                  <a:pos x="T4" y="T5"/>
                </a:cxn>
                <a:cxn ang="0">
                  <a:pos x="T6" y="T7"/>
                </a:cxn>
                <a:cxn ang="0">
                  <a:pos x="T8" y="T9"/>
                </a:cxn>
              </a:cxnLst>
              <a:rect l="0" t="0" r="r" b="b"/>
              <a:pathLst>
                <a:path w="346" h="541">
                  <a:moveTo>
                    <a:pt x="0" y="541"/>
                  </a:moveTo>
                  <a:cubicBezTo>
                    <a:pt x="57" y="351"/>
                    <a:pt x="83" y="175"/>
                    <a:pt x="44" y="25"/>
                  </a:cubicBezTo>
                  <a:cubicBezTo>
                    <a:pt x="130" y="3"/>
                    <a:pt x="214" y="0"/>
                    <a:pt x="295" y="15"/>
                  </a:cubicBezTo>
                  <a:cubicBezTo>
                    <a:pt x="346" y="124"/>
                    <a:pt x="316" y="234"/>
                    <a:pt x="280" y="344"/>
                  </a:cubicBezTo>
                  <a:lnTo>
                    <a:pt x="0" y="54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8" name="Freeform 148">
              <a:extLst>
                <a:ext uri="{FF2B5EF4-FFF2-40B4-BE49-F238E27FC236}">
                  <a16:creationId xmlns:a16="http://schemas.microsoft.com/office/drawing/2014/main" id="{27741E08-4CA0-4AC7-8768-FDE76F1961D8}"/>
                </a:ext>
              </a:extLst>
            </p:cNvPr>
            <p:cNvSpPr>
              <a:spLocks/>
            </p:cNvSpPr>
            <p:nvPr/>
          </p:nvSpPr>
          <p:spPr bwMode="auto">
            <a:xfrm>
              <a:off x="22369463" y="5510213"/>
              <a:ext cx="811213" cy="954088"/>
            </a:xfrm>
            <a:custGeom>
              <a:avLst/>
              <a:gdLst>
                <a:gd name="T0" fmla="*/ 30 w 333"/>
                <a:gd name="T1" fmla="*/ 36 h 391"/>
                <a:gd name="T2" fmla="*/ 112 w 333"/>
                <a:gd name="T3" fmla="*/ 37 h 391"/>
                <a:gd name="T4" fmla="*/ 123 w 333"/>
                <a:gd name="T5" fmla="*/ 289 h 391"/>
                <a:gd name="T6" fmla="*/ 333 w 333"/>
                <a:gd name="T7" fmla="*/ 198 h 391"/>
                <a:gd name="T8" fmla="*/ 325 w 333"/>
                <a:gd name="T9" fmla="*/ 254 h 391"/>
                <a:gd name="T10" fmla="*/ 103 w 333"/>
                <a:gd name="T11" fmla="*/ 383 h 391"/>
                <a:gd name="T12" fmla="*/ 67 w 333"/>
                <a:gd name="T13" fmla="*/ 372 h 391"/>
                <a:gd name="T14" fmla="*/ 30 w 333"/>
                <a:gd name="T15" fmla="*/ 36 h 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91">
                  <a:moveTo>
                    <a:pt x="30" y="36"/>
                  </a:moveTo>
                  <a:cubicBezTo>
                    <a:pt x="52" y="1"/>
                    <a:pt x="79" y="0"/>
                    <a:pt x="112" y="37"/>
                  </a:cubicBezTo>
                  <a:cubicBezTo>
                    <a:pt x="129" y="79"/>
                    <a:pt x="130" y="172"/>
                    <a:pt x="123" y="289"/>
                  </a:cubicBezTo>
                  <a:cubicBezTo>
                    <a:pt x="333" y="198"/>
                    <a:pt x="333" y="198"/>
                    <a:pt x="333" y="198"/>
                  </a:cubicBezTo>
                  <a:cubicBezTo>
                    <a:pt x="325" y="254"/>
                    <a:pt x="325" y="254"/>
                    <a:pt x="325" y="254"/>
                  </a:cubicBezTo>
                  <a:cubicBezTo>
                    <a:pt x="103" y="383"/>
                    <a:pt x="103" y="383"/>
                    <a:pt x="103" y="383"/>
                  </a:cubicBezTo>
                  <a:cubicBezTo>
                    <a:pt x="90" y="391"/>
                    <a:pt x="73" y="386"/>
                    <a:pt x="67" y="372"/>
                  </a:cubicBezTo>
                  <a:cubicBezTo>
                    <a:pt x="22" y="268"/>
                    <a:pt x="0" y="158"/>
                    <a:pt x="30" y="36"/>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9" name="Freeform 149">
              <a:extLst>
                <a:ext uri="{FF2B5EF4-FFF2-40B4-BE49-F238E27FC236}">
                  <a16:creationId xmlns:a16="http://schemas.microsoft.com/office/drawing/2014/main" id="{8853454D-760A-4E1C-8475-555410B4200A}"/>
                </a:ext>
              </a:extLst>
            </p:cNvPr>
            <p:cNvSpPr>
              <a:spLocks/>
            </p:cNvSpPr>
            <p:nvPr/>
          </p:nvSpPr>
          <p:spPr bwMode="auto">
            <a:xfrm>
              <a:off x="23102888" y="5691188"/>
              <a:ext cx="884238" cy="468313"/>
            </a:xfrm>
            <a:custGeom>
              <a:avLst/>
              <a:gdLst>
                <a:gd name="T0" fmla="*/ 4 w 363"/>
                <a:gd name="T1" fmla="*/ 168 h 192"/>
                <a:gd name="T2" fmla="*/ 68 w 363"/>
                <a:gd name="T3" fmla="*/ 11 h 192"/>
                <a:gd name="T4" fmla="*/ 83 w 363"/>
                <a:gd name="T5" fmla="*/ 0 h 192"/>
                <a:gd name="T6" fmla="*/ 343 w 363"/>
                <a:gd name="T7" fmla="*/ 1 h 192"/>
                <a:gd name="T8" fmla="*/ 359 w 363"/>
                <a:gd name="T9" fmla="*/ 23 h 192"/>
                <a:gd name="T10" fmla="*/ 315 w 363"/>
                <a:gd name="T11" fmla="*/ 161 h 192"/>
                <a:gd name="T12" fmla="*/ 300 w 363"/>
                <a:gd name="T13" fmla="*/ 172 h 192"/>
                <a:gd name="T14" fmla="*/ 21 w 363"/>
                <a:gd name="T15" fmla="*/ 191 h 192"/>
                <a:gd name="T16" fmla="*/ 4 w 363"/>
                <a:gd name="T17" fmla="*/ 1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192">
                  <a:moveTo>
                    <a:pt x="4" y="168"/>
                  </a:moveTo>
                  <a:cubicBezTo>
                    <a:pt x="68" y="11"/>
                    <a:pt x="68" y="11"/>
                    <a:pt x="68" y="11"/>
                  </a:cubicBezTo>
                  <a:cubicBezTo>
                    <a:pt x="70" y="4"/>
                    <a:pt x="76" y="0"/>
                    <a:pt x="83" y="0"/>
                  </a:cubicBezTo>
                  <a:cubicBezTo>
                    <a:pt x="343" y="1"/>
                    <a:pt x="343" y="1"/>
                    <a:pt x="343" y="1"/>
                  </a:cubicBezTo>
                  <a:cubicBezTo>
                    <a:pt x="355" y="1"/>
                    <a:pt x="363" y="12"/>
                    <a:pt x="359" y="23"/>
                  </a:cubicBezTo>
                  <a:cubicBezTo>
                    <a:pt x="315" y="161"/>
                    <a:pt x="315" y="161"/>
                    <a:pt x="315" y="161"/>
                  </a:cubicBezTo>
                  <a:cubicBezTo>
                    <a:pt x="312" y="167"/>
                    <a:pt x="307" y="172"/>
                    <a:pt x="300" y="172"/>
                  </a:cubicBezTo>
                  <a:cubicBezTo>
                    <a:pt x="21" y="191"/>
                    <a:pt x="21" y="191"/>
                    <a:pt x="21" y="191"/>
                  </a:cubicBezTo>
                  <a:cubicBezTo>
                    <a:pt x="9" y="192"/>
                    <a:pt x="0" y="180"/>
                    <a:pt x="4" y="168"/>
                  </a:cubicBezTo>
                  <a:close/>
                </a:path>
              </a:pathLst>
            </a:custGeom>
            <a:solidFill>
              <a:srgbClr val="C7D0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0" name="Freeform 150">
              <a:extLst>
                <a:ext uri="{FF2B5EF4-FFF2-40B4-BE49-F238E27FC236}">
                  <a16:creationId xmlns:a16="http://schemas.microsoft.com/office/drawing/2014/main" id="{A2E22BC5-5D42-4C81-8771-1A72B860FF96}"/>
                </a:ext>
              </a:extLst>
            </p:cNvPr>
            <p:cNvSpPr>
              <a:spLocks/>
            </p:cNvSpPr>
            <p:nvPr/>
          </p:nvSpPr>
          <p:spPr bwMode="auto">
            <a:xfrm>
              <a:off x="23139400" y="5710238"/>
              <a:ext cx="809625" cy="428625"/>
            </a:xfrm>
            <a:custGeom>
              <a:avLst/>
              <a:gdLst>
                <a:gd name="T0" fmla="*/ 5 w 332"/>
                <a:gd name="T1" fmla="*/ 154 h 176"/>
                <a:gd name="T2" fmla="*/ 62 w 332"/>
                <a:gd name="T3" fmla="*/ 10 h 176"/>
                <a:gd name="T4" fmla="*/ 77 w 332"/>
                <a:gd name="T5" fmla="*/ 0 h 176"/>
                <a:gd name="T6" fmla="*/ 314 w 332"/>
                <a:gd name="T7" fmla="*/ 1 h 176"/>
                <a:gd name="T8" fmla="*/ 329 w 332"/>
                <a:gd name="T9" fmla="*/ 21 h 176"/>
                <a:gd name="T10" fmla="*/ 288 w 332"/>
                <a:gd name="T11" fmla="*/ 147 h 176"/>
                <a:gd name="T12" fmla="*/ 274 w 332"/>
                <a:gd name="T13" fmla="*/ 158 h 176"/>
                <a:gd name="T14" fmla="*/ 20 w 332"/>
                <a:gd name="T15" fmla="*/ 175 h 176"/>
                <a:gd name="T16" fmla="*/ 5 w 332"/>
                <a:gd name="T17" fmla="*/ 1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176">
                  <a:moveTo>
                    <a:pt x="5" y="154"/>
                  </a:moveTo>
                  <a:cubicBezTo>
                    <a:pt x="62" y="10"/>
                    <a:pt x="62" y="10"/>
                    <a:pt x="62" y="10"/>
                  </a:cubicBezTo>
                  <a:cubicBezTo>
                    <a:pt x="65" y="4"/>
                    <a:pt x="70" y="0"/>
                    <a:pt x="77" y="0"/>
                  </a:cubicBezTo>
                  <a:cubicBezTo>
                    <a:pt x="314" y="1"/>
                    <a:pt x="314" y="1"/>
                    <a:pt x="314" y="1"/>
                  </a:cubicBezTo>
                  <a:cubicBezTo>
                    <a:pt x="325" y="1"/>
                    <a:pt x="332" y="11"/>
                    <a:pt x="329" y="21"/>
                  </a:cubicBezTo>
                  <a:cubicBezTo>
                    <a:pt x="288" y="147"/>
                    <a:pt x="288" y="147"/>
                    <a:pt x="288" y="147"/>
                  </a:cubicBezTo>
                  <a:cubicBezTo>
                    <a:pt x="286" y="153"/>
                    <a:pt x="281" y="157"/>
                    <a:pt x="274" y="158"/>
                  </a:cubicBezTo>
                  <a:cubicBezTo>
                    <a:pt x="20" y="175"/>
                    <a:pt x="20" y="175"/>
                    <a:pt x="20" y="175"/>
                  </a:cubicBezTo>
                  <a:cubicBezTo>
                    <a:pt x="9" y="176"/>
                    <a:pt x="0" y="165"/>
                    <a:pt x="5" y="154"/>
                  </a:cubicBezTo>
                  <a:close/>
                </a:path>
              </a:pathLst>
            </a:custGeom>
            <a:solidFill>
              <a:srgbClr val="CFD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1" name="Oval 151">
              <a:extLst>
                <a:ext uri="{FF2B5EF4-FFF2-40B4-BE49-F238E27FC236}">
                  <a16:creationId xmlns:a16="http://schemas.microsoft.com/office/drawing/2014/main" id="{2CED729F-CCB7-4187-B6A4-C5581BBF48E3}"/>
                </a:ext>
              </a:extLst>
            </p:cNvPr>
            <p:cNvSpPr>
              <a:spLocks noChangeArrowheads="1"/>
            </p:cNvSpPr>
            <p:nvPr/>
          </p:nvSpPr>
          <p:spPr bwMode="auto">
            <a:xfrm>
              <a:off x="23539450" y="5838825"/>
              <a:ext cx="79375" cy="7461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2" name="Freeform 152">
              <a:extLst>
                <a:ext uri="{FF2B5EF4-FFF2-40B4-BE49-F238E27FC236}">
                  <a16:creationId xmlns:a16="http://schemas.microsoft.com/office/drawing/2014/main" id="{45CE594B-7EA0-4075-9EEB-DDA6E39B82C2}"/>
                </a:ext>
              </a:extLst>
            </p:cNvPr>
            <p:cNvSpPr>
              <a:spLocks/>
            </p:cNvSpPr>
            <p:nvPr/>
          </p:nvSpPr>
          <p:spPr bwMode="auto">
            <a:xfrm>
              <a:off x="24117300" y="7229475"/>
              <a:ext cx="273050" cy="330200"/>
            </a:xfrm>
            <a:custGeom>
              <a:avLst/>
              <a:gdLst>
                <a:gd name="T0" fmla="*/ 0 w 172"/>
                <a:gd name="T1" fmla="*/ 23 h 208"/>
                <a:gd name="T2" fmla="*/ 27 w 172"/>
                <a:gd name="T3" fmla="*/ 157 h 208"/>
                <a:gd name="T4" fmla="*/ 49 w 172"/>
                <a:gd name="T5" fmla="*/ 208 h 208"/>
                <a:gd name="T6" fmla="*/ 172 w 172"/>
                <a:gd name="T7" fmla="*/ 191 h 208"/>
                <a:gd name="T8" fmla="*/ 102 w 172"/>
                <a:gd name="T9" fmla="*/ 149 h 208"/>
                <a:gd name="T10" fmla="*/ 90 w 172"/>
                <a:gd name="T11" fmla="*/ 0 h 208"/>
                <a:gd name="T12" fmla="*/ 0 w 172"/>
                <a:gd name="T13" fmla="*/ 23 h 208"/>
              </a:gdLst>
              <a:ahLst/>
              <a:cxnLst>
                <a:cxn ang="0">
                  <a:pos x="T0" y="T1"/>
                </a:cxn>
                <a:cxn ang="0">
                  <a:pos x="T2" y="T3"/>
                </a:cxn>
                <a:cxn ang="0">
                  <a:pos x="T4" y="T5"/>
                </a:cxn>
                <a:cxn ang="0">
                  <a:pos x="T6" y="T7"/>
                </a:cxn>
                <a:cxn ang="0">
                  <a:pos x="T8" y="T9"/>
                </a:cxn>
                <a:cxn ang="0">
                  <a:pos x="T10" y="T11"/>
                </a:cxn>
                <a:cxn ang="0">
                  <a:pos x="T12" y="T13"/>
                </a:cxn>
              </a:cxnLst>
              <a:rect l="0" t="0" r="r" b="b"/>
              <a:pathLst>
                <a:path w="172" h="208">
                  <a:moveTo>
                    <a:pt x="0" y="23"/>
                  </a:moveTo>
                  <a:lnTo>
                    <a:pt x="27" y="157"/>
                  </a:lnTo>
                  <a:lnTo>
                    <a:pt x="49" y="208"/>
                  </a:lnTo>
                  <a:lnTo>
                    <a:pt x="172" y="191"/>
                  </a:lnTo>
                  <a:lnTo>
                    <a:pt x="102" y="149"/>
                  </a:lnTo>
                  <a:lnTo>
                    <a:pt x="90" y="0"/>
                  </a:lnTo>
                  <a:lnTo>
                    <a:pt x="0" y="23"/>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3" name="Freeform 153">
              <a:extLst>
                <a:ext uri="{FF2B5EF4-FFF2-40B4-BE49-F238E27FC236}">
                  <a16:creationId xmlns:a16="http://schemas.microsoft.com/office/drawing/2014/main" id="{3ACB54E4-3583-453E-92B3-F6A754BB435A}"/>
                </a:ext>
              </a:extLst>
            </p:cNvPr>
            <p:cNvSpPr>
              <a:spLocks/>
            </p:cNvSpPr>
            <p:nvPr/>
          </p:nvSpPr>
          <p:spPr bwMode="auto">
            <a:xfrm>
              <a:off x="22698075" y="5892800"/>
              <a:ext cx="1566863" cy="1377950"/>
            </a:xfrm>
            <a:custGeom>
              <a:avLst/>
              <a:gdLst>
                <a:gd name="T0" fmla="*/ 527 w 643"/>
                <a:gd name="T1" fmla="*/ 71 h 565"/>
                <a:gd name="T2" fmla="*/ 643 w 643"/>
                <a:gd name="T3" fmla="*/ 557 h 565"/>
                <a:gd name="T4" fmla="*/ 579 w 643"/>
                <a:gd name="T5" fmla="*/ 565 h 565"/>
                <a:gd name="T6" fmla="*/ 445 w 643"/>
                <a:gd name="T7" fmla="*/ 292 h 565"/>
                <a:gd name="T8" fmla="*/ 365 w 643"/>
                <a:gd name="T9" fmla="*/ 358 h 565"/>
                <a:gd name="T10" fmla="*/ 210 w 643"/>
                <a:gd name="T11" fmla="*/ 516 h 565"/>
                <a:gd name="T12" fmla="*/ 174 w 643"/>
                <a:gd name="T13" fmla="*/ 534 h 565"/>
                <a:gd name="T14" fmla="*/ 24 w 643"/>
                <a:gd name="T15" fmla="*/ 504 h 565"/>
                <a:gd name="T16" fmla="*/ 24 w 643"/>
                <a:gd name="T17" fmla="*/ 351 h 565"/>
                <a:gd name="T18" fmla="*/ 444 w 643"/>
                <a:gd name="T19" fmla="*/ 12 h 565"/>
                <a:gd name="T20" fmla="*/ 527 w 643"/>
                <a:gd name="T21" fmla="*/ 7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565">
                  <a:moveTo>
                    <a:pt x="527" y="71"/>
                  </a:moveTo>
                  <a:cubicBezTo>
                    <a:pt x="561" y="180"/>
                    <a:pt x="576" y="301"/>
                    <a:pt x="643" y="557"/>
                  </a:cubicBezTo>
                  <a:cubicBezTo>
                    <a:pt x="579" y="565"/>
                    <a:pt x="579" y="565"/>
                    <a:pt x="579" y="565"/>
                  </a:cubicBezTo>
                  <a:cubicBezTo>
                    <a:pt x="477" y="382"/>
                    <a:pt x="445" y="296"/>
                    <a:pt x="445" y="292"/>
                  </a:cubicBezTo>
                  <a:cubicBezTo>
                    <a:pt x="436" y="285"/>
                    <a:pt x="384" y="344"/>
                    <a:pt x="365" y="358"/>
                  </a:cubicBezTo>
                  <a:cubicBezTo>
                    <a:pt x="210" y="516"/>
                    <a:pt x="210" y="516"/>
                    <a:pt x="210" y="516"/>
                  </a:cubicBezTo>
                  <a:cubicBezTo>
                    <a:pt x="201" y="526"/>
                    <a:pt x="188" y="532"/>
                    <a:pt x="174" y="534"/>
                  </a:cubicBezTo>
                  <a:cubicBezTo>
                    <a:pt x="100" y="546"/>
                    <a:pt x="49" y="537"/>
                    <a:pt x="24" y="504"/>
                  </a:cubicBezTo>
                  <a:cubicBezTo>
                    <a:pt x="1" y="474"/>
                    <a:pt x="0" y="423"/>
                    <a:pt x="24" y="351"/>
                  </a:cubicBezTo>
                  <a:cubicBezTo>
                    <a:pt x="190" y="154"/>
                    <a:pt x="290" y="45"/>
                    <a:pt x="444" y="12"/>
                  </a:cubicBezTo>
                  <a:cubicBezTo>
                    <a:pt x="490" y="0"/>
                    <a:pt x="499" y="14"/>
                    <a:pt x="527" y="71"/>
                  </a:cubicBezTo>
                  <a:close/>
                </a:path>
              </a:pathLst>
            </a:custGeom>
            <a:solidFill>
              <a:srgbClr val="415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4" name="Freeform 154">
              <a:extLst>
                <a:ext uri="{FF2B5EF4-FFF2-40B4-BE49-F238E27FC236}">
                  <a16:creationId xmlns:a16="http://schemas.microsoft.com/office/drawing/2014/main" id="{01FBB0F1-B315-44A5-860E-131F2B9DC91C}"/>
                </a:ext>
              </a:extLst>
            </p:cNvPr>
            <p:cNvSpPr>
              <a:spLocks/>
            </p:cNvSpPr>
            <p:nvPr/>
          </p:nvSpPr>
          <p:spPr bwMode="auto">
            <a:xfrm>
              <a:off x="22756813" y="6337300"/>
              <a:ext cx="1028700" cy="887413"/>
            </a:xfrm>
            <a:custGeom>
              <a:avLst/>
              <a:gdLst>
                <a:gd name="T0" fmla="*/ 421 w 422"/>
                <a:gd name="T1" fmla="*/ 109 h 364"/>
                <a:gd name="T2" fmla="*/ 341 w 422"/>
                <a:gd name="T3" fmla="*/ 176 h 364"/>
                <a:gd name="T4" fmla="*/ 186 w 422"/>
                <a:gd name="T5" fmla="*/ 334 h 364"/>
                <a:gd name="T6" fmla="*/ 150 w 422"/>
                <a:gd name="T7" fmla="*/ 352 h 364"/>
                <a:gd name="T8" fmla="*/ 0 w 422"/>
                <a:gd name="T9" fmla="*/ 322 h 364"/>
                <a:gd name="T10" fmla="*/ 160 w 422"/>
                <a:gd name="T11" fmla="*/ 262 h 364"/>
                <a:gd name="T12" fmla="*/ 405 w 422"/>
                <a:gd name="T13" fmla="*/ 0 h 364"/>
                <a:gd name="T14" fmla="*/ 421 w 422"/>
                <a:gd name="T15" fmla="*/ 109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364">
                  <a:moveTo>
                    <a:pt x="421" y="109"/>
                  </a:moveTo>
                  <a:cubicBezTo>
                    <a:pt x="413" y="103"/>
                    <a:pt x="360" y="162"/>
                    <a:pt x="341" y="176"/>
                  </a:cubicBezTo>
                  <a:cubicBezTo>
                    <a:pt x="186" y="334"/>
                    <a:pt x="186" y="334"/>
                    <a:pt x="186" y="334"/>
                  </a:cubicBezTo>
                  <a:cubicBezTo>
                    <a:pt x="177" y="344"/>
                    <a:pt x="164" y="350"/>
                    <a:pt x="150" y="352"/>
                  </a:cubicBezTo>
                  <a:cubicBezTo>
                    <a:pt x="76" y="364"/>
                    <a:pt x="25" y="355"/>
                    <a:pt x="0" y="322"/>
                  </a:cubicBezTo>
                  <a:cubicBezTo>
                    <a:pt x="11" y="325"/>
                    <a:pt x="81" y="338"/>
                    <a:pt x="160" y="262"/>
                  </a:cubicBezTo>
                  <a:cubicBezTo>
                    <a:pt x="247" y="179"/>
                    <a:pt x="405" y="0"/>
                    <a:pt x="405" y="0"/>
                  </a:cubicBezTo>
                  <a:cubicBezTo>
                    <a:pt x="405" y="0"/>
                    <a:pt x="422" y="114"/>
                    <a:pt x="421" y="109"/>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5" name="Freeform 155">
              <a:extLst>
                <a:ext uri="{FF2B5EF4-FFF2-40B4-BE49-F238E27FC236}">
                  <a16:creationId xmlns:a16="http://schemas.microsoft.com/office/drawing/2014/main" id="{00D26B00-46CF-40D5-9509-883BA5974BD5}"/>
                </a:ext>
              </a:extLst>
            </p:cNvPr>
            <p:cNvSpPr>
              <a:spLocks/>
            </p:cNvSpPr>
            <p:nvPr/>
          </p:nvSpPr>
          <p:spPr bwMode="auto">
            <a:xfrm>
              <a:off x="23358475" y="7245350"/>
              <a:ext cx="236538" cy="319088"/>
            </a:xfrm>
            <a:custGeom>
              <a:avLst/>
              <a:gdLst>
                <a:gd name="T0" fmla="*/ 0 w 149"/>
                <a:gd name="T1" fmla="*/ 12 h 201"/>
                <a:gd name="T2" fmla="*/ 9 w 149"/>
                <a:gd name="T3" fmla="*/ 147 h 201"/>
                <a:gd name="T4" fmla="*/ 25 w 149"/>
                <a:gd name="T5" fmla="*/ 201 h 201"/>
                <a:gd name="T6" fmla="*/ 149 w 149"/>
                <a:gd name="T7" fmla="*/ 201 h 201"/>
                <a:gd name="T8" fmla="*/ 86 w 149"/>
                <a:gd name="T9" fmla="*/ 150 h 201"/>
                <a:gd name="T10" fmla="*/ 94 w 149"/>
                <a:gd name="T11" fmla="*/ 0 h 201"/>
                <a:gd name="T12" fmla="*/ 0 w 149"/>
                <a:gd name="T13" fmla="*/ 12 h 201"/>
              </a:gdLst>
              <a:ahLst/>
              <a:cxnLst>
                <a:cxn ang="0">
                  <a:pos x="T0" y="T1"/>
                </a:cxn>
                <a:cxn ang="0">
                  <a:pos x="T2" y="T3"/>
                </a:cxn>
                <a:cxn ang="0">
                  <a:pos x="T4" y="T5"/>
                </a:cxn>
                <a:cxn ang="0">
                  <a:pos x="T6" y="T7"/>
                </a:cxn>
                <a:cxn ang="0">
                  <a:pos x="T8" y="T9"/>
                </a:cxn>
                <a:cxn ang="0">
                  <a:pos x="T10" y="T11"/>
                </a:cxn>
                <a:cxn ang="0">
                  <a:pos x="T12" y="T13"/>
                </a:cxn>
              </a:cxnLst>
              <a:rect l="0" t="0" r="r" b="b"/>
              <a:pathLst>
                <a:path w="149" h="201">
                  <a:moveTo>
                    <a:pt x="0" y="12"/>
                  </a:moveTo>
                  <a:lnTo>
                    <a:pt x="9" y="147"/>
                  </a:lnTo>
                  <a:lnTo>
                    <a:pt x="25" y="201"/>
                  </a:lnTo>
                  <a:lnTo>
                    <a:pt x="149" y="201"/>
                  </a:lnTo>
                  <a:lnTo>
                    <a:pt x="86" y="150"/>
                  </a:lnTo>
                  <a:lnTo>
                    <a:pt x="94" y="0"/>
                  </a:lnTo>
                  <a:lnTo>
                    <a:pt x="0" y="12"/>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6" name="Freeform 156">
              <a:extLst>
                <a:ext uri="{FF2B5EF4-FFF2-40B4-BE49-F238E27FC236}">
                  <a16:creationId xmlns:a16="http://schemas.microsoft.com/office/drawing/2014/main" id="{72FAC531-8C40-4926-B366-6941D234305F}"/>
                </a:ext>
              </a:extLst>
            </p:cNvPr>
            <p:cNvSpPr>
              <a:spLocks/>
            </p:cNvSpPr>
            <p:nvPr/>
          </p:nvSpPr>
          <p:spPr bwMode="auto">
            <a:xfrm>
              <a:off x="22374225" y="5886450"/>
              <a:ext cx="1398588" cy="1377950"/>
            </a:xfrm>
            <a:custGeom>
              <a:avLst/>
              <a:gdLst>
                <a:gd name="T0" fmla="*/ 574 w 574"/>
                <a:gd name="T1" fmla="*/ 71 h 565"/>
                <a:gd name="T2" fmla="*/ 465 w 574"/>
                <a:gd name="T3" fmla="*/ 557 h 565"/>
                <a:gd name="T4" fmla="*/ 401 w 574"/>
                <a:gd name="T5" fmla="*/ 565 h 565"/>
                <a:gd name="T6" fmla="*/ 405 w 574"/>
                <a:gd name="T7" fmla="*/ 362 h 565"/>
                <a:gd name="T8" fmla="*/ 404 w 574"/>
                <a:gd name="T9" fmla="*/ 347 h 565"/>
                <a:gd name="T10" fmla="*/ 363 w 574"/>
                <a:gd name="T11" fmla="*/ 361 h 565"/>
                <a:gd name="T12" fmla="*/ 208 w 574"/>
                <a:gd name="T13" fmla="*/ 518 h 565"/>
                <a:gd name="T14" fmla="*/ 172 w 574"/>
                <a:gd name="T15" fmla="*/ 537 h 565"/>
                <a:gd name="T16" fmla="*/ 22 w 574"/>
                <a:gd name="T17" fmla="*/ 507 h 565"/>
                <a:gd name="T18" fmla="*/ 7 w 574"/>
                <a:gd name="T19" fmla="*/ 411 h 565"/>
                <a:gd name="T20" fmla="*/ 50 w 574"/>
                <a:gd name="T21" fmla="*/ 320 h 565"/>
                <a:gd name="T22" fmla="*/ 501 w 574"/>
                <a:gd name="T23" fmla="*/ 12 h 565"/>
                <a:gd name="T24" fmla="*/ 574 w 574"/>
                <a:gd name="T25" fmla="*/ 7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4" h="565">
                  <a:moveTo>
                    <a:pt x="574" y="71"/>
                  </a:moveTo>
                  <a:cubicBezTo>
                    <a:pt x="568" y="209"/>
                    <a:pt x="521" y="380"/>
                    <a:pt x="465" y="557"/>
                  </a:cubicBezTo>
                  <a:cubicBezTo>
                    <a:pt x="401" y="565"/>
                    <a:pt x="401" y="565"/>
                    <a:pt x="401" y="565"/>
                  </a:cubicBezTo>
                  <a:cubicBezTo>
                    <a:pt x="407" y="487"/>
                    <a:pt x="411" y="413"/>
                    <a:pt x="405" y="362"/>
                  </a:cubicBezTo>
                  <a:cubicBezTo>
                    <a:pt x="405" y="357"/>
                    <a:pt x="404" y="352"/>
                    <a:pt x="404" y="347"/>
                  </a:cubicBezTo>
                  <a:cubicBezTo>
                    <a:pt x="395" y="341"/>
                    <a:pt x="381" y="346"/>
                    <a:pt x="363" y="361"/>
                  </a:cubicBezTo>
                  <a:cubicBezTo>
                    <a:pt x="208" y="518"/>
                    <a:pt x="208" y="518"/>
                    <a:pt x="208" y="518"/>
                  </a:cubicBezTo>
                  <a:cubicBezTo>
                    <a:pt x="198" y="528"/>
                    <a:pt x="186" y="534"/>
                    <a:pt x="172" y="537"/>
                  </a:cubicBezTo>
                  <a:cubicBezTo>
                    <a:pt x="97" y="548"/>
                    <a:pt x="47" y="539"/>
                    <a:pt x="22" y="507"/>
                  </a:cubicBezTo>
                  <a:cubicBezTo>
                    <a:pt x="5" y="485"/>
                    <a:pt x="0" y="453"/>
                    <a:pt x="7" y="411"/>
                  </a:cubicBezTo>
                  <a:cubicBezTo>
                    <a:pt x="12" y="377"/>
                    <a:pt x="27" y="345"/>
                    <a:pt x="50" y="320"/>
                  </a:cubicBezTo>
                  <a:cubicBezTo>
                    <a:pt x="206" y="143"/>
                    <a:pt x="356" y="42"/>
                    <a:pt x="501" y="12"/>
                  </a:cubicBezTo>
                  <a:cubicBezTo>
                    <a:pt x="548" y="0"/>
                    <a:pt x="573" y="18"/>
                    <a:pt x="574" y="71"/>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7" name="Freeform 157">
              <a:extLst>
                <a:ext uri="{FF2B5EF4-FFF2-40B4-BE49-F238E27FC236}">
                  <a16:creationId xmlns:a16="http://schemas.microsoft.com/office/drawing/2014/main" id="{BB0E0820-9810-47B6-A99A-811082E63CB3}"/>
                </a:ext>
              </a:extLst>
            </p:cNvPr>
            <p:cNvSpPr>
              <a:spLocks/>
            </p:cNvSpPr>
            <p:nvPr/>
          </p:nvSpPr>
          <p:spPr bwMode="auto">
            <a:xfrm>
              <a:off x="22428200" y="6434138"/>
              <a:ext cx="933450" cy="788988"/>
            </a:xfrm>
            <a:custGeom>
              <a:avLst/>
              <a:gdLst>
                <a:gd name="T0" fmla="*/ 383 w 383"/>
                <a:gd name="T1" fmla="*/ 137 h 323"/>
                <a:gd name="T2" fmla="*/ 382 w 383"/>
                <a:gd name="T3" fmla="*/ 122 h 323"/>
                <a:gd name="T4" fmla="*/ 341 w 383"/>
                <a:gd name="T5" fmla="*/ 136 h 323"/>
                <a:gd name="T6" fmla="*/ 186 w 383"/>
                <a:gd name="T7" fmla="*/ 293 h 323"/>
                <a:gd name="T8" fmla="*/ 150 w 383"/>
                <a:gd name="T9" fmla="*/ 312 h 323"/>
                <a:gd name="T10" fmla="*/ 0 w 383"/>
                <a:gd name="T11" fmla="*/ 282 h 323"/>
                <a:gd name="T12" fmla="*/ 160 w 383"/>
                <a:gd name="T13" fmla="*/ 221 h 323"/>
                <a:gd name="T14" fmla="*/ 380 w 383"/>
                <a:gd name="T15" fmla="*/ 0 h 323"/>
                <a:gd name="T16" fmla="*/ 383 w 383"/>
                <a:gd name="T17" fmla="*/ 13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323">
                  <a:moveTo>
                    <a:pt x="383" y="137"/>
                  </a:moveTo>
                  <a:cubicBezTo>
                    <a:pt x="383" y="132"/>
                    <a:pt x="382" y="127"/>
                    <a:pt x="382" y="122"/>
                  </a:cubicBezTo>
                  <a:cubicBezTo>
                    <a:pt x="373" y="116"/>
                    <a:pt x="359" y="121"/>
                    <a:pt x="341" y="136"/>
                  </a:cubicBezTo>
                  <a:cubicBezTo>
                    <a:pt x="186" y="293"/>
                    <a:pt x="186" y="293"/>
                    <a:pt x="186" y="293"/>
                  </a:cubicBezTo>
                  <a:cubicBezTo>
                    <a:pt x="176" y="303"/>
                    <a:pt x="164" y="309"/>
                    <a:pt x="150" y="312"/>
                  </a:cubicBezTo>
                  <a:cubicBezTo>
                    <a:pt x="75" y="323"/>
                    <a:pt x="25" y="314"/>
                    <a:pt x="0" y="282"/>
                  </a:cubicBezTo>
                  <a:cubicBezTo>
                    <a:pt x="11" y="284"/>
                    <a:pt x="80" y="297"/>
                    <a:pt x="160" y="221"/>
                  </a:cubicBezTo>
                  <a:cubicBezTo>
                    <a:pt x="247" y="139"/>
                    <a:pt x="380" y="0"/>
                    <a:pt x="380" y="0"/>
                  </a:cubicBezTo>
                  <a:lnTo>
                    <a:pt x="383" y="137"/>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8" name="Freeform 158">
              <a:extLst>
                <a:ext uri="{FF2B5EF4-FFF2-40B4-BE49-F238E27FC236}">
                  <a16:creationId xmlns:a16="http://schemas.microsoft.com/office/drawing/2014/main" id="{EB444F49-DAE7-4172-ACF2-17E31073F78F}"/>
                </a:ext>
              </a:extLst>
            </p:cNvPr>
            <p:cNvSpPr>
              <a:spLocks/>
            </p:cNvSpPr>
            <p:nvPr/>
          </p:nvSpPr>
          <p:spPr bwMode="auto">
            <a:xfrm>
              <a:off x="22631400" y="4778375"/>
              <a:ext cx="477838" cy="587375"/>
            </a:xfrm>
            <a:custGeom>
              <a:avLst/>
              <a:gdLst>
                <a:gd name="T0" fmla="*/ 73 w 196"/>
                <a:gd name="T1" fmla="*/ 0 h 241"/>
                <a:gd name="T2" fmla="*/ 192 w 196"/>
                <a:gd name="T3" fmla="*/ 14 h 241"/>
                <a:gd name="T4" fmla="*/ 193 w 196"/>
                <a:gd name="T5" fmla="*/ 131 h 241"/>
                <a:gd name="T6" fmla="*/ 158 w 196"/>
                <a:gd name="T7" fmla="*/ 239 h 241"/>
                <a:gd name="T8" fmla="*/ 63 w 196"/>
                <a:gd name="T9" fmla="*/ 213 h 241"/>
                <a:gd name="T10" fmla="*/ 0 w 196"/>
                <a:gd name="T11" fmla="*/ 186 h 241"/>
                <a:gd name="T12" fmla="*/ 9 w 196"/>
                <a:gd name="T13" fmla="*/ 26 h 241"/>
                <a:gd name="T14" fmla="*/ 73 w 196"/>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41">
                  <a:moveTo>
                    <a:pt x="73" y="0"/>
                  </a:moveTo>
                  <a:cubicBezTo>
                    <a:pt x="73" y="0"/>
                    <a:pt x="191" y="16"/>
                    <a:pt x="192" y="14"/>
                  </a:cubicBezTo>
                  <a:cubicBezTo>
                    <a:pt x="193" y="6"/>
                    <a:pt x="196" y="112"/>
                    <a:pt x="193" y="131"/>
                  </a:cubicBezTo>
                  <a:cubicBezTo>
                    <a:pt x="186" y="177"/>
                    <a:pt x="174" y="212"/>
                    <a:pt x="158" y="239"/>
                  </a:cubicBezTo>
                  <a:cubicBezTo>
                    <a:pt x="119" y="241"/>
                    <a:pt x="88" y="231"/>
                    <a:pt x="63" y="213"/>
                  </a:cubicBezTo>
                  <a:cubicBezTo>
                    <a:pt x="0" y="186"/>
                    <a:pt x="0" y="186"/>
                    <a:pt x="0" y="186"/>
                  </a:cubicBezTo>
                  <a:cubicBezTo>
                    <a:pt x="9" y="26"/>
                    <a:pt x="9" y="26"/>
                    <a:pt x="9" y="26"/>
                  </a:cubicBezTo>
                  <a:lnTo>
                    <a:pt x="73" y="0"/>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9" name="Oval 159">
              <a:extLst>
                <a:ext uri="{FF2B5EF4-FFF2-40B4-BE49-F238E27FC236}">
                  <a16:creationId xmlns:a16="http://schemas.microsoft.com/office/drawing/2014/main" id="{FE184762-B6EB-4DCA-97CD-A128CEF853A4}"/>
                </a:ext>
              </a:extLst>
            </p:cNvPr>
            <p:cNvSpPr>
              <a:spLocks noChangeArrowheads="1"/>
            </p:cNvSpPr>
            <p:nvPr/>
          </p:nvSpPr>
          <p:spPr bwMode="auto">
            <a:xfrm>
              <a:off x="22885400" y="4638675"/>
              <a:ext cx="331788" cy="33178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0" name="Oval 160">
              <a:extLst>
                <a:ext uri="{FF2B5EF4-FFF2-40B4-BE49-F238E27FC236}">
                  <a16:creationId xmlns:a16="http://schemas.microsoft.com/office/drawing/2014/main" id="{4851C348-491A-42C1-A58A-A1AC100E750D}"/>
                </a:ext>
              </a:extLst>
            </p:cNvPr>
            <p:cNvSpPr>
              <a:spLocks noChangeArrowheads="1"/>
            </p:cNvSpPr>
            <p:nvPr/>
          </p:nvSpPr>
          <p:spPr bwMode="auto">
            <a:xfrm>
              <a:off x="22590125" y="4600575"/>
              <a:ext cx="404813" cy="40481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1" name="Oval 161">
              <a:extLst>
                <a:ext uri="{FF2B5EF4-FFF2-40B4-BE49-F238E27FC236}">
                  <a16:creationId xmlns:a16="http://schemas.microsoft.com/office/drawing/2014/main" id="{17B7216F-3CD4-4781-9A6C-C2413CC1ADD6}"/>
                </a:ext>
              </a:extLst>
            </p:cNvPr>
            <p:cNvSpPr>
              <a:spLocks noChangeArrowheads="1"/>
            </p:cNvSpPr>
            <p:nvPr/>
          </p:nvSpPr>
          <p:spPr bwMode="auto">
            <a:xfrm>
              <a:off x="22437725" y="4865688"/>
              <a:ext cx="404813" cy="40798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2" name="Oval 162">
              <a:extLst>
                <a:ext uri="{FF2B5EF4-FFF2-40B4-BE49-F238E27FC236}">
                  <a16:creationId xmlns:a16="http://schemas.microsoft.com/office/drawing/2014/main" id="{8B7CFE4A-4DA2-4D4A-B100-745E792C8E74}"/>
                </a:ext>
              </a:extLst>
            </p:cNvPr>
            <p:cNvSpPr>
              <a:spLocks noChangeArrowheads="1"/>
            </p:cNvSpPr>
            <p:nvPr/>
          </p:nvSpPr>
          <p:spPr bwMode="auto">
            <a:xfrm>
              <a:off x="22356763" y="4741863"/>
              <a:ext cx="404813" cy="40481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3" name="Oval 163">
              <a:extLst>
                <a:ext uri="{FF2B5EF4-FFF2-40B4-BE49-F238E27FC236}">
                  <a16:creationId xmlns:a16="http://schemas.microsoft.com/office/drawing/2014/main" id="{E92548F6-570B-46C3-B4CD-47A447966D63}"/>
                </a:ext>
              </a:extLst>
            </p:cNvPr>
            <p:cNvSpPr>
              <a:spLocks noChangeArrowheads="1"/>
            </p:cNvSpPr>
            <p:nvPr/>
          </p:nvSpPr>
          <p:spPr bwMode="auto">
            <a:xfrm>
              <a:off x="22128163" y="4973638"/>
              <a:ext cx="501650" cy="50006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4" name="Oval 164">
              <a:extLst>
                <a:ext uri="{FF2B5EF4-FFF2-40B4-BE49-F238E27FC236}">
                  <a16:creationId xmlns:a16="http://schemas.microsoft.com/office/drawing/2014/main" id="{E9D8CE50-7E03-40C6-9A49-A6706D446BC1}"/>
                </a:ext>
              </a:extLst>
            </p:cNvPr>
            <p:cNvSpPr>
              <a:spLocks noChangeArrowheads="1"/>
            </p:cNvSpPr>
            <p:nvPr/>
          </p:nvSpPr>
          <p:spPr bwMode="auto">
            <a:xfrm>
              <a:off x="22037675" y="5214938"/>
              <a:ext cx="592138" cy="59213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5" name="Oval 165">
              <a:extLst>
                <a:ext uri="{FF2B5EF4-FFF2-40B4-BE49-F238E27FC236}">
                  <a16:creationId xmlns:a16="http://schemas.microsoft.com/office/drawing/2014/main" id="{A404ABA9-5701-46B4-A572-78376970F01F}"/>
                </a:ext>
              </a:extLst>
            </p:cNvPr>
            <p:cNvSpPr>
              <a:spLocks noChangeArrowheads="1"/>
            </p:cNvSpPr>
            <p:nvPr/>
          </p:nvSpPr>
          <p:spPr bwMode="auto">
            <a:xfrm>
              <a:off x="22347238" y="5165725"/>
              <a:ext cx="404813" cy="40481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6" name="Oval 166">
              <a:extLst>
                <a:ext uri="{FF2B5EF4-FFF2-40B4-BE49-F238E27FC236}">
                  <a16:creationId xmlns:a16="http://schemas.microsoft.com/office/drawing/2014/main" id="{8B3687C8-312F-4676-9843-491277C9C060}"/>
                </a:ext>
              </a:extLst>
            </p:cNvPr>
            <p:cNvSpPr>
              <a:spLocks noChangeArrowheads="1"/>
            </p:cNvSpPr>
            <p:nvPr/>
          </p:nvSpPr>
          <p:spPr bwMode="auto">
            <a:xfrm>
              <a:off x="22466300" y="5205413"/>
              <a:ext cx="404813" cy="40481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3" name="Group 172">
            <a:extLst>
              <a:ext uri="{FF2B5EF4-FFF2-40B4-BE49-F238E27FC236}">
                <a16:creationId xmlns:a16="http://schemas.microsoft.com/office/drawing/2014/main" id="{7720A117-F3C9-47AF-AA58-D17A0A7B0651}"/>
              </a:ext>
            </a:extLst>
          </p:cNvPr>
          <p:cNvGrpSpPr/>
          <p:nvPr/>
        </p:nvGrpSpPr>
        <p:grpSpPr>
          <a:xfrm>
            <a:off x="805711" y="2590056"/>
            <a:ext cx="883329" cy="1894435"/>
            <a:chOff x="-4763" y="3724275"/>
            <a:chExt cx="1766888" cy="3789363"/>
          </a:xfrm>
        </p:grpSpPr>
        <p:sp>
          <p:nvSpPr>
            <p:cNvPr id="23" name="Freeform 23">
              <a:extLst>
                <a:ext uri="{FF2B5EF4-FFF2-40B4-BE49-F238E27FC236}">
                  <a16:creationId xmlns:a16="http://schemas.microsoft.com/office/drawing/2014/main" id="{EBC624DB-B156-4EB8-A2E5-F3F7D4B642DF}"/>
                </a:ext>
              </a:extLst>
            </p:cNvPr>
            <p:cNvSpPr>
              <a:spLocks/>
            </p:cNvSpPr>
            <p:nvPr/>
          </p:nvSpPr>
          <p:spPr bwMode="auto">
            <a:xfrm>
              <a:off x="-4763" y="3724275"/>
              <a:ext cx="1689100" cy="3394075"/>
            </a:xfrm>
            <a:custGeom>
              <a:avLst/>
              <a:gdLst>
                <a:gd name="T0" fmla="*/ 453 w 693"/>
                <a:gd name="T1" fmla="*/ 665 h 1391"/>
                <a:gd name="T2" fmla="*/ 505 w 693"/>
                <a:gd name="T3" fmla="*/ 485 h 1391"/>
                <a:gd name="T4" fmla="*/ 407 w 693"/>
                <a:gd name="T5" fmla="*/ 278 h 1391"/>
                <a:gd name="T6" fmla="*/ 459 w 693"/>
                <a:gd name="T7" fmla="*/ 167 h 1391"/>
                <a:gd name="T8" fmla="*/ 322 w 693"/>
                <a:gd name="T9" fmla="*/ 6 h 1391"/>
                <a:gd name="T10" fmla="*/ 161 w 693"/>
                <a:gd name="T11" fmla="*/ 143 h 1391"/>
                <a:gd name="T12" fmla="*/ 179 w 693"/>
                <a:gd name="T13" fmla="*/ 227 h 1391"/>
                <a:gd name="T14" fmla="*/ 26 w 693"/>
                <a:gd name="T15" fmla="*/ 444 h 1391"/>
                <a:gd name="T16" fmla="*/ 121 w 693"/>
                <a:gd name="T17" fmla="*/ 705 h 1391"/>
                <a:gd name="T18" fmla="*/ 1 w 693"/>
                <a:gd name="T19" fmla="*/ 975 h 1391"/>
                <a:gd name="T20" fmla="*/ 389 w 693"/>
                <a:gd name="T21" fmla="*/ 1361 h 1391"/>
                <a:gd name="T22" fmla="*/ 663 w 693"/>
                <a:gd name="T23" fmla="*/ 928 h 1391"/>
                <a:gd name="T24" fmla="*/ 453 w 693"/>
                <a:gd name="T25" fmla="*/ 665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3" h="1391">
                  <a:moveTo>
                    <a:pt x="453" y="665"/>
                  </a:moveTo>
                  <a:cubicBezTo>
                    <a:pt x="444" y="570"/>
                    <a:pt x="505" y="597"/>
                    <a:pt x="505" y="485"/>
                  </a:cubicBezTo>
                  <a:cubicBezTo>
                    <a:pt x="504" y="386"/>
                    <a:pt x="409" y="332"/>
                    <a:pt x="407" y="278"/>
                  </a:cubicBezTo>
                  <a:cubicBezTo>
                    <a:pt x="406" y="225"/>
                    <a:pt x="457" y="197"/>
                    <a:pt x="459" y="167"/>
                  </a:cubicBezTo>
                  <a:cubicBezTo>
                    <a:pt x="466" y="85"/>
                    <a:pt x="404" y="13"/>
                    <a:pt x="322" y="6"/>
                  </a:cubicBezTo>
                  <a:cubicBezTo>
                    <a:pt x="240" y="0"/>
                    <a:pt x="168" y="61"/>
                    <a:pt x="161" y="143"/>
                  </a:cubicBezTo>
                  <a:cubicBezTo>
                    <a:pt x="158" y="173"/>
                    <a:pt x="177" y="180"/>
                    <a:pt x="179" y="227"/>
                  </a:cubicBezTo>
                  <a:cubicBezTo>
                    <a:pt x="180" y="274"/>
                    <a:pt x="11" y="346"/>
                    <a:pt x="26" y="444"/>
                  </a:cubicBezTo>
                  <a:cubicBezTo>
                    <a:pt x="40" y="542"/>
                    <a:pt x="127" y="587"/>
                    <a:pt x="121" y="705"/>
                  </a:cubicBezTo>
                  <a:cubicBezTo>
                    <a:pt x="117" y="792"/>
                    <a:pt x="0" y="830"/>
                    <a:pt x="1" y="975"/>
                  </a:cubicBezTo>
                  <a:cubicBezTo>
                    <a:pt x="4" y="1211"/>
                    <a:pt x="173" y="1391"/>
                    <a:pt x="389" y="1361"/>
                  </a:cubicBezTo>
                  <a:cubicBezTo>
                    <a:pt x="605" y="1330"/>
                    <a:pt x="693" y="1144"/>
                    <a:pt x="663" y="928"/>
                  </a:cubicBezTo>
                  <a:cubicBezTo>
                    <a:pt x="643" y="785"/>
                    <a:pt x="461" y="759"/>
                    <a:pt x="453" y="6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4" name="Freeform 24">
              <a:extLst>
                <a:ext uri="{FF2B5EF4-FFF2-40B4-BE49-F238E27FC236}">
                  <a16:creationId xmlns:a16="http://schemas.microsoft.com/office/drawing/2014/main" id="{78954D8C-46D0-4F1C-99D5-620699037BD4}"/>
                </a:ext>
              </a:extLst>
            </p:cNvPr>
            <p:cNvSpPr>
              <a:spLocks/>
            </p:cNvSpPr>
            <p:nvPr/>
          </p:nvSpPr>
          <p:spPr bwMode="auto">
            <a:xfrm>
              <a:off x="642938" y="4079875"/>
              <a:ext cx="252413" cy="2640013"/>
            </a:xfrm>
            <a:custGeom>
              <a:avLst/>
              <a:gdLst>
                <a:gd name="T0" fmla="*/ 32 w 103"/>
                <a:gd name="T1" fmla="*/ 0 h 1082"/>
                <a:gd name="T2" fmla="*/ 18 w 103"/>
                <a:gd name="T3" fmla="*/ 136 h 1082"/>
                <a:gd name="T4" fmla="*/ 10 w 103"/>
                <a:gd name="T5" fmla="*/ 272 h 1082"/>
                <a:gd name="T6" fmla="*/ 7 w 103"/>
                <a:gd name="T7" fmla="*/ 409 h 1082"/>
                <a:gd name="T8" fmla="*/ 9 w 103"/>
                <a:gd name="T9" fmla="*/ 546 h 1082"/>
                <a:gd name="T10" fmla="*/ 19 w 103"/>
                <a:gd name="T11" fmla="*/ 682 h 1082"/>
                <a:gd name="T12" fmla="*/ 36 w 103"/>
                <a:gd name="T13" fmla="*/ 817 h 1082"/>
                <a:gd name="T14" fmla="*/ 63 w 103"/>
                <a:gd name="T15" fmla="*/ 951 h 1082"/>
                <a:gd name="T16" fmla="*/ 103 w 103"/>
                <a:gd name="T17" fmla="*/ 1082 h 1082"/>
                <a:gd name="T18" fmla="*/ 60 w 103"/>
                <a:gd name="T19" fmla="*/ 952 h 1082"/>
                <a:gd name="T20" fmla="*/ 32 w 103"/>
                <a:gd name="T21" fmla="*/ 818 h 1082"/>
                <a:gd name="T22" fmla="*/ 13 w 103"/>
                <a:gd name="T23" fmla="*/ 682 h 1082"/>
                <a:gd name="T24" fmla="*/ 4 w 103"/>
                <a:gd name="T25" fmla="*/ 546 h 1082"/>
                <a:gd name="T26" fmla="*/ 5 w 103"/>
                <a:gd name="T27" fmla="*/ 272 h 1082"/>
                <a:gd name="T28" fmla="*/ 32 w 103"/>
                <a:gd name="T29"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1082">
                  <a:moveTo>
                    <a:pt x="32" y="0"/>
                  </a:moveTo>
                  <a:cubicBezTo>
                    <a:pt x="26" y="45"/>
                    <a:pt x="22" y="91"/>
                    <a:pt x="18" y="136"/>
                  </a:cubicBezTo>
                  <a:cubicBezTo>
                    <a:pt x="14" y="181"/>
                    <a:pt x="12" y="227"/>
                    <a:pt x="10" y="272"/>
                  </a:cubicBezTo>
                  <a:cubicBezTo>
                    <a:pt x="8" y="318"/>
                    <a:pt x="7" y="363"/>
                    <a:pt x="7" y="409"/>
                  </a:cubicBezTo>
                  <a:cubicBezTo>
                    <a:pt x="6" y="455"/>
                    <a:pt x="7" y="500"/>
                    <a:pt x="9" y="546"/>
                  </a:cubicBezTo>
                  <a:cubicBezTo>
                    <a:pt x="11" y="591"/>
                    <a:pt x="14" y="637"/>
                    <a:pt x="19" y="682"/>
                  </a:cubicBezTo>
                  <a:cubicBezTo>
                    <a:pt x="23" y="727"/>
                    <a:pt x="29" y="772"/>
                    <a:pt x="36" y="817"/>
                  </a:cubicBezTo>
                  <a:cubicBezTo>
                    <a:pt x="43" y="862"/>
                    <a:pt x="52" y="907"/>
                    <a:pt x="63" y="951"/>
                  </a:cubicBezTo>
                  <a:cubicBezTo>
                    <a:pt x="74" y="995"/>
                    <a:pt x="87" y="1039"/>
                    <a:pt x="103" y="1082"/>
                  </a:cubicBezTo>
                  <a:cubicBezTo>
                    <a:pt x="86" y="1040"/>
                    <a:pt x="72" y="996"/>
                    <a:pt x="60" y="952"/>
                  </a:cubicBezTo>
                  <a:cubicBezTo>
                    <a:pt x="49" y="908"/>
                    <a:pt x="40" y="863"/>
                    <a:pt x="32" y="818"/>
                  </a:cubicBezTo>
                  <a:cubicBezTo>
                    <a:pt x="24" y="773"/>
                    <a:pt x="18" y="728"/>
                    <a:pt x="13" y="682"/>
                  </a:cubicBezTo>
                  <a:cubicBezTo>
                    <a:pt x="9" y="637"/>
                    <a:pt x="6" y="591"/>
                    <a:pt x="4" y="546"/>
                  </a:cubicBezTo>
                  <a:cubicBezTo>
                    <a:pt x="0" y="455"/>
                    <a:pt x="0" y="363"/>
                    <a:pt x="5" y="272"/>
                  </a:cubicBezTo>
                  <a:cubicBezTo>
                    <a:pt x="10" y="181"/>
                    <a:pt x="18" y="9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5" name="Freeform 25">
              <a:extLst>
                <a:ext uri="{FF2B5EF4-FFF2-40B4-BE49-F238E27FC236}">
                  <a16:creationId xmlns:a16="http://schemas.microsoft.com/office/drawing/2014/main" id="{BA7F84D0-7A9E-42F8-BDA0-C86A6DD6168A}"/>
                </a:ext>
              </a:extLst>
            </p:cNvPr>
            <p:cNvSpPr>
              <a:spLocks/>
            </p:cNvSpPr>
            <p:nvPr/>
          </p:nvSpPr>
          <p:spPr bwMode="auto">
            <a:xfrm>
              <a:off x="669925" y="4338638"/>
              <a:ext cx="263525" cy="252413"/>
            </a:xfrm>
            <a:custGeom>
              <a:avLst/>
              <a:gdLst>
                <a:gd name="T0" fmla="*/ 0 w 108"/>
                <a:gd name="T1" fmla="*/ 103 h 103"/>
                <a:gd name="T2" fmla="*/ 56 w 108"/>
                <a:gd name="T3" fmla="*/ 54 h 103"/>
                <a:gd name="T4" fmla="*/ 63 w 108"/>
                <a:gd name="T5" fmla="*/ 48 h 103"/>
                <a:gd name="T6" fmla="*/ 70 w 108"/>
                <a:gd name="T7" fmla="*/ 41 h 103"/>
                <a:gd name="T8" fmla="*/ 83 w 108"/>
                <a:gd name="T9" fmla="*/ 28 h 103"/>
                <a:gd name="T10" fmla="*/ 108 w 108"/>
                <a:gd name="T11" fmla="*/ 0 h 103"/>
                <a:gd name="T12" fmla="*/ 86 w 108"/>
                <a:gd name="T13" fmla="*/ 31 h 103"/>
                <a:gd name="T14" fmla="*/ 60 w 108"/>
                <a:gd name="T15" fmla="*/ 58 h 103"/>
                <a:gd name="T16" fmla="*/ 32 w 108"/>
                <a:gd name="T17" fmla="*/ 82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19" y="87"/>
                    <a:pt x="38" y="71"/>
                    <a:pt x="56" y="54"/>
                  </a:cubicBezTo>
                  <a:cubicBezTo>
                    <a:pt x="63" y="48"/>
                    <a:pt x="63" y="48"/>
                    <a:pt x="63" y="48"/>
                  </a:cubicBezTo>
                  <a:cubicBezTo>
                    <a:pt x="70" y="41"/>
                    <a:pt x="70" y="41"/>
                    <a:pt x="70" y="41"/>
                  </a:cubicBezTo>
                  <a:cubicBezTo>
                    <a:pt x="74" y="37"/>
                    <a:pt x="79" y="32"/>
                    <a:pt x="83" y="28"/>
                  </a:cubicBezTo>
                  <a:cubicBezTo>
                    <a:pt x="91" y="19"/>
                    <a:pt x="99" y="9"/>
                    <a:pt x="108" y="0"/>
                  </a:cubicBezTo>
                  <a:cubicBezTo>
                    <a:pt x="101" y="11"/>
                    <a:pt x="94" y="21"/>
                    <a:pt x="86" y="31"/>
                  </a:cubicBezTo>
                  <a:cubicBezTo>
                    <a:pt x="78" y="40"/>
                    <a:pt x="70" y="50"/>
                    <a:pt x="60" y="58"/>
                  </a:cubicBezTo>
                  <a:cubicBezTo>
                    <a:pt x="51" y="67"/>
                    <a:pt x="42" y="75"/>
                    <a:pt x="32"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 name="Freeform 26">
              <a:extLst>
                <a:ext uri="{FF2B5EF4-FFF2-40B4-BE49-F238E27FC236}">
                  <a16:creationId xmlns:a16="http://schemas.microsoft.com/office/drawing/2014/main" id="{3047D49C-5BCF-4E62-8BB6-0147932AF69A}"/>
                </a:ext>
              </a:extLst>
            </p:cNvPr>
            <p:cNvSpPr>
              <a:spLocks/>
            </p:cNvSpPr>
            <p:nvPr/>
          </p:nvSpPr>
          <p:spPr bwMode="auto">
            <a:xfrm>
              <a:off x="660400" y="4456113"/>
              <a:ext cx="263525" cy="250825"/>
            </a:xfrm>
            <a:custGeom>
              <a:avLst/>
              <a:gdLst>
                <a:gd name="T0" fmla="*/ 0 w 108"/>
                <a:gd name="T1" fmla="*/ 103 h 103"/>
                <a:gd name="T2" fmla="*/ 57 w 108"/>
                <a:gd name="T3" fmla="*/ 54 h 103"/>
                <a:gd name="T4" fmla="*/ 63 w 108"/>
                <a:gd name="T5" fmla="*/ 48 h 103"/>
                <a:gd name="T6" fmla="*/ 70 w 108"/>
                <a:gd name="T7" fmla="*/ 41 h 103"/>
                <a:gd name="T8" fmla="*/ 83 w 108"/>
                <a:gd name="T9" fmla="*/ 28 h 103"/>
                <a:gd name="T10" fmla="*/ 108 w 108"/>
                <a:gd name="T11" fmla="*/ 0 h 103"/>
                <a:gd name="T12" fmla="*/ 86 w 108"/>
                <a:gd name="T13" fmla="*/ 31 h 103"/>
                <a:gd name="T14" fmla="*/ 60 w 108"/>
                <a:gd name="T15" fmla="*/ 58 h 103"/>
                <a:gd name="T16" fmla="*/ 32 w 108"/>
                <a:gd name="T17" fmla="*/ 82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19" y="87"/>
                    <a:pt x="38" y="71"/>
                    <a:pt x="57" y="54"/>
                  </a:cubicBezTo>
                  <a:cubicBezTo>
                    <a:pt x="63" y="48"/>
                    <a:pt x="63" y="48"/>
                    <a:pt x="63" y="48"/>
                  </a:cubicBezTo>
                  <a:cubicBezTo>
                    <a:pt x="70" y="41"/>
                    <a:pt x="70" y="41"/>
                    <a:pt x="70" y="41"/>
                  </a:cubicBezTo>
                  <a:cubicBezTo>
                    <a:pt x="74" y="37"/>
                    <a:pt x="79" y="32"/>
                    <a:pt x="83" y="28"/>
                  </a:cubicBezTo>
                  <a:cubicBezTo>
                    <a:pt x="91" y="19"/>
                    <a:pt x="99" y="10"/>
                    <a:pt x="108" y="0"/>
                  </a:cubicBezTo>
                  <a:cubicBezTo>
                    <a:pt x="101" y="11"/>
                    <a:pt x="94" y="21"/>
                    <a:pt x="86" y="31"/>
                  </a:cubicBezTo>
                  <a:cubicBezTo>
                    <a:pt x="78" y="41"/>
                    <a:pt x="70" y="50"/>
                    <a:pt x="60" y="58"/>
                  </a:cubicBezTo>
                  <a:cubicBezTo>
                    <a:pt x="51" y="67"/>
                    <a:pt x="42" y="75"/>
                    <a:pt x="32" y="82"/>
                  </a:cubicBezTo>
                  <a:cubicBezTo>
                    <a:pt x="22"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 name="Freeform 27">
              <a:extLst>
                <a:ext uri="{FF2B5EF4-FFF2-40B4-BE49-F238E27FC236}">
                  <a16:creationId xmlns:a16="http://schemas.microsoft.com/office/drawing/2014/main" id="{86E7AF37-7037-479B-8E58-E0CD9C9AE0D3}"/>
                </a:ext>
              </a:extLst>
            </p:cNvPr>
            <p:cNvSpPr>
              <a:spLocks/>
            </p:cNvSpPr>
            <p:nvPr/>
          </p:nvSpPr>
          <p:spPr bwMode="auto">
            <a:xfrm>
              <a:off x="658813" y="5154613"/>
              <a:ext cx="261938" cy="250825"/>
            </a:xfrm>
            <a:custGeom>
              <a:avLst/>
              <a:gdLst>
                <a:gd name="T0" fmla="*/ 0 w 108"/>
                <a:gd name="T1" fmla="*/ 103 h 103"/>
                <a:gd name="T2" fmla="*/ 57 w 108"/>
                <a:gd name="T3" fmla="*/ 54 h 103"/>
                <a:gd name="T4" fmla="*/ 63 w 108"/>
                <a:gd name="T5" fmla="*/ 48 h 103"/>
                <a:gd name="T6" fmla="*/ 70 w 108"/>
                <a:gd name="T7" fmla="*/ 42 h 103"/>
                <a:gd name="T8" fmla="*/ 83 w 108"/>
                <a:gd name="T9" fmla="*/ 28 h 103"/>
                <a:gd name="T10" fmla="*/ 108 w 108"/>
                <a:gd name="T11" fmla="*/ 0 h 103"/>
                <a:gd name="T12" fmla="*/ 86 w 108"/>
                <a:gd name="T13" fmla="*/ 31 h 103"/>
                <a:gd name="T14" fmla="*/ 61 w 108"/>
                <a:gd name="T15" fmla="*/ 59 h 103"/>
                <a:gd name="T16" fmla="*/ 32 w 108"/>
                <a:gd name="T17" fmla="*/ 83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20" y="87"/>
                    <a:pt x="39" y="71"/>
                    <a:pt x="57" y="54"/>
                  </a:cubicBezTo>
                  <a:cubicBezTo>
                    <a:pt x="63" y="48"/>
                    <a:pt x="63" y="48"/>
                    <a:pt x="63" y="48"/>
                  </a:cubicBezTo>
                  <a:cubicBezTo>
                    <a:pt x="70" y="42"/>
                    <a:pt x="70" y="42"/>
                    <a:pt x="70" y="42"/>
                  </a:cubicBezTo>
                  <a:cubicBezTo>
                    <a:pt x="75" y="37"/>
                    <a:pt x="79" y="33"/>
                    <a:pt x="83" y="28"/>
                  </a:cubicBezTo>
                  <a:cubicBezTo>
                    <a:pt x="92" y="19"/>
                    <a:pt x="100" y="10"/>
                    <a:pt x="108" y="0"/>
                  </a:cubicBezTo>
                  <a:cubicBezTo>
                    <a:pt x="102" y="11"/>
                    <a:pt x="94" y="22"/>
                    <a:pt x="86" y="31"/>
                  </a:cubicBezTo>
                  <a:cubicBezTo>
                    <a:pt x="78" y="41"/>
                    <a:pt x="70" y="50"/>
                    <a:pt x="61" y="59"/>
                  </a:cubicBezTo>
                  <a:cubicBezTo>
                    <a:pt x="51" y="67"/>
                    <a:pt x="42" y="75"/>
                    <a:pt x="32" y="83"/>
                  </a:cubicBezTo>
                  <a:cubicBezTo>
                    <a:pt x="22"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 name="Freeform 28">
              <a:extLst>
                <a:ext uri="{FF2B5EF4-FFF2-40B4-BE49-F238E27FC236}">
                  <a16:creationId xmlns:a16="http://schemas.microsoft.com/office/drawing/2014/main" id="{7310FCE0-3632-4F7B-82E7-95CBB9A8C269}"/>
                </a:ext>
              </a:extLst>
            </p:cNvPr>
            <p:cNvSpPr>
              <a:spLocks/>
            </p:cNvSpPr>
            <p:nvPr/>
          </p:nvSpPr>
          <p:spPr bwMode="auto">
            <a:xfrm>
              <a:off x="665163" y="5260975"/>
              <a:ext cx="261938" cy="252413"/>
            </a:xfrm>
            <a:custGeom>
              <a:avLst/>
              <a:gdLst>
                <a:gd name="T0" fmla="*/ 0 w 107"/>
                <a:gd name="T1" fmla="*/ 103 h 103"/>
                <a:gd name="T2" fmla="*/ 56 w 107"/>
                <a:gd name="T3" fmla="*/ 54 h 103"/>
                <a:gd name="T4" fmla="*/ 63 w 107"/>
                <a:gd name="T5" fmla="*/ 48 h 103"/>
                <a:gd name="T6" fmla="*/ 69 w 107"/>
                <a:gd name="T7" fmla="*/ 41 h 103"/>
                <a:gd name="T8" fmla="*/ 82 w 107"/>
                <a:gd name="T9" fmla="*/ 28 h 103"/>
                <a:gd name="T10" fmla="*/ 107 w 107"/>
                <a:gd name="T11" fmla="*/ 0 h 103"/>
                <a:gd name="T12" fmla="*/ 86 w 107"/>
                <a:gd name="T13" fmla="*/ 31 h 103"/>
                <a:gd name="T14" fmla="*/ 60 w 107"/>
                <a:gd name="T15" fmla="*/ 58 h 103"/>
                <a:gd name="T16" fmla="*/ 31 w 107"/>
                <a:gd name="T17" fmla="*/ 82 h 103"/>
                <a:gd name="T18" fmla="*/ 0 w 107"/>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0" y="103"/>
                  </a:moveTo>
                  <a:cubicBezTo>
                    <a:pt x="19" y="87"/>
                    <a:pt x="38" y="71"/>
                    <a:pt x="56" y="54"/>
                  </a:cubicBezTo>
                  <a:cubicBezTo>
                    <a:pt x="63" y="48"/>
                    <a:pt x="63" y="48"/>
                    <a:pt x="63" y="48"/>
                  </a:cubicBezTo>
                  <a:cubicBezTo>
                    <a:pt x="69" y="41"/>
                    <a:pt x="69" y="41"/>
                    <a:pt x="69" y="41"/>
                  </a:cubicBezTo>
                  <a:cubicBezTo>
                    <a:pt x="74" y="37"/>
                    <a:pt x="78" y="32"/>
                    <a:pt x="82" y="28"/>
                  </a:cubicBezTo>
                  <a:cubicBezTo>
                    <a:pt x="91" y="19"/>
                    <a:pt x="99" y="9"/>
                    <a:pt x="107" y="0"/>
                  </a:cubicBezTo>
                  <a:cubicBezTo>
                    <a:pt x="101" y="11"/>
                    <a:pt x="94" y="21"/>
                    <a:pt x="86" y="31"/>
                  </a:cubicBezTo>
                  <a:cubicBezTo>
                    <a:pt x="78" y="40"/>
                    <a:pt x="69" y="50"/>
                    <a:pt x="60" y="58"/>
                  </a:cubicBezTo>
                  <a:cubicBezTo>
                    <a:pt x="51" y="67"/>
                    <a:pt x="41" y="75"/>
                    <a:pt x="31"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 name="Freeform 29">
              <a:extLst>
                <a:ext uri="{FF2B5EF4-FFF2-40B4-BE49-F238E27FC236}">
                  <a16:creationId xmlns:a16="http://schemas.microsoft.com/office/drawing/2014/main" id="{1C35AF21-CC9B-41A2-B1F5-30E017A4E5E5}"/>
                </a:ext>
              </a:extLst>
            </p:cNvPr>
            <p:cNvSpPr>
              <a:spLocks/>
            </p:cNvSpPr>
            <p:nvPr/>
          </p:nvSpPr>
          <p:spPr bwMode="auto">
            <a:xfrm>
              <a:off x="239713" y="4765675"/>
              <a:ext cx="414338" cy="254000"/>
            </a:xfrm>
            <a:custGeom>
              <a:avLst/>
              <a:gdLst>
                <a:gd name="T0" fmla="*/ 0 w 170"/>
                <a:gd name="T1" fmla="*/ 0 h 104"/>
                <a:gd name="T2" fmla="*/ 39 w 170"/>
                <a:gd name="T3" fmla="*/ 31 h 104"/>
                <a:gd name="T4" fmla="*/ 81 w 170"/>
                <a:gd name="T5" fmla="*/ 59 h 104"/>
                <a:gd name="T6" fmla="*/ 102 w 170"/>
                <a:gd name="T7" fmla="*/ 72 h 104"/>
                <a:gd name="T8" fmla="*/ 113 w 170"/>
                <a:gd name="T9" fmla="*/ 78 h 104"/>
                <a:gd name="T10" fmla="*/ 119 w 170"/>
                <a:gd name="T11" fmla="*/ 81 h 104"/>
                <a:gd name="T12" fmla="*/ 124 w 170"/>
                <a:gd name="T13" fmla="*/ 84 h 104"/>
                <a:gd name="T14" fmla="*/ 136 w 170"/>
                <a:gd name="T15" fmla="*/ 89 h 104"/>
                <a:gd name="T16" fmla="*/ 147 w 170"/>
                <a:gd name="T17" fmla="*/ 94 h 104"/>
                <a:gd name="T18" fmla="*/ 153 w 170"/>
                <a:gd name="T19" fmla="*/ 97 h 104"/>
                <a:gd name="T20" fmla="*/ 158 w 170"/>
                <a:gd name="T21" fmla="*/ 99 h 104"/>
                <a:gd name="T22" fmla="*/ 170 w 170"/>
                <a:gd name="T23" fmla="*/ 104 h 104"/>
                <a:gd name="T24" fmla="*/ 122 w 170"/>
                <a:gd name="T25" fmla="*/ 88 h 104"/>
                <a:gd name="T26" fmla="*/ 117 w 170"/>
                <a:gd name="T27" fmla="*/ 85 h 104"/>
                <a:gd name="T28" fmla="*/ 111 w 170"/>
                <a:gd name="T29" fmla="*/ 82 h 104"/>
                <a:gd name="T30" fmla="*/ 100 w 170"/>
                <a:gd name="T31" fmla="*/ 77 h 104"/>
                <a:gd name="T32" fmla="*/ 78 w 170"/>
                <a:gd name="T33" fmla="*/ 64 h 104"/>
                <a:gd name="T34" fmla="*/ 37 w 170"/>
                <a:gd name="T35" fmla="*/ 35 h 104"/>
                <a:gd name="T36" fmla="*/ 0 w 170"/>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104">
                  <a:moveTo>
                    <a:pt x="0" y="0"/>
                  </a:moveTo>
                  <a:cubicBezTo>
                    <a:pt x="13" y="11"/>
                    <a:pt x="26" y="21"/>
                    <a:pt x="39" y="31"/>
                  </a:cubicBezTo>
                  <a:cubicBezTo>
                    <a:pt x="53" y="41"/>
                    <a:pt x="67" y="51"/>
                    <a:pt x="81" y="59"/>
                  </a:cubicBezTo>
                  <a:cubicBezTo>
                    <a:pt x="88" y="64"/>
                    <a:pt x="95" y="68"/>
                    <a:pt x="102" y="72"/>
                  </a:cubicBezTo>
                  <a:cubicBezTo>
                    <a:pt x="113" y="78"/>
                    <a:pt x="113" y="78"/>
                    <a:pt x="113" y="78"/>
                  </a:cubicBezTo>
                  <a:cubicBezTo>
                    <a:pt x="119" y="81"/>
                    <a:pt x="119" y="81"/>
                    <a:pt x="119" y="81"/>
                  </a:cubicBezTo>
                  <a:cubicBezTo>
                    <a:pt x="124" y="84"/>
                    <a:pt x="124" y="84"/>
                    <a:pt x="124" y="84"/>
                  </a:cubicBezTo>
                  <a:cubicBezTo>
                    <a:pt x="136" y="89"/>
                    <a:pt x="136" y="89"/>
                    <a:pt x="136" y="89"/>
                  </a:cubicBezTo>
                  <a:cubicBezTo>
                    <a:pt x="147" y="94"/>
                    <a:pt x="147" y="94"/>
                    <a:pt x="147" y="94"/>
                  </a:cubicBezTo>
                  <a:cubicBezTo>
                    <a:pt x="149" y="95"/>
                    <a:pt x="151" y="96"/>
                    <a:pt x="153" y="97"/>
                  </a:cubicBezTo>
                  <a:cubicBezTo>
                    <a:pt x="158" y="99"/>
                    <a:pt x="158" y="99"/>
                    <a:pt x="158" y="99"/>
                  </a:cubicBezTo>
                  <a:cubicBezTo>
                    <a:pt x="162" y="101"/>
                    <a:pt x="166" y="102"/>
                    <a:pt x="170" y="104"/>
                  </a:cubicBezTo>
                  <a:cubicBezTo>
                    <a:pt x="154" y="100"/>
                    <a:pt x="138" y="95"/>
                    <a:pt x="122" y="88"/>
                  </a:cubicBezTo>
                  <a:cubicBezTo>
                    <a:pt x="117" y="85"/>
                    <a:pt x="117" y="85"/>
                    <a:pt x="117" y="85"/>
                  </a:cubicBezTo>
                  <a:cubicBezTo>
                    <a:pt x="111" y="82"/>
                    <a:pt x="111" y="82"/>
                    <a:pt x="111" y="82"/>
                  </a:cubicBezTo>
                  <a:cubicBezTo>
                    <a:pt x="100" y="77"/>
                    <a:pt x="100" y="77"/>
                    <a:pt x="100" y="77"/>
                  </a:cubicBezTo>
                  <a:cubicBezTo>
                    <a:pt x="92" y="73"/>
                    <a:pt x="85" y="69"/>
                    <a:pt x="78" y="64"/>
                  </a:cubicBezTo>
                  <a:cubicBezTo>
                    <a:pt x="63" y="55"/>
                    <a:pt x="50" y="46"/>
                    <a:pt x="37" y="35"/>
                  </a:cubicBezTo>
                  <a:cubicBezTo>
                    <a:pt x="24" y="24"/>
                    <a:pt x="11" y="13"/>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0" name="Freeform 30">
              <a:extLst>
                <a:ext uri="{FF2B5EF4-FFF2-40B4-BE49-F238E27FC236}">
                  <a16:creationId xmlns:a16="http://schemas.microsoft.com/office/drawing/2014/main" id="{570C6821-3558-4D8E-96DF-0232159E2CF8}"/>
                </a:ext>
              </a:extLst>
            </p:cNvPr>
            <p:cNvSpPr>
              <a:spLocks/>
            </p:cNvSpPr>
            <p:nvPr/>
          </p:nvSpPr>
          <p:spPr bwMode="auto">
            <a:xfrm>
              <a:off x="122238" y="4746625"/>
              <a:ext cx="531813" cy="346075"/>
            </a:xfrm>
            <a:custGeom>
              <a:avLst/>
              <a:gdLst>
                <a:gd name="T0" fmla="*/ 0 w 218"/>
                <a:gd name="T1" fmla="*/ 0 h 142"/>
                <a:gd name="T2" fmla="*/ 25 w 218"/>
                <a:gd name="T3" fmla="*/ 21 h 142"/>
                <a:gd name="T4" fmla="*/ 38 w 218"/>
                <a:gd name="T5" fmla="*/ 31 h 142"/>
                <a:gd name="T6" fmla="*/ 51 w 218"/>
                <a:gd name="T7" fmla="*/ 41 h 142"/>
                <a:gd name="T8" fmla="*/ 64 w 218"/>
                <a:gd name="T9" fmla="*/ 51 h 142"/>
                <a:gd name="T10" fmla="*/ 77 w 218"/>
                <a:gd name="T11" fmla="*/ 60 h 142"/>
                <a:gd name="T12" fmla="*/ 91 w 218"/>
                <a:gd name="T13" fmla="*/ 70 h 142"/>
                <a:gd name="T14" fmla="*/ 104 w 218"/>
                <a:gd name="T15" fmla="*/ 79 h 142"/>
                <a:gd name="T16" fmla="*/ 117 w 218"/>
                <a:gd name="T17" fmla="*/ 88 h 142"/>
                <a:gd name="T18" fmla="*/ 124 w 218"/>
                <a:gd name="T19" fmla="*/ 93 h 142"/>
                <a:gd name="T20" fmla="*/ 131 w 218"/>
                <a:gd name="T21" fmla="*/ 97 h 142"/>
                <a:gd name="T22" fmla="*/ 145 w 218"/>
                <a:gd name="T23" fmla="*/ 106 h 142"/>
                <a:gd name="T24" fmla="*/ 159 w 218"/>
                <a:gd name="T25" fmla="*/ 114 h 142"/>
                <a:gd name="T26" fmla="*/ 218 w 218"/>
                <a:gd name="T27" fmla="*/ 142 h 142"/>
                <a:gd name="T28" fmla="*/ 157 w 218"/>
                <a:gd name="T29" fmla="*/ 118 h 142"/>
                <a:gd name="T30" fmla="*/ 101 w 218"/>
                <a:gd name="T31" fmla="*/ 84 h 142"/>
                <a:gd name="T32" fmla="*/ 48 w 218"/>
                <a:gd name="T33" fmla="*/ 44 h 142"/>
                <a:gd name="T34" fmla="*/ 0 w 218"/>
                <a:gd name="T3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42">
                  <a:moveTo>
                    <a:pt x="0" y="0"/>
                  </a:moveTo>
                  <a:cubicBezTo>
                    <a:pt x="8" y="7"/>
                    <a:pt x="17" y="14"/>
                    <a:pt x="25" y="21"/>
                  </a:cubicBezTo>
                  <a:cubicBezTo>
                    <a:pt x="30" y="24"/>
                    <a:pt x="34" y="27"/>
                    <a:pt x="38" y="31"/>
                  </a:cubicBezTo>
                  <a:cubicBezTo>
                    <a:pt x="43" y="34"/>
                    <a:pt x="47" y="37"/>
                    <a:pt x="51" y="41"/>
                  </a:cubicBezTo>
                  <a:cubicBezTo>
                    <a:pt x="55" y="44"/>
                    <a:pt x="60" y="47"/>
                    <a:pt x="64" y="51"/>
                  </a:cubicBezTo>
                  <a:cubicBezTo>
                    <a:pt x="69" y="54"/>
                    <a:pt x="73" y="57"/>
                    <a:pt x="77" y="60"/>
                  </a:cubicBezTo>
                  <a:cubicBezTo>
                    <a:pt x="91" y="70"/>
                    <a:pt x="91" y="70"/>
                    <a:pt x="91" y="70"/>
                  </a:cubicBezTo>
                  <a:cubicBezTo>
                    <a:pt x="104" y="79"/>
                    <a:pt x="104" y="79"/>
                    <a:pt x="104" y="79"/>
                  </a:cubicBezTo>
                  <a:cubicBezTo>
                    <a:pt x="108" y="82"/>
                    <a:pt x="113" y="85"/>
                    <a:pt x="117" y="88"/>
                  </a:cubicBezTo>
                  <a:cubicBezTo>
                    <a:pt x="124" y="93"/>
                    <a:pt x="124" y="93"/>
                    <a:pt x="124" y="93"/>
                  </a:cubicBezTo>
                  <a:cubicBezTo>
                    <a:pt x="131" y="97"/>
                    <a:pt x="131" y="97"/>
                    <a:pt x="131" y="97"/>
                  </a:cubicBezTo>
                  <a:cubicBezTo>
                    <a:pt x="136" y="100"/>
                    <a:pt x="140" y="103"/>
                    <a:pt x="145" y="106"/>
                  </a:cubicBezTo>
                  <a:cubicBezTo>
                    <a:pt x="159" y="114"/>
                    <a:pt x="159" y="114"/>
                    <a:pt x="159" y="114"/>
                  </a:cubicBezTo>
                  <a:cubicBezTo>
                    <a:pt x="178" y="124"/>
                    <a:pt x="198" y="134"/>
                    <a:pt x="218" y="142"/>
                  </a:cubicBezTo>
                  <a:cubicBezTo>
                    <a:pt x="197" y="136"/>
                    <a:pt x="177" y="128"/>
                    <a:pt x="157" y="118"/>
                  </a:cubicBezTo>
                  <a:cubicBezTo>
                    <a:pt x="137" y="108"/>
                    <a:pt x="119" y="96"/>
                    <a:pt x="101" y="84"/>
                  </a:cubicBezTo>
                  <a:cubicBezTo>
                    <a:pt x="83" y="72"/>
                    <a:pt x="65" y="58"/>
                    <a:pt x="48" y="44"/>
                  </a:cubicBezTo>
                  <a:cubicBezTo>
                    <a:pt x="32" y="30"/>
                    <a:pt x="15"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1" name="Freeform 31">
              <a:extLst>
                <a:ext uri="{FF2B5EF4-FFF2-40B4-BE49-F238E27FC236}">
                  <a16:creationId xmlns:a16="http://schemas.microsoft.com/office/drawing/2014/main" id="{4DB2B916-7BC5-4CC2-B073-3DA36D86569E}"/>
                </a:ext>
              </a:extLst>
            </p:cNvPr>
            <p:cNvSpPr>
              <a:spLocks/>
            </p:cNvSpPr>
            <p:nvPr/>
          </p:nvSpPr>
          <p:spPr bwMode="auto">
            <a:xfrm>
              <a:off x="239713" y="5773738"/>
              <a:ext cx="482600" cy="277813"/>
            </a:xfrm>
            <a:custGeom>
              <a:avLst/>
              <a:gdLst>
                <a:gd name="T0" fmla="*/ 0 w 198"/>
                <a:gd name="T1" fmla="*/ 0 h 114"/>
                <a:gd name="T2" fmla="*/ 40 w 198"/>
                <a:gd name="T3" fmla="*/ 42 h 114"/>
                <a:gd name="T4" fmla="*/ 45 w 198"/>
                <a:gd name="T5" fmla="*/ 47 h 114"/>
                <a:gd name="T6" fmla="*/ 51 w 198"/>
                <a:gd name="T7" fmla="*/ 51 h 114"/>
                <a:gd name="T8" fmla="*/ 63 w 198"/>
                <a:gd name="T9" fmla="*/ 60 h 114"/>
                <a:gd name="T10" fmla="*/ 75 w 198"/>
                <a:gd name="T11" fmla="*/ 68 h 114"/>
                <a:gd name="T12" fmla="*/ 88 w 198"/>
                <a:gd name="T13" fmla="*/ 75 h 114"/>
                <a:gd name="T14" fmla="*/ 101 w 198"/>
                <a:gd name="T15" fmla="*/ 82 h 114"/>
                <a:gd name="T16" fmla="*/ 107 w 198"/>
                <a:gd name="T17" fmla="*/ 85 h 114"/>
                <a:gd name="T18" fmla="*/ 114 w 198"/>
                <a:gd name="T19" fmla="*/ 88 h 114"/>
                <a:gd name="T20" fmla="*/ 127 w 198"/>
                <a:gd name="T21" fmla="*/ 94 h 114"/>
                <a:gd name="T22" fmla="*/ 141 w 198"/>
                <a:gd name="T23" fmla="*/ 99 h 114"/>
                <a:gd name="T24" fmla="*/ 148 w 198"/>
                <a:gd name="T25" fmla="*/ 101 h 114"/>
                <a:gd name="T26" fmla="*/ 155 w 198"/>
                <a:gd name="T27" fmla="*/ 103 h 114"/>
                <a:gd name="T28" fmla="*/ 169 w 198"/>
                <a:gd name="T29" fmla="*/ 107 h 114"/>
                <a:gd name="T30" fmla="*/ 198 w 198"/>
                <a:gd name="T31" fmla="*/ 114 h 114"/>
                <a:gd name="T32" fmla="*/ 183 w 198"/>
                <a:gd name="T33" fmla="*/ 112 h 114"/>
                <a:gd name="T34" fmla="*/ 176 w 198"/>
                <a:gd name="T35" fmla="*/ 111 h 114"/>
                <a:gd name="T36" fmla="*/ 168 w 198"/>
                <a:gd name="T37" fmla="*/ 110 h 114"/>
                <a:gd name="T38" fmla="*/ 154 w 198"/>
                <a:gd name="T39" fmla="*/ 107 h 114"/>
                <a:gd name="T40" fmla="*/ 147 w 198"/>
                <a:gd name="T41" fmla="*/ 105 h 114"/>
                <a:gd name="T42" fmla="*/ 140 w 198"/>
                <a:gd name="T43" fmla="*/ 103 h 114"/>
                <a:gd name="T44" fmla="*/ 126 w 198"/>
                <a:gd name="T45" fmla="*/ 98 h 114"/>
                <a:gd name="T46" fmla="*/ 112 w 198"/>
                <a:gd name="T47" fmla="*/ 93 h 114"/>
                <a:gd name="T48" fmla="*/ 105 w 198"/>
                <a:gd name="T49" fmla="*/ 90 h 114"/>
                <a:gd name="T50" fmla="*/ 98 w 198"/>
                <a:gd name="T51" fmla="*/ 87 h 114"/>
                <a:gd name="T52" fmla="*/ 85 w 198"/>
                <a:gd name="T53" fmla="*/ 80 h 114"/>
                <a:gd name="T54" fmla="*/ 37 w 198"/>
                <a:gd name="T55" fmla="*/ 45 h 114"/>
                <a:gd name="T56" fmla="*/ 0 w 198"/>
                <a:gd name="T5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4">
                  <a:moveTo>
                    <a:pt x="0" y="0"/>
                  </a:moveTo>
                  <a:cubicBezTo>
                    <a:pt x="11" y="16"/>
                    <a:pt x="25" y="30"/>
                    <a:pt x="40" y="42"/>
                  </a:cubicBezTo>
                  <a:cubicBezTo>
                    <a:pt x="45" y="47"/>
                    <a:pt x="45" y="47"/>
                    <a:pt x="45" y="47"/>
                  </a:cubicBezTo>
                  <a:cubicBezTo>
                    <a:pt x="47" y="48"/>
                    <a:pt x="49" y="50"/>
                    <a:pt x="51" y="51"/>
                  </a:cubicBezTo>
                  <a:cubicBezTo>
                    <a:pt x="55" y="54"/>
                    <a:pt x="59" y="57"/>
                    <a:pt x="63" y="60"/>
                  </a:cubicBezTo>
                  <a:cubicBezTo>
                    <a:pt x="67" y="62"/>
                    <a:pt x="71" y="65"/>
                    <a:pt x="75" y="68"/>
                  </a:cubicBezTo>
                  <a:cubicBezTo>
                    <a:pt x="88" y="75"/>
                    <a:pt x="88" y="75"/>
                    <a:pt x="88" y="75"/>
                  </a:cubicBezTo>
                  <a:cubicBezTo>
                    <a:pt x="92" y="77"/>
                    <a:pt x="96" y="80"/>
                    <a:pt x="101" y="82"/>
                  </a:cubicBezTo>
                  <a:cubicBezTo>
                    <a:pt x="107" y="85"/>
                    <a:pt x="107" y="85"/>
                    <a:pt x="107" y="85"/>
                  </a:cubicBezTo>
                  <a:cubicBezTo>
                    <a:pt x="114" y="88"/>
                    <a:pt x="114" y="88"/>
                    <a:pt x="114" y="88"/>
                  </a:cubicBezTo>
                  <a:cubicBezTo>
                    <a:pt x="118" y="90"/>
                    <a:pt x="123" y="92"/>
                    <a:pt x="127" y="94"/>
                  </a:cubicBezTo>
                  <a:cubicBezTo>
                    <a:pt x="141" y="99"/>
                    <a:pt x="141" y="99"/>
                    <a:pt x="141" y="99"/>
                  </a:cubicBezTo>
                  <a:cubicBezTo>
                    <a:pt x="148" y="101"/>
                    <a:pt x="148" y="101"/>
                    <a:pt x="148" y="101"/>
                  </a:cubicBezTo>
                  <a:cubicBezTo>
                    <a:pt x="155" y="103"/>
                    <a:pt x="155" y="103"/>
                    <a:pt x="155" y="103"/>
                  </a:cubicBezTo>
                  <a:cubicBezTo>
                    <a:pt x="169" y="107"/>
                    <a:pt x="169" y="107"/>
                    <a:pt x="169" y="107"/>
                  </a:cubicBezTo>
                  <a:cubicBezTo>
                    <a:pt x="179" y="110"/>
                    <a:pt x="188" y="112"/>
                    <a:pt x="198" y="114"/>
                  </a:cubicBezTo>
                  <a:cubicBezTo>
                    <a:pt x="193" y="113"/>
                    <a:pt x="188" y="113"/>
                    <a:pt x="183" y="112"/>
                  </a:cubicBezTo>
                  <a:cubicBezTo>
                    <a:pt x="176" y="111"/>
                    <a:pt x="176" y="111"/>
                    <a:pt x="176" y="111"/>
                  </a:cubicBezTo>
                  <a:cubicBezTo>
                    <a:pt x="173" y="111"/>
                    <a:pt x="171" y="111"/>
                    <a:pt x="168" y="110"/>
                  </a:cubicBezTo>
                  <a:cubicBezTo>
                    <a:pt x="154" y="107"/>
                    <a:pt x="154" y="107"/>
                    <a:pt x="154" y="107"/>
                  </a:cubicBezTo>
                  <a:cubicBezTo>
                    <a:pt x="152" y="106"/>
                    <a:pt x="149" y="106"/>
                    <a:pt x="147" y="105"/>
                  </a:cubicBezTo>
                  <a:cubicBezTo>
                    <a:pt x="140" y="103"/>
                    <a:pt x="140" y="103"/>
                    <a:pt x="140" y="103"/>
                  </a:cubicBezTo>
                  <a:cubicBezTo>
                    <a:pt x="126" y="98"/>
                    <a:pt x="126" y="98"/>
                    <a:pt x="126" y="98"/>
                  </a:cubicBezTo>
                  <a:cubicBezTo>
                    <a:pt x="121" y="97"/>
                    <a:pt x="116" y="95"/>
                    <a:pt x="112" y="93"/>
                  </a:cubicBezTo>
                  <a:cubicBezTo>
                    <a:pt x="105" y="90"/>
                    <a:pt x="105" y="90"/>
                    <a:pt x="105" y="90"/>
                  </a:cubicBezTo>
                  <a:cubicBezTo>
                    <a:pt x="98" y="87"/>
                    <a:pt x="98" y="87"/>
                    <a:pt x="98" y="87"/>
                  </a:cubicBezTo>
                  <a:cubicBezTo>
                    <a:pt x="94" y="85"/>
                    <a:pt x="89" y="82"/>
                    <a:pt x="85" y="80"/>
                  </a:cubicBezTo>
                  <a:cubicBezTo>
                    <a:pt x="68" y="70"/>
                    <a:pt x="52" y="59"/>
                    <a:pt x="37" y="45"/>
                  </a:cubicBezTo>
                  <a:cubicBezTo>
                    <a:pt x="22" y="32"/>
                    <a:pt x="9" y="1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2" name="Freeform 32">
              <a:extLst>
                <a:ext uri="{FF2B5EF4-FFF2-40B4-BE49-F238E27FC236}">
                  <a16:creationId xmlns:a16="http://schemas.microsoft.com/office/drawing/2014/main" id="{AF6E0FFB-409E-4D45-90F2-E8D06B56291B}"/>
                </a:ext>
              </a:extLst>
            </p:cNvPr>
            <p:cNvSpPr>
              <a:spLocks/>
            </p:cNvSpPr>
            <p:nvPr/>
          </p:nvSpPr>
          <p:spPr bwMode="auto">
            <a:xfrm>
              <a:off x="236538" y="6007100"/>
              <a:ext cx="519113" cy="225425"/>
            </a:xfrm>
            <a:custGeom>
              <a:avLst/>
              <a:gdLst>
                <a:gd name="T0" fmla="*/ 0 w 213"/>
                <a:gd name="T1" fmla="*/ 0 h 92"/>
                <a:gd name="T2" fmla="*/ 46 w 213"/>
                <a:gd name="T3" fmla="*/ 37 h 92"/>
                <a:gd name="T4" fmla="*/ 98 w 213"/>
                <a:gd name="T5" fmla="*/ 64 h 92"/>
                <a:gd name="T6" fmla="*/ 154 w 213"/>
                <a:gd name="T7" fmla="*/ 83 h 92"/>
                <a:gd name="T8" fmla="*/ 183 w 213"/>
                <a:gd name="T9" fmla="*/ 89 h 92"/>
                <a:gd name="T10" fmla="*/ 198 w 213"/>
                <a:gd name="T11" fmla="*/ 91 h 92"/>
                <a:gd name="T12" fmla="*/ 213 w 213"/>
                <a:gd name="T13" fmla="*/ 92 h 92"/>
                <a:gd name="T14" fmla="*/ 198 w 213"/>
                <a:gd name="T15" fmla="*/ 92 h 92"/>
                <a:gd name="T16" fmla="*/ 183 w 213"/>
                <a:gd name="T17" fmla="*/ 91 h 92"/>
                <a:gd name="T18" fmla="*/ 168 w 213"/>
                <a:gd name="T19" fmla="*/ 90 h 92"/>
                <a:gd name="T20" fmla="*/ 161 w 213"/>
                <a:gd name="T21" fmla="*/ 89 h 92"/>
                <a:gd name="T22" fmla="*/ 153 w 213"/>
                <a:gd name="T23" fmla="*/ 87 h 92"/>
                <a:gd name="T24" fmla="*/ 139 w 213"/>
                <a:gd name="T25" fmla="*/ 84 h 92"/>
                <a:gd name="T26" fmla="*/ 124 w 213"/>
                <a:gd name="T27" fmla="*/ 80 h 92"/>
                <a:gd name="T28" fmla="*/ 121 w 213"/>
                <a:gd name="T29" fmla="*/ 79 h 92"/>
                <a:gd name="T30" fmla="*/ 117 w 213"/>
                <a:gd name="T31" fmla="*/ 78 h 92"/>
                <a:gd name="T32" fmla="*/ 110 w 213"/>
                <a:gd name="T33" fmla="*/ 75 h 92"/>
                <a:gd name="T34" fmla="*/ 96 w 213"/>
                <a:gd name="T35" fmla="*/ 70 h 92"/>
                <a:gd name="T36" fmla="*/ 44 w 213"/>
                <a:gd name="T37" fmla="*/ 40 h 92"/>
                <a:gd name="T38" fmla="*/ 38 w 213"/>
                <a:gd name="T39" fmla="*/ 36 h 92"/>
                <a:gd name="T40" fmla="*/ 32 w 213"/>
                <a:gd name="T41" fmla="*/ 31 h 92"/>
                <a:gd name="T42" fmla="*/ 20 w 213"/>
                <a:gd name="T43" fmla="*/ 22 h 92"/>
                <a:gd name="T44" fmla="*/ 0 w 213"/>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92">
                  <a:moveTo>
                    <a:pt x="0" y="0"/>
                  </a:moveTo>
                  <a:cubicBezTo>
                    <a:pt x="14" y="14"/>
                    <a:pt x="30" y="26"/>
                    <a:pt x="46" y="37"/>
                  </a:cubicBezTo>
                  <a:cubicBezTo>
                    <a:pt x="63" y="47"/>
                    <a:pt x="80" y="57"/>
                    <a:pt x="98" y="64"/>
                  </a:cubicBezTo>
                  <a:cubicBezTo>
                    <a:pt x="116" y="72"/>
                    <a:pt x="135" y="79"/>
                    <a:pt x="154" y="83"/>
                  </a:cubicBezTo>
                  <a:cubicBezTo>
                    <a:pt x="164" y="86"/>
                    <a:pt x="174" y="87"/>
                    <a:pt x="183" y="89"/>
                  </a:cubicBezTo>
                  <a:cubicBezTo>
                    <a:pt x="188" y="90"/>
                    <a:pt x="193" y="90"/>
                    <a:pt x="198" y="91"/>
                  </a:cubicBezTo>
                  <a:cubicBezTo>
                    <a:pt x="203" y="91"/>
                    <a:pt x="208" y="92"/>
                    <a:pt x="213" y="92"/>
                  </a:cubicBezTo>
                  <a:cubicBezTo>
                    <a:pt x="208" y="92"/>
                    <a:pt x="203" y="92"/>
                    <a:pt x="198" y="92"/>
                  </a:cubicBezTo>
                  <a:cubicBezTo>
                    <a:pt x="193" y="92"/>
                    <a:pt x="188" y="92"/>
                    <a:pt x="183" y="91"/>
                  </a:cubicBezTo>
                  <a:cubicBezTo>
                    <a:pt x="168" y="90"/>
                    <a:pt x="168" y="90"/>
                    <a:pt x="168" y="90"/>
                  </a:cubicBezTo>
                  <a:cubicBezTo>
                    <a:pt x="166" y="90"/>
                    <a:pt x="163" y="89"/>
                    <a:pt x="161" y="89"/>
                  </a:cubicBezTo>
                  <a:cubicBezTo>
                    <a:pt x="153" y="87"/>
                    <a:pt x="153" y="87"/>
                    <a:pt x="153" y="87"/>
                  </a:cubicBezTo>
                  <a:cubicBezTo>
                    <a:pt x="148" y="86"/>
                    <a:pt x="143" y="86"/>
                    <a:pt x="139" y="84"/>
                  </a:cubicBezTo>
                  <a:cubicBezTo>
                    <a:pt x="124" y="80"/>
                    <a:pt x="124" y="80"/>
                    <a:pt x="124" y="80"/>
                  </a:cubicBezTo>
                  <a:cubicBezTo>
                    <a:pt x="121" y="79"/>
                    <a:pt x="121" y="79"/>
                    <a:pt x="121" y="79"/>
                  </a:cubicBezTo>
                  <a:cubicBezTo>
                    <a:pt x="117" y="78"/>
                    <a:pt x="117" y="78"/>
                    <a:pt x="117" y="78"/>
                  </a:cubicBezTo>
                  <a:cubicBezTo>
                    <a:pt x="110" y="75"/>
                    <a:pt x="110" y="75"/>
                    <a:pt x="110" y="75"/>
                  </a:cubicBezTo>
                  <a:cubicBezTo>
                    <a:pt x="105" y="73"/>
                    <a:pt x="101" y="72"/>
                    <a:pt x="96" y="70"/>
                  </a:cubicBezTo>
                  <a:cubicBezTo>
                    <a:pt x="78" y="62"/>
                    <a:pt x="60" y="52"/>
                    <a:pt x="44" y="40"/>
                  </a:cubicBezTo>
                  <a:cubicBezTo>
                    <a:pt x="42" y="39"/>
                    <a:pt x="40" y="37"/>
                    <a:pt x="38" y="36"/>
                  </a:cubicBezTo>
                  <a:cubicBezTo>
                    <a:pt x="32" y="31"/>
                    <a:pt x="32" y="31"/>
                    <a:pt x="32" y="31"/>
                  </a:cubicBezTo>
                  <a:cubicBezTo>
                    <a:pt x="28" y="28"/>
                    <a:pt x="24" y="25"/>
                    <a:pt x="20" y="22"/>
                  </a:cubicBezTo>
                  <a:cubicBezTo>
                    <a:pt x="13" y="15"/>
                    <a:pt x="6"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3" name="Freeform 33">
              <a:extLst>
                <a:ext uri="{FF2B5EF4-FFF2-40B4-BE49-F238E27FC236}">
                  <a16:creationId xmlns:a16="http://schemas.microsoft.com/office/drawing/2014/main" id="{2912605C-F5C9-4BA4-902A-DC96A08F14DC}"/>
                </a:ext>
              </a:extLst>
            </p:cNvPr>
            <p:cNvSpPr>
              <a:spLocks/>
            </p:cNvSpPr>
            <p:nvPr/>
          </p:nvSpPr>
          <p:spPr bwMode="auto">
            <a:xfrm>
              <a:off x="244475" y="5395913"/>
              <a:ext cx="974725" cy="1682750"/>
            </a:xfrm>
            <a:custGeom>
              <a:avLst/>
              <a:gdLst>
                <a:gd name="T0" fmla="*/ 320 w 400"/>
                <a:gd name="T1" fmla="*/ 294 h 690"/>
                <a:gd name="T2" fmla="*/ 333 w 400"/>
                <a:gd name="T3" fmla="*/ 662 h 690"/>
                <a:gd name="T4" fmla="*/ 80 w 400"/>
                <a:gd name="T5" fmla="*/ 395 h 690"/>
                <a:gd name="T6" fmla="*/ 66 w 400"/>
                <a:gd name="T7" fmla="*/ 28 h 690"/>
                <a:gd name="T8" fmla="*/ 320 w 400"/>
                <a:gd name="T9" fmla="*/ 294 h 690"/>
              </a:gdLst>
              <a:ahLst/>
              <a:cxnLst>
                <a:cxn ang="0">
                  <a:pos x="T0" y="T1"/>
                </a:cxn>
                <a:cxn ang="0">
                  <a:pos x="T2" y="T3"/>
                </a:cxn>
                <a:cxn ang="0">
                  <a:pos x="T4" y="T5"/>
                </a:cxn>
                <a:cxn ang="0">
                  <a:pos x="T6" y="T7"/>
                </a:cxn>
                <a:cxn ang="0">
                  <a:pos x="T8" y="T9"/>
                </a:cxn>
              </a:cxnLst>
              <a:rect l="0" t="0" r="r" b="b"/>
              <a:pathLst>
                <a:path w="400" h="690">
                  <a:moveTo>
                    <a:pt x="320" y="294"/>
                  </a:moveTo>
                  <a:cubicBezTo>
                    <a:pt x="393" y="469"/>
                    <a:pt x="400" y="634"/>
                    <a:pt x="333" y="662"/>
                  </a:cubicBezTo>
                  <a:cubicBezTo>
                    <a:pt x="267" y="690"/>
                    <a:pt x="154" y="570"/>
                    <a:pt x="80" y="395"/>
                  </a:cubicBezTo>
                  <a:cubicBezTo>
                    <a:pt x="6" y="220"/>
                    <a:pt x="0" y="55"/>
                    <a:pt x="66" y="28"/>
                  </a:cubicBezTo>
                  <a:cubicBezTo>
                    <a:pt x="133" y="0"/>
                    <a:pt x="246" y="119"/>
                    <a:pt x="320" y="294"/>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4" name="Freeform 34">
              <a:extLst>
                <a:ext uri="{FF2B5EF4-FFF2-40B4-BE49-F238E27FC236}">
                  <a16:creationId xmlns:a16="http://schemas.microsoft.com/office/drawing/2014/main" id="{B160D1AB-ABC4-4B77-AB13-C8F301D105A7}"/>
                </a:ext>
              </a:extLst>
            </p:cNvPr>
            <p:cNvSpPr>
              <a:spLocks/>
            </p:cNvSpPr>
            <p:nvPr/>
          </p:nvSpPr>
          <p:spPr bwMode="auto">
            <a:xfrm>
              <a:off x="660400" y="4875213"/>
              <a:ext cx="1101725" cy="2216150"/>
            </a:xfrm>
            <a:custGeom>
              <a:avLst/>
              <a:gdLst>
                <a:gd name="T0" fmla="*/ 389 w 452"/>
                <a:gd name="T1" fmla="*/ 497 h 908"/>
                <a:gd name="T2" fmla="*/ 112 w 452"/>
                <a:gd name="T3" fmla="*/ 884 h 908"/>
                <a:gd name="T4" fmla="*/ 63 w 452"/>
                <a:gd name="T5" fmla="*/ 410 h 908"/>
                <a:gd name="T6" fmla="*/ 341 w 452"/>
                <a:gd name="T7" fmla="*/ 24 h 908"/>
                <a:gd name="T8" fmla="*/ 389 w 452"/>
                <a:gd name="T9" fmla="*/ 497 h 908"/>
              </a:gdLst>
              <a:ahLst/>
              <a:cxnLst>
                <a:cxn ang="0">
                  <a:pos x="T0" y="T1"/>
                </a:cxn>
                <a:cxn ang="0">
                  <a:pos x="T2" y="T3"/>
                </a:cxn>
                <a:cxn ang="0">
                  <a:pos x="T4" y="T5"/>
                </a:cxn>
                <a:cxn ang="0">
                  <a:pos x="T6" y="T7"/>
                </a:cxn>
                <a:cxn ang="0">
                  <a:pos x="T8" y="T9"/>
                </a:cxn>
              </a:cxnLst>
              <a:rect l="0" t="0" r="r" b="b"/>
              <a:pathLst>
                <a:path w="452" h="908">
                  <a:moveTo>
                    <a:pt x="389" y="497"/>
                  </a:moveTo>
                  <a:cubicBezTo>
                    <a:pt x="326" y="735"/>
                    <a:pt x="201" y="908"/>
                    <a:pt x="112" y="884"/>
                  </a:cubicBezTo>
                  <a:cubicBezTo>
                    <a:pt x="22" y="860"/>
                    <a:pt x="0" y="648"/>
                    <a:pt x="63" y="410"/>
                  </a:cubicBezTo>
                  <a:cubicBezTo>
                    <a:pt x="127" y="173"/>
                    <a:pt x="251" y="0"/>
                    <a:pt x="341" y="24"/>
                  </a:cubicBezTo>
                  <a:cubicBezTo>
                    <a:pt x="430" y="47"/>
                    <a:pt x="452" y="259"/>
                    <a:pt x="389" y="497"/>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5" name="Freeform 35">
              <a:extLst>
                <a:ext uri="{FF2B5EF4-FFF2-40B4-BE49-F238E27FC236}">
                  <a16:creationId xmlns:a16="http://schemas.microsoft.com/office/drawing/2014/main" id="{9AE4E210-AE18-49DE-9BF8-97FCEF0512A8}"/>
                </a:ext>
              </a:extLst>
            </p:cNvPr>
            <p:cNvSpPr>
              <a:spLocks/>
            </p:cNvSpPr>
            <p:nvPr/>
          </p:nvSpPr>
          <p:spPr bwMode="auto">
            <a:xfrm>
              <a:off x="455613" y="5041900"/>
              <a:ext cx="995363" cy="1836738"/>
            </a:xfrm>
            <a:custGeom>
              <a:avLst/>
              <a:gdLst>
                <a:gd name="T0" fmla="*/ 0 w 408"/>
                <a:gd name="T1" fmla="*/ 239 h 753"/>
                <a:gd name="T2" fmla="*/ 58 w 408"/>
                <a:gd name="T3" fmla="*/ 365 h 753"/>
                <a:gd name="T4" fmla="*/ 116 w 408"/>
                <a:gd name="T5" fmla="*/ 491 h 753"/>
                <a:gd name="T6" fmla="*/ 173 w 408"/>
                <a:gd name="T7" fmla="*/ 617 h 753"/>
                <a:gd name="T8" fmla="*/ 230 w 408"/>
                <a:gd name="T9" fmla="*/ 743 h 753"/>
                <a:gd name="T10" fmla="*/ 225 w 408"/>
                <a:gd name="T11" fmla="*/ 744 h 753"/>
                <a:gd name="T12" fmla="*/ 247 w 408"/>
                <a:gd name="T13" fmla="*/ 650 h 753"/>
                <a:gd name="T14" fmla="*/ 270 w 408"/>
                <a:gd name="T15" fmla="*/ 557 h 753"/>
                <a:gd name="T16" fmla="*/ 316 w 408"/>
                <a:gd name="T17" fmla="*/ 371 h 753"/>
                <a:gd name="T18" fmla="*/ 362 w 408"/>
                <a:gd name="T19" fmla="*/ 185 h 753"/>
                <a:gd name="T20" fmla="*/ 408 w 408"/>
                <a:gd name="T21" fmla="*/ 0 h 753"/>
                <a:gd name="T22" fmla="*/ 365 w 408"/>
                <a:gd name="T23" fmla="*/ 186 h 753"/>
                <a:gd name="T24" fmla="*/ 320 w 408"/>
                <a:gd name="T25" fmla="*/ 372 h 753"/>
                <a:gd name="T26" fmla="*/ 275 w 408"/>
                <a:gd name="T27" fmla="*/ 559 h 753"/>
                <a:gd name="T28" fmla="*/ 253 w 408"/>
                <a:gd name="T29" fmla="*/ 652 h 753"/>
                <a:gd name="T30" fmla="*/ 230 w 408"/>
                <a:gd name="T31" fmla="*/ 745 h 753"/>
                <a:gd name="T32" fmla="*/ 228 w 408"/>
                <a:gd name="T33" fmla="*/ 753 h 753"/>
                <a:gd name="T34" fmla="*/ 225 w 408"/>
                <a:gd name="T35" fmla="*/ 745 h 753"/>
                <a:gd name="T36" fmla="*/ 169 w 408"/>
                <a:gd name="T37" fmla="*/ 619 h 753"/>
                <a:gd name="T38" fmla="*/ 112 w 408"/>
                <a:gd name="T39" fmla="*/ 492 h 753"/>
                <a:gd name="T40" fmla="*/ 56 w 408"/>
                <a:gd name="T41" fmla="*/ 366 h 753"/>
                <a:gd name="T42" fmla="*/ 0 w 408"/>
                <a:gd name="T43" fmla="*/ 23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8" h="753">
                  <a:moveTo>
                    <a:pt x="0" y="239"/>
                  </a:moveTo>
                  <a:cubicBezTo>
                    <a:pt x="58" y="365"/>
                    <a:pt x="58" y="365"/>
                    <a:pt x="58" y="365"/>
                  </a:cubicBezTo>
                  <a:cubicBezTo>
                    <a:pt x="78" y="407"/>
                    <a:pt x="97" y="449"/>
                    <a:pt x="116" y="491"/>
                  </a:cubicBezTo>
                  <a:cubicBezTo>
                    <a:pt x="173" y="617"/>
                    <a:pt x="173" y="617"/>
                    <a:pt x="173" y="617"/>
                  </a:cubicBezTo>
                  <a:cubicBezTo>
                    <a:pt x="230" y="743"/>
                    <a:pt x="230" y="743"/>
                    <a:pt x="230" y="743"/>
                  </a:cubicBezTo>
                  <a:cubicBezTo>
                    <a:pt x="225" y="744"/>
                    <a:pt x="225" y="744"/>
                    <a:pt x="225" y="744"/>
                  </a:cubicBezTo>
                  <a:cubicBezTo>
                    <a:pt x="247" y="650"/>
                    <a:pt x="247" y="650"/>
                    <a:pt x="247" y="650"/>
                  </a:cubicBezTo>
                  <a:cubicBezTo>
                    <a:pt x="270" y="557"/>
                    <a:pt x="270" y="557"/>
                    <a:pt x="270" y="557"/>
                  </a:cubicBezTo>
                  <a:cubicBezTo>
                    <a:pt x="316" y="371"/>
                    <a:pt x="316" y="371"/>
                    <a:pt x="316" y="371"/>
                  </a:cubicBezTo>
                  <a:cubicBezTo>
                    <a:pt x="362" y="185"/>
                    <a:pt x="362" y="185"/>
                    <a:pt x="362" y="185"/>
                  </a:cubicBezTo>
                  <a:cubicBezTo>
                    <a:pt x="408" y="0"/>
                    <a:pt x="408" y="0"/>
                    <a:pt x="408" y="0"/>
                  </a:cubicBezTo>
                  <a:cubicBezTo>
                    <a:pt x="365" y="186"/>
                    <a:pt x="365" y="186"/>
                    <a:pt x="365" y="186"/>
                  </a:cubicBezTo>
                  <a:cubicBezTo>
                    <a:pt x="320" y="372"/>
                    <a:pt x="320" y="372"/>
                    <a:pt x="320" y="372"/>
                  </a:cubicBezTo>
                  <a:cubicBezTo>
                    <a:pt x="275" y="559"/>
                    <a:pt x="275" y="559"/>
                    <a:pt x="275" y="559"/>
                  </a:cubicBezTo>
                  <a:cubicBezTo>
                    <a:pt x="253" y="652"/>
                    <a:pt x="253" y="652"/>
                    <a:pt x="253" y="652"/>
                  </a:cubicBezTo>
                  <a:cubicBezTo>
                    <a:pt x="230" y="745"/>
                    <a:pt x="230" y="745"/>
                    <a:pt x="230" y="745"/>
                  </a:cubicBezTo>
                  <a:cubicBezTo>
                    <a:pt x="228" y="753"/>
                    <a:pt x="228" y="753"/>
                    <a:pt x="228" y="753"/>
                  </a:cubicBezTo>
                  <a:cubicBezTo>
                    <a:pt x="225" y="745"/>
                    <a:pt x="225" y="745"/>
                    <a:pt x="225" y="745"/>
                  </a:cubicBezTo>
                  <a:cubicBezTo>
                    <a:pt x="169" y="619"/>
                    <a:pt x="169" y="619"/>
                    <a:pt x="169" y="619"/>
                  </a:cubicBezTo>
                  <a:cubicBezTo>
                    <a:pt x="112" y="492"/>
                    <a:pt x="112" y="492"/>
                    <a:pt x="112" y="492"/>
                  </a:cubicBezTo>
                  <a:cubicBezTo>
                    <a:pt x="94" y="450"/>
                    <a:pt x="75" y="408"/>
                    <a:pt x="56" y="366"/>
                  </a:cubicBezTo>
                  <a:lnTo>
                    <a:pt x="0"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6" name="Freeform 36">
              <a:extLst>
                <a:ext uri="{FF2B5EF4-FFF2-40B4-BE49-F238E27FC236}">
                  <a16:creationId xmlns:a16="http://schemas.microsoft.com/office/drawing/2014/main" id="{5842DFB4-5530-4AE8-81B4-2A2011FA17C5}"/>
                </a:ext>
              </a:extLst>
            </p:cNvPr>
            <p:cNvSpPr>
              <a:spLocks/>
            </p:cNvSpPr>
            <p:nvPr/>
          </p:nvSpPr>
          <p:spPr bwMode="auto">
            <a:xfrm>
              <a:off x="936625" y="6022975"/>
              <a:ext cx="173038" cy="423863"/>
            </a:xfrm>
            <a:custGeom>
              <a:avLst/>
              <a:gdLst>
                <a:gd name="T0" fmla="*/ 0 w 71"/>
                <a:gd name="T1" fmla="*/ 0 h 174"/>
                <a:gd name="T2" fmla="*/ 15 w 71"/>
                <a:gd name="T3" fmla="*/ 45 h 174"/>
                <a:gd name="T4" fmla="*/ 30 w 71"/>
                <a:gd name="T5" fmla="*/ 90 h 174"/>
                <a:gd name="T6" fmla="*/ 47 w 71"/>
                <a:gd name="T7" fmla="*/ 134 h 174"/>
                <a:gd name="T8" fmla="*/ 71 w 71"/>
                <a:gd name="T9" fmla="*/ 174 h 174"/>
                <a:gd name="T10" fmla="*/ 43 w 71"/>
                <a:gd name="T11" fmla="*/ 136 h 174"/>
                <a:gd name="T12" fmla="*/ 25 w 71"/>
                <a:gd name="T13" fmla="*/ 92 h 174"/>
                <a:gd name="T14" fmla="*/ 11 w 71"/>
                <a:gd name="T15" fmla="*/ 46 h 174"/>
                <a:gd name="T16" fmla="*/ 0 w 7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74">
                  <a:moveTo>
                    <a:pt x="0" y="0"/>
                  </a:moveTo>
                  <a:cubicBezTo>
                    <a:pt x="6" y="15"/>
                    <a:pt x="11" y="30"/>
                    <a:pt x="15" y="45"/>
                  </a:cubicBezTo>
                  <a:cubicBezTo>
                    <a:pt x="20" y="60"/>
                    <a:pt x="25" y="75"/>
                    <a:pt x="30" y="90"/>
                  </a:cubicBezTo>
                  <a:cubicBezTo>
                    <a:pt x="35" y="105"/>
                    <a:pt x="41" y="119"/>
                    <a:pt x="47" y="134"/>
                  </a:cubicBezTo>
                  <a:cubicBezTo>
                    <a:pt x="54" y="148"/>
                    <a:pt x="61" y="162"/>
                    <a:pt x="71" y="174"/>
                  </a:cubicBezTo>
                  <a:cubicBezTo>
                    <a:pt x="59" y="164"/>
                    <a:pt x="50" y="150"/>
                    <a:pt x="43" y="136"/>
                  </a:cubicBezTo>
                  <a:cubicBezTo>
                    <a:pt x="36" y="122"/>
                    <a:pt x="30" y="107"/>
                    <a:pt x="25" y="92"/>
                  </a:cubicBezTo>
                  <a:cubicBezTo>
                    <a:pt x="20" y="77"/>
                    <a:pt x="15" y="61"/>
                    <a:pt x="11" y="46"/>
                  </a:cubicBezTo>
                  <a:cubicBezTo>
                    <a:pt x="7" y="31"/>
                    <a:pt x="3" y="1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7" name="Freeform 37">
              <a:extLst>
                <a:ext uri="{FF2B5EF4-FFF2-40B4-BE49-F238E27FC236}">
                  <a16:creationId xmlns:a16="http://schemas.microsoft.com/office/drawing/2014/main" id="{890869F2-60F6-4DB1-AE66-9A20089457CC}"/>
                </a:ext>
              </a:extLst>
            </p:cNvPr>
            <p:cNvSpPr>
              <a:spLocks/>
            </p:cNvSpPr>
            <p:nvPr/>
          </p:nvSpPr>
          <p:spPr bwMode="auto">
            <a:xfrm>
              <a:off x="1006475" y="5829300"/>
              <a:ext cx="150813" cy="422275"/>
            </a:xfrm>
            <a:custGeom>
              <a:avLst/>
              <a:gdLst>
                <a:gd name="T0" fmla="*/ 0 w 62"/>
                <a:gd name="T1" fmla="*/ 0 h 173"/>
                <a:gd name="T2" fmla="*/ 14 w 62"/>
                <a:gd name="T3" fmla="*/ 44 h 173"/>
                <a:gd name="T4" fmla="*/ 27 w 62"/>
                <a:gd name="T5" fmla="*/ 88 h 173"/>
                <a:gd name="T6" fmla="*/ 42 w 62"/>
                <a:gd name="T7" fmla="*/ 131 h 173"/>
                <a:gd name="T8" fmla="*/ 62 w 62"/>
                <a:gd name="T9" fmla="*/ 173 h 173"/>
                <a:gd name="T10" fmla="*/ 38 w 62"/>
                <a:gd name="T11" fmla="*/ 133 h 173"/>
                <a:gd name="T12" fmla="*/ 22 w 62"/>
                <a:gd name="T13" fmla="*/ 90 h 173"/>
                <a:gd name="T14" fmla="*/ 9 w 62"/>
                <a:gd name="T15" fmla="*/ 45 h 173"/>
                <a:gd name="T16" fmla="*/ 0 w 62"/>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73">
                  <a:moveTo>
                    <a:pt x="0" y="0"/>
                  </a:moveTo>
                  <a:cubicBezTo>
                    <a:pt x="5" y="15"/>
                    <a:pt x="9" y="30"/>
                    <a:pt x="14" y="44"/>
                  </a:cubicBezTo>
                  <a:cubicBezTo>
                    <a:pt x="18" y="59"/>
                    <a:pt x="22" y="74"/>
                    <a:pt x="27" y="88"/>
                  </a:cubicBezTo>
                  <a:cubicBezTo>
                    <a:pt x="32" y="103"/>
                    <a:pt x="37" y="117"/>
                    <a:pt x="42" y="131"/>
                  </a:cubicBezTo>
                  <a:cubicBezTo>
                    <a:pt x="48" y="146"/>
                    <a:pt x="54" y="160"/>
                    <a:pt x="62" y="173"/>
                  </a:cubicBezTo>
                  <a:cubicBezTo>
                    <a:pt x="52" y="161"/>
                    <a:pt x="44" y="147"/>
                    <a:pt x="38" y="133"/>
                  </a:cubicBezTo>
                  <a:cubicBezTo>
                    <a:pt x="32" y="119"/>
                    <a:pt x="26" y="105"/>
                    <a:pt x="22" y="90"/>
                  </a:cubicBezTo>
                  <a:cubicBezTo>
                    <a:pt x="17" y="75"/>
                    <a:pt x="13" y="60"/>
                    <a:pt x="9" y="45"/>
                  </a:cubicBezTo>
                  <a:cubicBezTo>
                    <a:pt x="6" y="31"/>
                    <a:pt x="2"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8" name="Freeform 38">
              <a:extLst>
                <a:ext uri="{FF2B5EF4-FFF2-40B4-BE49-F238E27FC236}">
                  <a16:creationId xmlns:a16="http://schemas.microsoft.com/office/drawing/2014/main" id="{28C65013-256D-4254-9FAA-A23E52A53066}"/>
                </a:ext>
              </a:extLst>
            </p:cNvPr>
            <p:cNvSpPr>
              <a:spLocks/>
            </p:cNvSpPr>
            <p:nvPr/>
          </p:nvSpPr>
          <p:spPr bwMode="auto">
            <a:xfrm>
              <a:off x="1079500" y="5418138"/>
              <a:ext cx="171450" cy="447675"/>
            </a:xfrm>
            <a:custGeom>
              <a:avLst/>
              <a:gdLst>
                <a:gd name="T0" fmla="*/ 0 w 70"/>
                <a:gd name="T1" fmla="*/ 0 h 184"/>
                <a:gd name="T2" fmla="*/ 15 w 70"/>
                <a:gd name="T3" fmla="*/ 47 h 184"/>
                <a:gd name="T4" fmla="*/ 29 w 70"/>
                <a:gd name="T5" fmla="*/ 94 h 184"/>
                <a:gd name="T6" fmla="*/ 47 w 70"/>
                <a:gd name="T7" fmla="*/ 141 h 184"/>
                <a:gd name="T8" fmla="*/ 52 w 70"/>
                <a:gd name="T9" fmla="*/ 152 h 184"/>
                <a:gd name="T10" fmla="*/ 57 w 70"/>
                <a:gd name="T11" fmla="*/ 163 h 184"/>
                <a:gd name="T12" fmla="*/ 70 w 70"/>
                <a:gd name="T13" fmla="*/ 184 h 184"/>
                <a:gd name="T14" fmla="*/ 42 w 70"/>
                <a:gd name="T15" fmla="*/ 142 h 184"/>
                <a:gd name="T16" fmla="*/ 24 w 70"/>
                <a:gd name="T17" fmla="*/ 96 h 184"/>
                <a:gd name="T18" fmla="*/ 10 w 70"/>
                <a:gd name="T19" fmla="*/ 48 h 184"/>
                <a:gd name="T20" fmla="*/ 0 w 70"/>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84">
                  <a:moveTo>
                    <a:pt x="0" y="0"/>
                  </a:moveTo>
                  <a:cubicBezTo>
                    <a:pt x="5" y="15"/>
                    <a:pt x="10" y="31"/>
                    <a:pt x="15" y="47"/>
                  </a:cubicBezTo>
                  <a:cubicBezTo>
                    <a:pt x="19" y="63"/>
                    <a:pt x="24" y="79"/>
                    <a:pt x="29" y="94"/>
                  </a:cubicBezTo>
                  <a:cubicBezTo>
                    <a:pt x="35" y="110"/>
                    <a:pt x="40" y="125"/>
                    <a:pt x="47" y="141"/>
                  </a:cubicBezTo>
                  <a:cubicBezTo>
                    <a:pt x="48" y="144"/>
                    <a:pt x="50" y="148"/>
                    <a:pt x="52" y="152"/>
                  </a:cubicBezTo>
                  <a:cubicBezTo>
                    <a:pt x="53" y="155"/>
                    <a:pt x="55" y="159"/>
                    <a:pt x="57" y="163"/>
                  </a:cubicBezTo>
                  <a:cubicBezTo>
                    <a:pt x="61" y="170"/>
                    <a:pt x="65" y="177"/>
                    <a:pt x="70" y="184"/>
                  </a:cubicBezTo>
                  <a:cubicBezTo>
                    <a:pt x="58" y="172"/>
                    <a:pt x="50" y="157"/>
                    <a:pt x="42" y="142"/>
                  </a:cubicBezTo>
                  <a:cubicBezTo>
                    <a:pt x="35" y="127"/>
                    <a:pt x="29" y="112"/>
                    <a:pt x="24" y="96"/>
                  </a:cubicBezTo>
                  <a:cubicBezTo>
                    <a:pt x="19" y="80"/>
                    <a:pt x="14" y="64"/>
                    <a:pt x="10" y="48"/>
                  </a:cubicBezTo>
                  <a:cubicBezTo>
                    <a:pt x="6" y="32"/>
                    <a:pt x="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9" name="Freeform 39">
              <a:extLst>
                <a:ext uri="{FF2B5EF4-FFF2-40B4-BE49-F238E27FC236}">
                  <a16:creationId xmlns:a16="http://schemas.microsoft.com/office/drawing/2014/main" id="{D0D54C3B-03C0-4289-9691-D60982BC85E7}"/>
                </a:ext>
              </a:extLst>
            </p:cNvPr>
            <p:cNvSpPr>
              <a:spLocks/>
            </p:cNvSpPr>
            <p:nvPr/>
          </p:nvSpPr>
          <p:spPr bwMode="auto">
            <a:xfrm>
              <a:off x="1301750" y="5359400"/>
              <a:ext cx="312738" cy="296863"/>
            </a:xfrm>
            <a:custGeom>
              <a:avLst/>
              <a:gdLst>
                <a:gd name="T0" fmla="*/ 0 w 128"/>
                <a:gd name="T1" fmla="*/ 122 h 122"/>
                <a:gd name="T2" fmla="*/ 34 w 128"/>
                <a:gd name="T3" fmla="*/ 94 h 122"/>
                <a:gd name="T4" fmla="*/ 66 w 128"/>
                <a:gd name="T5" fmla="*/ 63 h 122"/>
                <a:gd name="T6" fmla="*/ 97 w 128"/>
                <a:gd name="T7" fmla="*/ 31 h 122"/>
                <a:gd name="T8" fmla="*/ 128 w 128"/>
                <a:gd name="T9" fmla="*/ 0 h 122"/>
                <a:gd name="T10" fmla="*/ 100 w 128"/>
                <a:gd name="T11" fmla="*/ 34 h 122"/>
                <a:gd name="T12" fmla="*/ 70 w 128"/>
                <a:gd name="T13" fmla="*/ 67 h 122"/>
                <a:gd name="T14" fmla="*/ 37 w 128"/>
                <a:gd name="T15" fmla="*/ 98 h 122"/>
                <a:gd name="T16" fmla="*/ 0 w 12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2">
                  <a:moveTo>
                    <a:pt x="0" y="122"/>
                  </a:moveTo>
                  <a:cubicBezTo>
                    <a:pt x="12" y="114"/>
                    <a:pt x="23" y="104"/>
                    <a:pt x="34" y="94"/>
                  </a:cubicBezTo>
                  <a:cubicBezTo>
                    <a:pt x="45" y="84"/>
                    <a:pt x="56" y="74"/>
                    <a:pt x="66" y="63"/>
                  </a:cubicBezTo>
                  <a:cubicBezTo>
                    <a:pt x="76" y="53"/>
                    <a:pt x="86" y="42"/>
                    <a:pt x="97" y="31"/>
                  </a:cubicBezTo>
                  <a:cubicBezTo>
                    <a:pt x="107" y="21"/>
                    <a:pt x="117" y="10"/>
                    <a:pt x="128" y="0"/>
                  </a:cubicBezTo>
                  <a:cubicBezTo>
                    <a:pt x="119" y="12"/>
                    <a:pt x="110" y="23"/>
                    <a:pt x="100" y="34"/>
                  </a:cubicBezTo>
                  <a:cubicBezTo>
                    <a:pt x="90" y="46"/>
                    <a:pt x="80" y="57"/>
                    <a:pt x="70" y="67"/>
                  </a:cubicBezTo>
                  <a:cubicBezTo>
                    <a:pt x="59" y="78"/>
                    <a:pt x="49" y="88"/>
                    <a:pt x="37" y="98"/>
                  </a:cubicBezTo>
                  <a:cubicBezTo>
                    <a:pt x="26" y="107"/>
                    <a:pt x="13" y="116"/>
                    <a:pt x="0"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0" name="Freeform 40">
              <a:extLst>
                <a:ext uri="{FF2B5EF4-FFF2-40B4-BE49-F238E27FC236}">
                  <a16:creationId xmlns:a16="http://schemas.microsoft.com/office/drawing/2014/main" id="{822BDC70-437A-4BEB-8E23-7F3D192369C7}"/>
                </a:ext>
              </a:extLst>
            </p:cNvPr>
            <p:cNvSpPr>
              <a:spLocks/>
            </p:cNvSpPr>
            <p:nvPr/>
          </p:nvSpPr>
          <p:spPr bwMode="auto">
            <a:xfrm>
              <a:off x="1200150" y="5846763"/>
              <a:ext cx="374650" cy="234950"/>
            </a:xfrm>
            <a:custGeom>
              <a:avLst/>
              <a:gdLst>
                <a:gd name="T0" fmla="*/ 0 w 154"/>
                <a:gd name="T1" fmla="*/ 96 h 96"/>
                <a:gd name="T2" fmla="*/ 40 w 154"/>
                <a:gd name="T3" fmla="*/ 76 h 96"/>
                <a:gd name="T4" fmla="*/ 78 w 154"/>
                <a:gd name="T5" fmla="*/ 51 h 96"/>
                <a:gd name="T6" fmla="*/ 116 w 154"/>
                <a:gd name="T7" fmla="*/ 25 h 96"/>
                <a:gd name="T8" fmla="*/ 154 w 154"/>
                <a:gd name="T9" fmla="*/ 0 h 96"/>
                <a:gd name="T10" fmla="*/ 119 w 154"/>
                <a:gd name="T11" fmla="*/ 29 h 96"/>
                <a:gd name="T12" fmla="*/ 81 w 154"/>
                <a:gd name="T13" fmla="*/ 56 h 96"/>
                <a:gd name="T14" fmla="*/ 42 w 154"/>
                <a:gd name="T15" fmla="*/ 79 h 96"/>
                <a:gd name="T16" fmla="*/ 0 w 154"/>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96">
                  <a:moveTo>
                    <a:pt x="0" y="96"/>
                  </a:moveTo>
                  <a:cubicBezTo>
                    <a:pt x="14" y="91"/>
                    <a:pt x="27" y="83"/>
                    <a:pt x="40" y="76"/>
                  </a:cubicBezTo>
                  <a:cubicBezTo>
                    <a:pt x="53" y="68"/>
                    <a:pt x="66" y="59"/>
                    <a:pt x="78" y="51"/>
                  </a:cubicBezTo>
                  <a:cubicBezTo>
                    <a:pt x="116" y="25"/>
                    <a:pt x="116" y="25"/>
                    <a:pt x="116" y="25"/>
                  </a:cubicBezTo>
                  <a:cubicBezTo>
                    <a:pt x="129" y="17"/>
                    <a:pt x="141" y="8"/>
                    <a:pt x="154" y="0"/>
                  </a:cubicBezTo>
                  <a:cubicBezTo>
                    <a:pt x="143" y="10"/>
                    <a:pt x="131" y="20"/>
                    <a:pt x="119" y="29"/>
                  </a:cubicBezTo>
                  <a:cubicBezTo>
                    <a:pt x="107" y="38"/>
                    <a:pt x="94" y="47"/>
                    <a:pt x="81" y="56"/>
                  </a:cubicBezTo>
                  <a:cubicBezTo>
                    <a:pt x="69" y="64"/>
                    <a:pt x="56" y="72"/>
                    <a:pt x="42" y="79"/>
                  </a:cubicBezTo>
                  <a:cubicBezTo>
                    <a:pt x="29" y="87"/>
                    <a:pt x="15" y="93"/>
                    <a:pt x="0"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1" name="Freeform 41">
              <a:extLst>
                <a:ext uri="{FF2B5EF4-FFF2-40B4-BE49-F238E27FC236}">
                  <a16:creationId xmlns:a16="http://schemas.microsoft.com/office/drawing/2014/main" id="{BB7C3030-20B9-4576-B1B4-D9181AF3A626}"/>
                </a:ext>
              </a:extLst>
            </p:cNvPr>
            <p:cNvSpPr>
              <a:spLocks/>
            </p:cNvSpPr>
            <p:nvPr/>
          </p:nvSpPr>
          <p:spPr bwMode="auto">
            <a:xfrm>
              <a:off x="1136650" y="6119813"/>
              <a:ext cx="338138" cy="222250"/>
            </a:xfrm>
            <a:custGeom>
              <a:avLst/>
              <a:gdLst>
                <a:gd name="T0" fmla="*/ 0 w 139"/>
                <a:gd name="T1" fmla="*/ 91 h 91"/>
                <a:gd name="T2" fmla="*/ 19 w 139"/>
                <a:gd name="T3" fmla="*/ 84 h 91"/>
                <a:gd name="T4" fmla="*/ 28 w 139"/>
                <a:gd name="T5" fmla="*/ 78 h 91"/>
                <a:gd name="T6" fmla="*/ 37 w 139"/>
                <a:gd name="T7" fmla="*/ 73 h 91"/>
                <a:gd name="T8" fmla="*/ 71 w 139"/>
                <a:gd name="T9" fmla="*/ 49 h 91"/>
                <a:gd name="T10" fmla="*/ 105 w 139"/>
                <a:gd name="T11" fmla="*/ 24 h 91"/>
                <a:gd name="T12" fmla="*/ 139 w 139"/>
                <a:gd name="T13" fmla="*/ 0 h 91"/>
                <a:gd name="T14" fmla="*/ 107 w 139"/>
                <a:gd name="T15" fmla="*/ 27 h 91"/>
                <a:gd name="T16" fmla="*/ 74 w 139"/>
                <a:gd name="T17" fmla="*/ 53 h 91"/>
                <a:gd name="T18" fmla="*/ 39 w 139"/>
                <a:gd name="T19" fmla="*/ 77 h 91"/>
                <a:gd name="T20" fmla="*/ 30 w 139"/>
                <a:gd name="T21" fmla="*/ 82 h 91"/>
                <a:gd name="T22" fmla="*/ 20 w 139"/>
                <a:gd name="T23" fmla="*/ 86 h 91"/>
                <a:gd name="T24" fmla="*/ 0 w 139"/>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91">
                  <a:moveTo>
                    <a:pt x="0" y="91"/>
                  </a:moveTo>
                  <a:cubicBezTo>
                    <a:pt x="7" y="90"/>
                    <a:pt x="13" y="87"/>
                    <a:pt x="19" y="84"/>
                  </a:cubicBezTo>
                  <a:cubicBezTo>
                    <a:pt x="22" y="82"/>
                    <a:pt x="25" y="80"/>
                    <a:pt x="28" y="78"/>
                  </a:cubicBezTo>
                  <a:cubicBezTo>
                    <a:pt x="31" y="77"/>
                    <a:pt x="34" y="75"/>
                    <a:pt x="37" y="73"/>
                  </a:cubicBezTo>
                  <a:cubicBezTo>
                    <a:pt x="48" y="65"/>
                    <a:pt x="60" y="57"/>
                    <a:pt x="71" y="49"/>
                  </a:cubicBezTo>
                  <a:cubicBezTo>
                    <a:pt x="105" y="24"/>
                    <a:pt x="105" y="24"/>
                    <a:pt x="105" y="24"/>
                  </a:cubicBezTo>
                  <a:cubicBezTo>
                    <a:pt x="116" y="15"/>
                    <a:pt x="127" y="7"/>
                    <a:pt x="139" y="0"/>
                  </a:cubicBezTo>
                  <a:cubicBezTo>
                    <a:pt x="129" y="9"/>
                    <a:pt x="118" y="18"/>
                    <a:pt x="107" y="27"/>
                  </a:cubicBezTo>
                  <a:cubicBezTo>
                    <a:pt x="97" y="36"/>
                    <a:pt x="85" y="45"/>
                    <a:pt x="74" y="53"/>
                  </a:cubicBezTo>
                  <a:cubicBezTo>
                    <a:pt x="63" y="61"/>
                    <a:pt x="51" y="70"/>
                    <a:pt x="39" y="77"/>
                  </a:cubicBezTo>
                  <a:cubicBezTo>
                    <a:pt x="36" y="78"/>
                    <a:pt x="33" y="80"/>
                    <a:pt x="30" y="82"/>
                  </a:cubicBezTo>
                  <a:cubicBezTo>
                    <a:pt x="27" y="83"/>
                    <a:pt x="24" y="85"/>
                    <a:pt x="20" y="86"/>
                  </a:cubicBezTo>
                  <a:cubicBezTo>
                    <a:pt x="14" y="89"/>
                    <a:pt x="7" y="91"/>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2" name="Freeform 42">
              <a:extLst>
                <a:ext uri="{FF2B5EF4-FFF2-40B4-BE49-F238E27FC236}">
                  <a16:creationId xmlns:a16="http://schemas.microsoft.com/office/drawing/2014/main" id="{2DBB7C90-0E8D-495A-BA06-BB14F8FCFEE3}"/>
                </a:ext>
              </a:extLst>
            </p:cNvPr>
            <p:cNvSpPr>
              <a:spLocks/>
            </p:cNvSpPr>
            <p:nvPr/>
          </p:nvSpPr>
          <p:spPr bwMode="auto">
            <a:xfrm>
              <a:off x="1087438" y="6315075"/>
              <a:ext cx="360363" cy="227013"/>
            </a:xfrm>
            <a:custGeom>
              <a:avLst/>
              <a:gdLst>
                <a:gd name="T0" fmla="*/ 0 w 148"/>
                <a:gd name="T1" fmla="*/ 93 h 93"/>
                <a:gd name="T2" fmla="*/ 40 w 148"/>
                <a:gd name="T3" fmla="*/ 75 h 93"/>
                <a:gd name="T4" fmla="*/ 77 w 148"/>
                <a:gd name="T5" fmla="*/ 51 h 93"/>
                <a:gd name="T6" fmla="*/ 112 w 148"/>
                <a:gd name="T7" fmla="*/ 26 h 93"/>
                <a:gd name="T8" fmla="*/ 148 w 148"/>
                <a:gd name="T9" fmla="*/ 0 h 93"/>
                <a:gd name="T10" fmla="*/ 115 w 148"/>
                <a:gd name="T11" fmla="*/ 29 h 93"/>
                <a:gd name="T12" fmla="*/ 80 w 148"/>
                <a:gd name="T13" fmla="*/ 56 h 93"/>
                <a:gd name="T14" fmla="*/ 42 w 148"/>
                <a:gd name="T15" fmla="*/ 79 h 93"/>
                <a:gd name="T16" fmla="*/ 0 w 148"/>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93">
                  <a:moveTo>
                    <a:pt x="0" y="93"/>
                  </a:moveTo>
                  <a:cubicBezTo>
                    <a:pt x="14" y="88"/>
                    <a:pt x="27" y="82"/>
                    <a:pt x="40" y="75"/>
                  </a:cubicBezTo>
                  <a:cubicBezTo>
                    <a:pt x="53" y="68"/>
                    <a:pt x="65" y="60"/>
                    <a:pt x="77" y="51"/>
                  </a:cubicBezTo>
                  <a:cubicBezTo>
                    <a:pt x="89" y="43"/>
                    <a:pt x="101" y="34"/>
                    <a:pt x="112" y="26"/>
                  </a:cubicBezTo>
                  <a:cubicBezTo>
                    <a:pt x="124" y="17"/>
                    <a:pt x="136" y="8"/>
                    <a:pt x="148" y="0"/>
                  </a:cubicBezTo>
                  <a:cubicBezTo>
                    <a:pt x="137" y="10"/>
                    <a:pt x="126" y="20"/>
                    <a:pt x="115" y="29"/>
                  </a:cubicBezTo>
                  <a:cubicBezTo>
                    <a:pt x="104" y="39"/>
                    <a:pt x="92" y="48"/>
                    <a:pt x="80" y="56"/>
                  </a:cubicBezTo>
                  <a:cubicBezTo>
                    <a:pt x="68" y="64"/>
                    <a:pt x="55" y="72"/>
                    <a:pt x="42" y="79"/>
                  </a:cubicBezTo>
                  <a:cubicBezTo>
                    <a:pt x="29" y="85"/>
                    <a:pt x="15" y="90"/>
                    <a:pt x="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3" name="Freeform 43">
              <a:extLst>
                <a:ext uri="{FF2B5EF4-FFF2-40B4-BE49-F238E27FC236}">
                  <a16:creationId xmlns:a16="http://schemas.microsoft.com/office/drawing/2014/main" id="{7D3FE3BD-856C-47BC-BEF8-005C5625F8D5}"/>
                </a:ext>
              </a:extLst>
            </p:cNvPr>
            <p:cNvSpPr>
              <a:spLocks/>
            </p:cNvSpPr>
            <p:nvPr/>
          </p:nvSpPr>
          <p:spPr bwMode="auto">
            <a:xfrm>
              <a:off x="428625" y="5856288"/>
              <a:ext cx="182563" cy="114300"/>
            </a:xfrm>
            <a:custGeom>
              <a:avLst/>
              <a:gdLst>
                <a:gd name="T0" fmla="*/ 0 w 75"/>
                <a:gd name="T1" fmla="*/ 0 h 47"/>
                <a:gd name="T2" fmla="*/ 16 w 75"/>
                <a:gd name="T3" fmla="*/ 16 h 47"/>
                <a:gd name="T4" fmla="*/ 35 w 75"/>
                <a:gd name="T5" fmla="*/ 28 h 47"/>
                <a:gd name="T6" fmla="*/ 54 w 75"/>
                <a:gd name="T7" fmla="*/ 38 h 47"/>
                <a:gd name="T8" fmla="*/ 75 w 75"/>
                <a:gd name="T9" fmla="*/ 47 h 47"/>
                <a:gd name="T10" fmla="*/ 53 w 75"/>
                <a:gd name="T11" fmla="*/ 42 h 47"/>
                <a:gd name="T12" fmla="*/ 32 w 75"/>
                <a:gd name="T13" fmla="*/ 33 h 47"/>
                <a:gd name="T14" fmla="*/ 13 w 75"/>
                <a:gd name="T15" fmla="*/ 19 h 47"/>
                <a:gd name="T16" fmla="*/ 0 w 75"/>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7">
                  <a:moveTo>
                    <a:pt x="0" y="0"/>
                  </a:moveTo>
                  <a:cubicBezTo>
                    <a:pt x="6" y="6"/>
                    <a:pt x="11" y="11"/>
                    <a:pt x="16" y="16"/>
                  </a:cubicBezTo>
                  <a:cubicBezTo>
                    <a:pt x="22" y="20"/>
                    <a:pt x="28" y="25"/>
                    <a:pt x="35" y="28"/>
                  </a:cubicBezTo>
                  <a:cubicBezTo>
                    <a:pt x="41" y="32"/>
                    <a:pt x="48" y="35"/>
                    <a:pt x="54" y="38"/>
                  </a:cubicBezTo>
                  <a:cubicBezTo>
                    <a:pt x="61" y="41"/>
                    <a:pt x="68" y="44"/>
                    <a:pt x="75" y="47"/>
                  </a:cubicBezTo>
                  <a:cubicBezTo>
                    <a:pt x="68" y="46"/>
                    <a:pt x="60" y="45"/>
                    <a:pt x="53" y="42"/>
                  </a:cubicBezTo>
                  <a:cubicBezTo>
                    <a:pt x="45" y="40"/>
                    <a:pt x="38" y="37"/>
                    <a:pt x="32" y="33"/>
                  </a:cubicBezTo>
                  <a:cubicBezTo>
                    <a:pt x="25" y="29"/>
                    <a:pt x="19" y="25"/>
                    <a:pt x="13" y="19"/>
                  </a:cubicBezTo>
                  <a:cubicBezTo>
                    <a:pt x="8" y="14"/>
                    <a:pt x="4"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4" name="Freeform 44">
              <a:extLst>
                <a:ext uri="{FF2B5EF4-FFF2-40B4-BE49-F238E27FC236}">
                  <a16:creationId xmlns:a16="http://schemas.microsoft.com/office/drawing/2014/main" id="{187677B9-7872-40FD-8A76-CA78543AC596}"/>
                </a:ext>
              </a:extLst>
            </p:cNvPr>
            <p:cNvSpPr>
              <a:spLocks/>
            </p:cNvSpPr>
            <p:nvPr/>
          </p:nvSpPr>
          <p:spPr bwMode="auto">
            <a:xfrm>
              <a:off x="638175" y="5741988"/>
              <a:ext cx="71438" cy="290513"/>
            </a:xfrm>
            <a:custGeom>
              <a:avLst/>
              <a:gdLst>
                <a:gd name="T0" fmla="*/ 0 w 29"/>
                <a:gd name="T1" fmla="*/ 119 h 119"/>
                <a:gd name="T2" fmla="*/ 10 w 29"/>
                <a:gd name="T3" fmla="*/ 90 h 119"/>
                <a:gd name="T4" fmla="*/ 18 w 29"/>
                <a:gd name="T5" fmla="*/ 60 h 119"/>
                <a:gd name="T6" fmla="*/ 24 w 29"/>
                <a:gd name="T7" fmla="*/ 30 h 119"/>
                <a:gd name="T8" fmla="*/ 28 w 29"/>
                <a:gd name="T9" fmla="*/ 0 h 119"/>
                <a:gd name="T10" fmla="*/ 29 w 29"/>
                <a:gd name="T11" fmla="*/ 31 h 119"/>
                <a:gd name="T12" fmla="*/ 24 w 29"/>
                <a:gd name="T13" fmla="*/ 62 h 119"/>
                <a:gd name="T14" fmla="*/ 15 w 29"/>
                <a:gd name="T15" fmla="*/ 91 h 119"/>
                <a:gd name="T16" fmla="*/ 0 w 29"/>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9">
                  <a:moveTo>
                    <a:pt x="0" y="119"/>
                  </a:moveTo>
                  <a:cubicBezTo>
                    <a:pt x="4" y="109"/>
                    <a:pt x="7" y="99"/>
                    <a:pt x="10" y="90"/>
                  </a:cubicBezTo>
                  <a:cubicBezTo>
                    <a:pt x="13" y="80"/>
                    <a:pt x="16" y="70"/>
                    <a:pt x="18" y="60"/>
                  </a:cubicBezTo>
                  <a:cubicBezTo>
                    <a:pt x="21" y="50"/>
                    <a:pt x="23" y="40"/>
                    <a:pt x="24" y="30"/>
                  </a:cubicBezTo>
                  <a:cubicBezTo>
                    <a:pt x="26" y="20"/>
                    <a:pt x="27" y="10"/>
                    <a:pt x="28" y="0"/>
                  </a:cubicBezTo>
                  <a:cubicBezTo>
                    <a:pt x="29" y="10"/>
                    <a:pt x="29" y="20"/>
                    <a:pt x="29" y="31"/>
                  </a:cubicBezTo>
                  <a:cubicBezTo>
                    <a:pt x="28" y="41"/>
                    <a:pt x="26" y="51"/>
                    <a:pt x="24" y="62"/>
                  </a:cubicBezTo>
                  <a:cubicBezTo>
                    <a:pt x="22" y="72"/>
                    <a:pt x="18" y="82"/>
                    <a:pt x="15" y="91"/>
                  </a:cubicBezTo>
                  <a:cubicBezTo>
                    <a:pt x="11" y="101"/>
                    <a:pt x="6" y="110"/>
                    <a:pt x="0"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5" name="Freeform 45">
              <a:extLst>
                <a:ext uri="{FF2B5EF4-FFF2-40B4-BE49-F238E27FC236}">
                  <a16:creationId xmlns:a16="http://schemas.microsoft.com/office/drawing/2014/main" id="{09E059B5-5F8E-4811-9BA6-CAFDCCF86961}"/>
                </a:ext>
              </a:extLst>
            </p:cNvPr>
            <p:cNvSpPr>
              <a:spLocks/>
            </p:cNvSpPr>
            <p:nvPr/>
          </p:nvSpPr>
          <p:spPr bwMode="auto">
            <a:xfrm>
              <a:off x="422275" y="6156325"/>
              <a:ext cx="323850" cy="109538"/>
            </a:xfrm>
            <a:custGeom>
              <a:avLst/>
              <a:gdLst>
                <a:gd name="T0" fmla="*/ 133 w 133"/>
                <a:gd name="T1" fmla="*/ 45 h 45"/>
                <a:gd name="T2" fmla="*/ 97 w 133"/>
                <a:gd name="T3" fmla="*/ 42 h 45"/>
                <a:gd name="T4" fmla="*/ 63 w 133"/>
                <a:gd name="T5" fmla="*/ 33 h 45"/>
                <a:gd name="T6" fmla="*/ 30 w 133"/>
                <a:gd name="T7" fmla="*/ 19 h 45"/>
                <a:gd name="T8" fmla="*/ 0 w 133"/>
                <a:gd name="T9" fmla="*/ 0 h 45"/>
                <a:gd name="T10" fmla="*/ 32 w 133"/>
                <a:gd name="T11" fmla="*/ 15 h 45"/>
                <a:gd name="T12" fmla="*/ 65 w 133"/>
                <a:gd name="T13" fmla="*/ 27 h 45"/>
                <a:gd name="T14" fmla="*/ 98 w 133"/>
                <a:gd name="T15" fmla="*/ 38 h 45"/>
                <a:gd name="T16" fmla="*/ 133 w 133"/>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45">
                  <a:moveTo>
                    <a:pt x="133" y="45"/>
                  </a:moveTo>
                  <a:cubicBezTo>
                    <a:pt x="121" y="45"/>
                    <a:pt x="109" y="44"/>
                    <a:pt x="97" y="42"/>
                  </a:cubicBezTo>
                  <a:cubicBezTo>
                    <a:pt x="86" y="40"/>
                    <a:pt x="74" y="37"/>
                    <a:pt x="63" y="33"/>
                  </a:cubicBezTo>
                  <a:cubicBezTo>
                    <a:pt x="52" y="29"/>
                    <a:pt x="41" y="24"/>
                    <a:pt x="30" y="19"/>
                  </a:cubicBezTo>
                  <a:cubicBezTo>
                    <a:pt x="20" y="13"/>
                    <a:pt x="9" y="7"/>
                    <a:pt x="0" y="0"/>
                  </a:cubicBezTo>
                  <a:cubicBezTo>
                    <a:pt x="11" y="5"/>
                    <a:pt x="21" y="10"/>
                    <a:pt x="32" y="15"/>
                  </a:cubicBezTo>
                  <a:cubicBezTo>
                    <a:pt x="43" y="19"/>
                    <a:pt x="54" y="24"/>
                    <a:pt x="65" y="27"/>
                  </a:cubicBezTo>
                  <a:cubicBezTo>
                    <a:pt x="76" y="31"/>
                    <a:pt x="87" y="35"/>
                    <a:pt x="98" y="38"/>
                  </a:cubicBezTo>
                  <a:cubicBezTo>
                    <a:pt x="110" y="41"/>
                    <a:pt x="121" y="43"/>
                    <a:pt x="133"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6" name="Freeform 46">
              <a:extLst>
                <a:ext uri="{FF2B5EF4-FFF2-40B4-BE49-F238E27FC236}">
                  <a16:creationId xmlns:a16="http://schemas.microsoft.com/office/drawing/2014/main" id="{74EA54CF-FCE7-4DCC-B3DF-E2BACCEB8B85}"/>
                </a:ext>
              </a:extLst>
            </p:cNvPr>
            <p:cNvSpPr>
              <a:spLocks/>
            </p:cNvSpPr>
            <p:nvPr/>
          </p:nvSpPr>
          <p:spPr bwMode="auto">
            <a:xfrm>
              <a:off x="795338" y="5995988"/>
              <a:ext cx="60325" cy="381000"/>
            </a:xfrm>
            <a:custGeom>
              <a:avLst/>
              <a:gdLst>
                <a:gd name="T0" fmla="*/ 0 w 25"/>
                <a:gd name="T1" fmla="*/ 156 h 156"/>
                <a:gd name="T2" fmla="*/ 10 w 25"/>
                <a:gd name="T3" fmla="*/ 118 h 156"/>
                <a:gd name="T4" fmla="*/ 17 w 25"/>
                <a:gd name="T5" fmla="*/ 79 h 156"/>
                <a:gd name="T6" fmla="*/ 21 w 25"/>
                <a:gd name="T7" fmla="*/ 39 h 156"/>
                <a:gd name="T8" fmla="*/ 23 w 25"/>
                <a:gd name="T9" fmla="*/ 0 h 156"/>
                <a:gd name="T10" fmla="*/ 25 w 25"/>
                <a:gd name="T11" fmla="*/ 40 h 156"/>
                <a:gd name="T12" fmla="*/ 22 w 25"/>
                <a:gd name="T13" fmla="*/ 80 h 156"/>
                <a:gd name="T14" fmla="*/ 14 w 25"/>
                <a:gd name="T15" fmla="*/ 119 h 156"/>
                <a:gd name="T16" fmla="*/ 0 w 25"/>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6">
                  <a:moveTo>
                    <a:pt x="0" y="156"/>
                  </a:moveTo>
                  <a:cubicBezTo>
                    <a:pt x="4" y="144"/>
                    <a:pt x="7" y="131"/>
                    <a:pt x="10" y="118"/>
                  </a:cubicBezTo>
                  <a:cubicBezTo>
                    <a:pt x="13" y="105"/>
                    <a:pt x="15" y="92"/>
                    <a:pt x="17" y="79"/>
                  </a:cubicBezTo>
                  <a:cubicBezTo>
                    <a:pt x="18" y="66"/>
                    <a:pt x="20" y="53"/>
                    <a:pt x="21" y="39"/>
                  </a:cubicBezTo>
                  <a:cubicBezTo>
                    <a:pt x="22" y="26"/>
                    <a:pt x="22" y="13"/>
                    <a:pt x="23" y="0"/>
                  </a:cubicBezTo>
                  <a:cubicBezTo>
                    <a:pt x="25" y="13"/>
                    <a:pt x="25" y="26"/>
                    <a:pt x="25" y="40"/>
                  </a:cubicBezTo>
                  <a:cubicBezTo>
                    <a:pt x="25" y="53"/>
                    <a:pt x="24" y="66"/>
                    <a:pt x="22" y="80"/>
                  </a:cubicBezTo>
                  <a:cubicBezTo>
                    <a:pt x="21" y="93"/>
                    <a:pt x="18" y="106"/>
                    <a:pt x="14" y="119"/>
                  </a:cubicBezTo>
                  <a:cubicBezTo>
                    <a:pt x="11" y="132"/>
                    <a:pt x="6" y="145"/>
                    <a:pt x="0"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7" name="Freeform 47">
              <a:extLst>
                <a:ext uri="{FF2B5EF4-FFF2-40B4-BE49-F238E27FC236}">
                  <a16:creationId xmlns:a16="http://schemas.microsoft.com/office/drawing/2014/main" id="{01C50331-00E1-4B34-82C4-F8E679EA9E1D}"/>
                </a:ext>
              </a:extLst>
            </p:cNvPr>
            <p:cNvSpPr>
              <a:spLocks/>
            </p:cNvSpPr>
            <p:nvPr/>
          </p:nvSpPr>
          <p:spPr bwMode="auto">
            <a:xfrm>
              <a:off x="582613" y="6434138"/>
              <a:ext cx="277813" cy="90488"/>
            </a:xfrm>
            <a:custGeom>
              <a:avLst/>
              <a:gdLst>
                <a:gd name="T0" fmla="*/ 114 w 114"/>
                <a:gd name="T1" fmla="*/ 36 h 37"/>
                <a:gd name="T2" fmla="*/ 83 w 114"/>
                <a:gd name="T3" fmla="*/ 36 h 37"/>
                <a:gd name="T4" fmla="*/ 53 w 114"/>
                <a:gd name="T5" fmla="*/ 29 h 37"/>
                <a:gd name="T6" fmla="*/ 26 w 114"/>
                <a:gd name="T7" fmla="*/ 17 h 37"/>
                <a:gd name="T8" fmla="*/ 0 w 114"/>
                <a:gd name="T9" fmla="*/ 0 h 37"/>
                <a:gd name="T10" fmla="*/ 27 w 114"/>
                <a:gd name="T11" fmla="*/ 13 h 37"/>
                <a:gd name="T12" fmla="*/ 55 w 114"/>
                <a:gd name="T13" fmla="*/ 24 h 37"/>
                <a:gd name="T14" fmla="*/ 84 w 114"/>
                <a:gd name="T15" fmla="*/ 32 h 37"/>
                <a:gd name="T16" fmla="*/ 114 w 11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37">
                  <a:moveTo>
                    <a:pt x="114" y="36"/>
                  </a:moveTo>
                  <a:cubicBezTo>
                    <a:pt x="104" y="37"/>
                    <a:pt x="93" y="37"/>
                    <a:pt x="83" y="36"/>
                  </a:cubicBezTo>
                  <a:cubicBezTo>
                    <a:pt x="73" y="35"/>
                    <a:pt x="63" y="32"/>
                    <a:pt x="53" y="29"/>
                  </a:cubicBezTo>
                  <a:cubicBezTo>
                    <a:pt x="44" y="26"/>
                    <a:pt x="34" y="22"/>
                    <a:pt x="26" y="17"/>
                  </a:cubicBezTo>
                  <a:cubicBezTo>
                    <a:pt x="17" y="12"/>
                    <a:pt x="8" y="7"/>
                    <a:pt x="0" y="0"/>
                  </a:cubicBezTo>
                  <a:cubicBezTo>
                    <a:pt x="27" y="13"/>
                    <a:pt x="27" y="13"/>
                    <a:pt x="27" y="13"/>
                  </a:cubicBezTo>
                  <a:cubicBezTo>
                    <a:pt x="37" y="17"/>
                    <a:pt x="46" y="20"/>
                    <a:pt x="55" y="24"/>
                  </a:cubicBezTo>
                  <a:cubicBezTo>
                    <a:pt x="65" y="27"/>
                    <a:pt x="74" y="30"/>
                    <a:pt x="84" y="32"/>
                  </a:cubicBezTo>
                  <a:cubicBezTo>
                    <a:pt x="94" y="34"/>
                    <a:pt x="104" y="35"/>
                    <a:pt x="114"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8" name="Freeform 48">
              <a:extLst>
                <a:ext uri="{FF2B5EF4-FFF2-40B4-BE49-F238E27FC236}">
                  <a16:creationId xmlns:a16="http://schemas.microsoft.com/office/drawing/2014/main" id="{E9FA2049-9F57-419A-9BDD-678533636030}"/>
                </a:ext>
              </a:extLst>
            </p:cNvPr>
            <p:cNvSpPr>
              <a:spLocks/>
            </p:cNvSpPr>
            <p:nvPr/>
          </p:nvSpPr>
          <p:spPr bwMode="auto">
            <a:xfrm>
              <a:off x="358775" y="6932613"/>
              <a:ext cx="1030288" cy="581025"/>
            </a:xfrm>
            <a:custGeom>
              <a:avLst/>
              <a:gdLst>
                <a:gd name="T0" fmla="*/ 649 w 649"/>
                <a:gd name="T1" fmla="*/ 0 h 366"/>
                <a:gd name="T2" fmla="*/ 574 w 649"/>
                <a:gd name="T3" fmla="*/ 366 h 366"/>
                <a:gd name="T4" fmla="*/ 101 w 649"/>
                <a:gd name="T5" fmla="*/ 366 h 366"/>
                <a:gd name="T6" fmla="*/ 0 w 649"/>
                <a:gd name="T7" fmla="*/ 0 h 366"/>
                <a:gd name="T8" fmla="*/ 649 w 649"/>
                <a:gd name="T9" fmla="*/ 0 h 366"/>
              </a:gdLst>
              <a:ahLst/>
              <a:cxnLst>
                <a:cxn ang="0">
                  <a:pos x="T0" y="T1"/>
                </a:cxn>
                <a:cxn ang="0">
                  <a:pos x="T2" y="T3"/>
                </a:cxn>
                <a:cxn ang="0">
                  <a:pos x="T4" y="T5"/>
                </a:cxn>
                <a:cxn ang="0">
                  <a:pos x="T6" y="T7"/>
                </a:cxn>
                <a:cxn ang="0">
                  <a:pos x="T8" y="T9"/>
                </a:cxn>
              </a:cxnLst>
              <a:rect l="0" t="0" r="r" b="b"/>
              <a:pathLst>
                <a:path w="649" h="366">
                  <a:moveTo>
                    <a:pt x="649" y="0"/>
                  </a:moveTo>
                  <a:lnTo>
                    <a:pt x="574" y="366"/>
                  </a:lnTo>
                  <a:lnTo>
                    <a:pt x="101" y="366"/>
                  </a:lnTo>
                  <a:lnTo>
                    <a:pt x="0" y="0"/>
                  </a:lnTo>
                  <a:lnTo>
                    <a:pt x="649" y="0"/>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9" name="Freeform 49">
              <a:extLst>
                <a:ext uri="{FF2B5EF4-FFF2-40B4-BE49-F238E27FC236}">
                  <a16:creationId xmlns:a16="http://schemas.microsoft.com/office/drawing/2014/main" id="{67BD64AF-8440-4E00-9A42-9EBF3CF81A3E}"/>
                </a:ext>
              </a:extLst>
            </p:cNvPr>
            <p:cNvSpPr>
              <a:spLocks/>
            </p:cNvSpPr>
            <p:nvPr/>
          </p:nvSpPr>
          <p:spPr bwMode="auto">
            <a:xfrm>
              <a:off x="1211263" y="6932613"/>
              <a:ext cx="177800" cy="581025"/>
            </a:xfrm>
            <a:custGeom>
              <a:avLst/>
              <a:gdLst>
                <a:gd name="T0" fmla="*/ 112 w 112"/>
                <a:gd name="T1" fmla="*/ 0 h 366"/>
                <a:gd name="T2" fmla="*/ 37 w 112"/>
                <a:gd name="T3" fmla="*/ 366 h 366"/>
                <a:gd name="T4" fmla="*/ 0 w 112"/>
                <a:gd name="T5" fmla="*/ 366 h 366"/>
                <a:gd name="T6" fmla="*/ 74 w 112"/>
                <a:gd name="T7" fmla="*/ 0 h 366"/>
                <a:gd name="T8" fmla="*/ 112 w 112"/>
                <a:gd name="T9" fmla="*/ 0 h 366"/>
              </a:gdLst>
              <a:ahLst/>
              <a:cxnLst>
                <a:cxn ang="0">
                  <a:pos x="T0" y="T1"/>
                </a:cxn>
                <a:cxn ang="0">
                  <a:pos x="T2" y="T3"/>
                </a:cxn>
                <a:cxn ang="0">
                  <a:pos x="T4" y="T5"/>
                </a:cxn>
                <a:cxn ang="0">
                  <a:pos x="T6" y="T7"/>
                </a:cxn>
                <a:cxn ang="0">
                  <a:pos x="T8" y="T9"/>
                </a:cxn>
              </a:cxnLst>
              <a:rect l="0" t="0" r="r" b="b"/>
              <a:pathLst>
                <a:path w="112" h="366">
                  <a:moveTo>
                    <a:pt x="112" y="0"/>
                  </a:moveTo>
                  <a:lnTo>
                    <a:pt x="37" y="366"/>
                  </a:lnTo>
                  <a:lnTo>
                    <a:pt x="0" y="366"/>
                  </a:lnTo>
                  <a:lnTo>
                    <a:pt x="74" y="0"/>
                  </a:lnTo>
                  <a:lnTo>
                    <a:pt x="112" y="0"/>
                  </a:lnTo>
                  <a:close/>
                </a:path>
              </a:pathLst>
            </a:custGeom>
            <a:solidFill>
              <a:srgbClr val="03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sp>
        <p:nvSpPr>
          <p:cNvPr id="2" name="TextBox 1">
            <a:extLst>
              <a:ext uri="{FF2B5EF4-FFF2-40B4-BE49-F238E27FC236}">
                <a16:creationId xmlns:a16="http://schemas.microsoft.com/office/drawing/2014/main" id="{964DCA49-ACFE-3663-BA59-6167584403F9}"/>
              </a:ext>
            </a:extLst>
          </p:cNvPr>
          <p:cNvSpPr txBox="1"/>
          <p:nvPr/>
        </p:nvSpPr>
        <p:spPr>
          <a:xfrm>
            <a:off x="461452" y="87818"/>
            <a:ext cx="3705189" cy="861774"/>
          </a:xfrm>
          <a:prstGeom prst="rect">
            <a:avLst/>
          </a:prstGeom>
          <a:noFill/>
        </p:spPr>
        <p:txBody>
          <a:bodyPr wrap="square" rtlCol="0">
            <a:spAutoFit/>
          </a:bodyPr>
          <a:lstStyle/>
          <a:p>
            <a:pPr defTabSz="228554">
              <a:defRPr/>
            </a:pPr>
            <a:r>
              <a:rPr lang="en-US" sz="5000" b="1" dirty="0">
                <a:latin typeface="Century Gothic"/>
              </a:rPr>
              <a:t>Accuracy</a:t>
            </a:r>
          </a:p>
        </p:txBody>
      </p:sp>
      <p:pic>
        <p:nvPicPr>
          <p:cNvPr id="3" name="Picture 2" descr="Chart, line chart&#10;&#10;Description automatically generated">
            <a:extLst>
              <a:ext uri="{FF2B5EF4-FFF2-40B4-BE49-F238E27FC236}">
                <a16:creationId xmlns:a16="http://schemas.microsoft.com/office/drawing/2014/main" id="{CE9857EF-680A-F5F9-F3E9-C27344682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581" y="1722446"/>
            <a:ext cx="5366520" cy="4024890"/>
          </a:xfrm>
          <a:prstGeom prst="rect">
            <a:avLst/>
          </a:prstGeom>
        </p:spPr>
      </p:pic>
      <p:grpSp>
        <p:nvGrpSpPr>
          <p:cNvPr id="4" name="Group 3">
            <a:extLst>
              <a:ext uri="{FF2B5EF4-FFF2-40B4-BE49-F238E27FC236}">
                <a16:creationId xmlns:a16="http://schemas.microsoft.com/office/drawing/2014/main" id="{FD6264F1-31F2-4C6E-CB04-465829C5B92C}"/>
              </a:ext>
            </a:extLst>
          </p:cNvPr>
          <p:cNvGrpSpPr/>
          <p:nvPr/>
        </p:nvGrpSpPr>
        <p:grpSpPr>
          <a:xfrm>
            <a:off x="477616" y="1032988"/>
            <a:ext cx="3633860" cy="182449"/>
            <a:chOff x="2709949" y="6263320"/>
            <a:chExt cx="4605251" cy="661575"/>
          </a:xfrm>
        </p:grpSpPr>
        <p:sp>
          <p:nvSpPr>
            <p:cNvPr id="167" name="TextBox 166">
              <a:extLst>
                <a:ext uri="{FF2B5EF4-FFF2-40B4-BE49-F238E27FC236}">
                  <a16:creationId xmlns:a16="http://schemas.microsoft.com/office/drawing/2014/main" id="{60C26F0A-5DC1-58F8-F5B2-DCD8DCB27718}"/>
                </a:ext>
              </a:extLst>
            </p:cNvPr>
            <p:cNvSpPr txBox="1"/>
            <p:nvPr/>
          </p:nvSpPr>
          <p:spPr>
            <a:xfrm>
              <a:off x="2709949" y="6463170"/>
              <a:ext cx="4605251" cy="461725"/>
            </a:xfrm>
            <a:prstGeom prst="rect">
              <a:avLst/>
            </a:prstGeom>
            <a:noFill/>
          </p:spPr>
          <p:txBody>
            <a:bodyPr wrap="square" rtlCol="0">
              <a:spAutoFit/>
            </a:bodyPr>
            <a:lstStyle/>
            <a:p>
              <a:pPr defTabSz="228554">
                <a:defRPr/>
              </a:pPr>
              <a:endParaRPr lang="en-US" sz="900" dirty="0">
                <a:solidFill>
                  <a:srgbClr val="FFFFFF"/>
                </a:solidFill>
                <a:latin typeface="Open Sans Light"/>
              </a:endParaRPr>
            </a:p>
          </p:txBody>
        </p:sp>
        <p:cxnSp>
          <p:nvCxnSpPr>
            <p:cNvPr id="186" name="Straight Connector 185">
              <a:extLst>
                <a:ext uri="{FF2B5EF4-FFF2-40B4-BE49-F238E27FC236}">
                  <a16:creationId xmlns:a16="http://schemas.microsoft.com/office/drawing/2014/main" id="{BA767329-BFB2-3AD9-EBE5-63480D1B8A70}"/>
                </a:ext>
              </a:extLst>
            </p:cNvPr>
            <p:cNvCxnSpPr>
              <a:cxnSpLocks/>
            </p:cNvCxnSpPr>
            <p:nvPr/>
          </p:nvCxnSpPr>
          <p:spPr>
            <a:xfrm>
              <a:off x="2849649" y="6263320"/>
              <a:ext cx="1905231" cy="0"/>
            </a:xfrm>
            <a:prstGeom prst="line">
              <a:avLst/>
            </a:prstGeom>
            <a:ln w="85725" cap="rnd">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4331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40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1000" fill="hold"/>
                                        <p:tgtEl>
                                          <p:spTgt spid="174"/>
                                        </p:tgtEl>
                                        <p:attrNameLst>
                                          <p:attrName>ppt_x</p:attrName>
                                        </p:attrNameLst>
                                      </p:cBhvr>
                                      <p:tavLst>
                                        <p:tav tm="0">
                                          <p:val>
                                            <p:strVal val="#ppt_x"/>
                                          </p:val>
                                        </p:tav>
                                        <p:tav tm="100000">
                                          <p:val>
                                            <p:strVal val="#ppt_x"/>
                                          </p:val>
                                        </p:tav>
                                      </p:tavLst>
                                    </p:anim>
                                    <p:anim calcmode="lin" valueType="num">
                                      <p:cBhvr additive="base">
                                        <p:cTn id="8" dur="1000" fill="hold"/>
                                        <p:tgtEl>
                                          <p:spTgt spid="17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170"/>
                                        </p:tgtEl>
                                        <p:attrNameLst>
                                          <p:attrName>style.visibility</p:attrName>
                                        </p:attrNameLst>
                                      </p:cBhvr>
                                      <p:to>
                                        <p:strVal val="visible"/>
                                      </p:to>
                                    </p:set>
                                    <p:anim calcmode="lin" valueType="num">
                                      <p:cBhvr additive="base">
                                        <p:cTn id="11" dur="1000" fill="hold"/>
                                        <p:tgtEl>
                                          <p:spTgt spid="170"/>
                                        </p:tgtEl>
                                        <p:attrNameLst>
                                          <p:attrName>ppt_x</p:attrName>
                                        </p:attrNameLst>
                                      </p:cBhvr>
                                      <p:tavLst>
                                        <p:tav tm="0">
                                          <p:val>
                                            <p:strVal val="#ppt_x"/>
                                          </p:val>
                                        </p:tav>
                                        <p:tav tm="100000">
                                          <p:val>
                                            <p:strVal val="#ppt_x"/>
                                          </p:val>
                                        </p:tav>
                                      </p:tavLst>
                                    </p:anim>
                                    <p:anim calcmode="lin" valueType="num">
                                      <p:cBhvr additive="base">
                                        <p:cTn id="12" dur="1000" fill="hold"/>
                                        <p:tgtEl>
                                          <p:spTgt spid="17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600"/>
                                  </p:stCondLst>
                                  <p:childTnLst>
                                    <p:set>
                                      <p:cBhvr>
                                        <p:cTn id="14" dur="1" fill="hold">
                                          <p:stCondLst>
                                            <p:cond delay="0"/>
                                          </p:stCondLst>
                                        </p:cTn>
                                        <p:tgtEl>
                                          <p:spTgt spid="172"/>
                                        </p:tgtEl>
                                        <p:attrNameLst>
                                          <p:attrName>style.visibility</p:attrName>
                                        </p:attrNameLst>
                                      </p:cBhvr>
                                      <p:to>
                                        <p:strVal val="visible"/>
                                      </p:to>
                                    </p:set>
                                    <p:anim calcmode="lin" valueType="num">
                                      <p:cBhvr additive="base">
                                        <p:cTn id="15" dur="1000" fill="hold"/>
                                        <p:tgtEl>
                                          <p:spTgt spid="172"/>
                                        </p:tgtEl>
                                        <p:attrNameLst>
                                          <p:attrName>ppt_x</p:attrName>
                                        </p:attrNameLst>
                                      </p:cBhvr>
                                      <p:tavLst>
                                        <p:tav tm="0">
                                          <p:val>
                                            <p:strVal val="#ppt_x"/>
                                          </p:val>
                                        </p:tav>
                                        <p:tav tm="100000">
                                          <p:val>
                                            <p:strVal val="#ppt_x"/>
                                          </p:val>
                                        </p:tav>
                                      </p:tavLst>
                                    </p:anim>
                                    <p:anim calcmode="lin" valueType="num">
                                      <p:cBhvr additive="base">
                                        <p:cTn id="16" dur="1000" fill="hold"/>
                                        <p:tgtEl>
                                          <p:spTgt spid="17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00"/>
                                  </p:stCondLst>
                                  <p:childTnLst>
                                    <p:set>
                                      <p:cBhvr>
                                        <p:cTn id="18" dur="1" fill="hold">
                                          <p:stCondLst>
                                            <p:cond delay="0"/>
                                          </p:stCondLst>
                                        </p:cTn>
                                        <p:tgtEl>
                                          <p:spTgt spid="171"/>
                                        </p:tgtEl>
                                        <p:attrNameLst>
                                          <p:attrName>style.visibility</p:attrName>
                                        </p:attrNameLst>
                                      </p:cBhvr>
                                      <p:to>
                                        <p:strVal val="visible"/>
                                      </p:to>
                                    </p:set>
                                    <p:anim calcmode="lin" valueType="num">
                                      <p:cBhvr additive="base">
                                        <p:cTn id="19" dur="1000" fill="hold"/>
                                        <p:tgtEl>
                                          <p:spTgt spid="171"/>
                                        </p:tgtEl>
                                        <p:attrNameLst>
                                          <p:attrName>ppt_x</p:attrName>
                                        </p:attrNameLst>
                                      </p:cBhvr>
                                      <p:tavLst>
                                        <p:tav tm="0">
                                          <p:val>
                                            <p:strVal val="#ppt_x"/>
                                          </p:val>
                                        </p:tav>
                                        <p:tav tm="100000">
                                          <p:val>
                                            <p:strVal val="#ppt_x"/>
                                          </p:val>
                                        </p:tav>
                                      </p:tavLst>
                                    </p:anim>
                                    <p:anim calcmode="lin" valueType="num">
                                      <p:cBhvr additive="base">
                                        <p:cTn id="20" dur="1000" fill="hold"/>
                                        <p:tgtEl>
                                          <p:spTgt spid="17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800"/>
                                  </p:stCondLst>
                                  <p:childTnLst>
                                    <p:set>
                                      <p:cBhvr>
                                        <p:cTn id="22" dur="1" fill="hold">
                                          <p:stCondLst>
                                            <p:cond delay="0"/>
                                          </p:stCondLst>
                                        </p:cTn>
                                        <p:tgtEl>
                                          <p:spTgt spid="173"/>
                                        </p:tgtEl>
                                        <p:attrNameLst>
                                          <p:attrName>style.visibility</p:attrName>
                                        </p:attrNameLst>
                                      </p:cBhvr>
                                      <p:to>
                                        <p:strVal val="visible"/>
                                      </p:to>
                                    </p:set>
                                    <p:anim calcmode="lin" valueType="num">
                                      <p:cBhvr additive="base">
                                        <p:cTn id="23" dur="1000" fill="hold"/>
                                        <p:tgtEl>
                                          <p:spTgt spid="173"/>
                                        </p:tgtEl>
                                        <p:attrNameLst>
                                          <p:attrName>ppt_x</p:attrName>
                                        </p:attrNameLst>
                                      </p:cBhvr>
                                      <p:tavLst>
                                        <p:tav tm="0">
                                          <p:val>
                                            <p:strVal val="#ppt_x"/>
                                          </p:val>
                                        </p:tav>
                                        <p:tav tm="100000">
                                          <p:val>
                                            <p:strVal val="#ppt_x"/>
                                          </p:val>
                                        </p:tav>
                                      </p:tavLst>
                                    </p:anim>
                                    <p:anim calcmode="lin" valueType="num">
                                      <p:cBhvr additive="base">
                                        <p:cTn id="24" dur="1000" fill="hold"/>
                                        <p:tgtEl>
                                          <p:spTgt spid="17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9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000"/>
                                  </p:stCondLst>
                                  <p:childTnLst>
                                    <p:set>
                                      <p:cBhvr>
                                        <p:cTn id="30" dur="1" fill="hold">
                                          <p:stCondLst>
                                            <p:cond delay="0"/>
                                          </p:stCondLst>
                                        </p:cTn>
                                        <p:tgtEl>
                                          <p:spTgt spid="168"/>
                                        </p:tgtEl>
                                        <p:attrNameLst>
                                          <p:attrName>style.visibility</p:attrName>
                                        </p:attrNameLst>
                                      </p:cBhvr>
                                      <p:to>
                                        <p:strVal val="visible"/>
                                      </p:to>
                                    </p:set>
                                    <p:anim calcmode="lin" valueType="num">
                                      <p:cBhvr additive="base">
                                        <p:cTn id="31" dur="1000" fill="hold"/>
                                        <p:tgtEl>
                                          <p:spTgt spid="168"/>
                                        </p:tgtEl>
                                        <p:attrNameLst>
                                          <p:attrName>ppt_x</p:attrName>
                                        </p:attrNameLst>
                                      </p:cBhvr>
                                      <p:tavLst>
                                        <p:tav tm="0">
                                          <p:val>
                                            <p:strVal val="#ppt_x"/>
                                          </p:val>
                                        </p:tav>
                                        <p:tav tm="100000">
                                          <p:val>
                                            <p:strVal val="#ppt_x"/>
                                          </p:val>
                                        </p:tav>
                                      </p:tavLst>
                                    </p:anim>
                                    <p:anim calcmode="lin" valueType="num">
                                      <p:cBhvr additive="base">
                                        <p:cTn id="32" dur="1000" fill="hold"/>
                                        <p:tgtEl>
                                          <p:spTgt spid="168"/>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100"/>
                                  </p:stCondLst>
                                  <p:childTnLst>
                                    <p:set>
                                      <p:cBhvr>
                                        <p:cTn id="34" dur="1" fill="hold">
                                          <p:stCondLst>
                                            <p:cond delay="0"/>
                                          </p:stCondLst>
                                        </p:cTn>
                                        <p:tgtEl>
                                          <p:spTgt spid="169"/>
                                        </p:tgtEl>
                                        <p:attrNameLst>
                                          <p:attrName>style.visibility</p:attrName>
                                        </p:attrNameLst>
                                      </p:cBhvr>
                                      <p:to>
                                        <p:strVal val="visible"/>
                                      </p:to>
                                    </p:set>
                                    <p:anim calcmode="lin" valueType="num">
                                      <p:cBhvr additive="base">
                                        <p:cTn id="35" dur="1000" fill="hold"/>
                                        <p:tgtEl>
                                          <p:spTgt spid="169"/>
                                        </p:tgtEl>
                                        <p:attrNameLst>
                                          <p:attrName>ppt_x</p:attrName>
                                        </p:attrNameLst>
                                      </p:cBhvr>
                                      <p:tavLst>
                                        <p:tav tm="0">
                                          <p:val>
                                            <p:strVal val="#ppt_x"/>
                                          </p:val>
                                        </p:tav>
                                        <p:tav tm="100000">
                                          <p:val>
                                            <p:strVal val="#ppt_x"/>
                                          </p:val>
                                        </p:tav>
                                      </p:tavLst>
                                    </p:anim>
                                    <p:anim calcmode="lin" valueType="num">
                                      <p:cBhvr additive="base">
                                        <p:cTn id="36" dur="1000" fill="hold"/>
                                        <p:tgtEl>
                                          <p:spTgt spid="169"/>
                                        </p:tgtEl>
                                        <p:attrNameLst>
                                          <p:attrName>ppt_y</p:attrName>
                                        </p:attrNameLst>
                                      </p:cBhvr>
                                      <p:tavLst>
                                        <p:tav tm="0">
                                          <p:val>
                                            <p:strVal val="1+#ppt_h/2"/>
                                          </p:val>
                                        </p:tav>
                                        <p:tav tm="100000">
                                          <p:val>
                                            <p:strVal val="#ppt_y"/>
                                          </p:val>
                                        </p:tav>
                                      </p:tavLst>
                                    </p:anim>
                                  </p:childTnLst>
                                </p:cTn>
                              </p:par>
                              <p:par>
                                <p:cTn id="37" presetID="2" presetClass="entr" presetSubtype="8" decel="100000" fill="hold" grpId="0" nodeType="withEffect">
                                  <p:stCondLst>
                                    <p:cond delay="1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0-#ppt_w/2"/>
                                          </p:val>
                                        </p:tav>
                                        <p:tav tm="100000">
                                          <p:val>
                                            <p:strVal val="#ppt_x"/>
                                          </p:val>
                                        </p:tav>
                                      </p:tavLst>
                                    </p:anim>
                                    <p:anim calcmode="lin" valueType="num">
                                      <p:cBhvr additive="base">
                                        <p:cTn id="40" dur="1000" fill="hold"/>
                                        <p:tgtEl>
                                          <p:spTgt spid="2"/>
                                        </p:tgtEl>
                                        <p:attrNameLst>
                                          <p:attrName>ppt_y</p:attrName>
                                        </p:attrNameLst>
                                      </p:cBhvr>
                                      <p:tavLst>
                                        <p:tav tm="0">
                                          <p:val>
                                            <p:strVal val="#ppt_y"/>
                                          </p:val>
                                        </p:tav>
                                        <p:tav tm="100000">
                                          <p:val>
                                            <p:strVal val="#ppt_y"/>
                                          </p:val>
                                        </p:tav>
                                      </p:tavLst>
                                    </p:anim>
                                  </p:childTnLst>
                                </p:cTn>
                              </p:par>
                            </p:childTnLst>
                          </p:cTn>
                        </p:par>
                        <p:par>
                          <p:cTn id="41" fill="hold">
                            <p:stCondLst>
                              <p:cond delay="2100"/>
                            </p:stCondLst>
                            <p:childTnLst>
                              <p:par>
                                <p:cTn id="42" presetID="42" presetClass="entr" presetSubtype="0"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par>
                                <p:cTn id="47" presetID="10" presetClass="entr" presetSubtype="0" fill="hold" nodeType="withEffect">
                                  <p:stCondLst>
                                    <p:cond delay="80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B9FD158B-51D7-F2BC-46F1-6C14647110C6}"/>
              </a:ext>
            </a:extLst>
          </p:cNvPr>
          <p:cNvSpPr/>
          <p:nvPr/>
        </p:nvSpPr>
        <p:spPr>
          <a:xfrm>
            <a:off x="6420290" y="1863767"/>
            <a:ext cx="4535885" cy="3560106"/>
          </a:xfrm>
          <a:custGeom>
            <a:avLst/>
            <a:gdLst>
              <a:gd name="connsiteX0" fmla="*/ 0 w 3642550"/>
              <a:gd name="connsiteY0" fmla="*/ 635233 h 2018151"/>
              <a:gd name="connsiteX1" fmla="*/ 635233 w 3642550"/>
              <a:gd name="connsiteY1" fmla="*/ 0 h 2018151"/>
              <a:gd name="connsiteX2" fmla="*/ 3007317 w 3642550"/>
              <a:gd name="connsiteY2" fmla="*/ 0 h 2018151"/>
              <a:gd name="connsiteX3" fmla="*/ 3642550 w 3642550"/>
              <a:gd name="connsiteY3" fmla="*/ 635233 h 2018151"/>
              <a:gd name="connsiteX4" fmla="*/ 3642550 w 3642550"/>
              <a:gd name="connsiteY4" fmla="*/ 1382918 h 2018151"/>
              <a:gd name="connsiteX5" fmla="*/ 3007317 w 3642550"/>
              <a:gd name="connsiteY5" fmla="*/ 2018151 h 2018151"/>
              <a:gd name="connsiteX6" fmla="*/ 635233 w 3642550"/>
              <a:gd name="connsiteY6" fmla="*/ 2018151 h 2018151"/>
              <a:gd name="connsiteX7" fmla="*/ 0 w 3642550"/>
              <a:gd name="connsiteY7" fmla="*/ 1382918 h 2018151"/>
              <a:gd name="connsiteX8" fmla="*/ 0 w 3642550"/>
              <a:gd name="connsiteY8" fmla="*/ 635233 h 2018151"/>
              <a:gd name="connsiteX0" fmla="*/ 0 w 3642550"/>
              <a:gd name="connsiteY0" fmla="*/ 635233 h 2018151"/>
              <a:gd name="connsiteX1" fmla="*/ 635233 w 3642550"/>
              <a:gd name="connsiteY1" fmla="*/ 0 h 2018151"/>
              <a:gd name="connsiteX2" fmla="*/ 3285109 w 3642550"/>
              <a:gd name="connsiteY2" fmla="*/ 23150 h 2018151"/>
              <a:gd name="connsiteX3" fmla="*/ 3642550 w 3642550"/>
              <a:gd name="connsiteY3" fmla="*/ 635233 h 2018151"/>
              <a:gd name="connsiteX4" fmla="*/ 3642550 w 3642550"/>
              <a:gd name="connsiteY4" fmla="*/ 1382918 h 2018151"/>
              <a:gd name="connsiteX5" fmla="*/ 3007317 w 3642550"/>
              <a:gd name="connsiteY5" fmla="*/ 2018151 h 2018151"/>
              <a:gd name="connsiteX6" fmla="*/ 635233 w 3642550"/>
              <a:gd name="connsiteY6" fmla="*/ 2018151 h 2018151"/>
              <a:gd name="connsiteX7" fmla="*/ 0 w 3642550"/>
              <a:gd name="connsiteY7" fmla="*/ 1382918 h 2018151"/>
              <a:gd name="connsiteX8" fmla="*/ 0 w 3642550"/>
              <a:gd name="connsiteY8" fmla="*/ 635233 h 2018151"/>
              <a:gd name="connsiteX0" fmla="*/ 0 w 3642550"/>
              <a:gd name="connsiteY0" fmla="*/ 635233 h 2018151"/>
              <a:gd name="connsiteX1" fmla="*/ 76954 w 3642550"/>
              <a:gd name="connsiteY1" fmla="*/ 103714 h 2018151"/>
              <a:gd name="connsiteX2" fmla="*/ 635233 w 3642550"/>
              <a:gd name="connsiteY2" fmla="*/ 0 h 2018151"/>
              <a:gd name="connsiteX3" fmla="*/ 3285109 w 3642550"/>
              <a:gd name="connsiteY3" fmla="*/ 23150 h 2018151"/>
              <a:gd name="connsiteX4" fmla="*/ 3642550 w 3642550"/>
              <a:gd name="connsiteY4" fmla="*/ 635233 h 2018151"/>
              <a:gd name="connsiteX5" fmla="*/ 3642550 w 3642550"/>
              <a:gd name="connsiteY5" fmla="*/ 1382918 h 2018151"/>
              <a:gd name="connsiteX6" fmla="*/ 3007317 w 3642550"/>
              <a:gd name="connsiteY6" fmla="*/ 2018151 h 2018151"/>
              <a:gd name="connsiteX7" fmla="*/ 635233 w 3642550"/>
              <a:gd name="connsiteY7" fmla="*/ 2018151 h 2018151"/>
              <a:gd name="connsiteX8" fmla="*/ 0 w 3642550"/>
              <a:gd name="connsiteY8" fmla="*/ 1382918 h 2018151"/>
              <a:gd name="connsiteX9" fmla="*/ 0 w 3642550"/>
              <a:gd name="connsiteY9" fmla="*/ 635233 h 2018151"/>
              <a:gd name="connsiteX0" fmla="*/ 0 w 3642550"/>
              <a:gd name="connsiteY0" fmla="*/ 635233 h 2018151"/>
              <a:gd name="connsiteX1" fmla="*/ 76954 w 3642550"/>
              <a:gd name="connsiteY1" fmla="*/ 103714 h 2018151"/>
              <a:gd name="connsiteX2" fmla="*/ 635233 w 3642550"/>
              <a:gd name="connsiteY2" fmla="*/ 0 h 2018151"/>
              <a:gd name="connsiteX3" fmla="*/ 3285109 w 3642550"/>
              <a:gd name="connsiteY3" fmla="*/ 23150 h 2018151"/>
              <a:gd name="connsiteX4" fmla="*/ 3642550 w 3642550"/>
              <a:gd name="connsiteY4" fmla="*/ 635233 h 2018151"/>
              <a:gd name="connsiteX5" fmla="*/ 3642550 w 3642550"/>
              <a:gd name="connsiteY5" fmla="*/ 1382918 h 2018151"/>
              <a:gd name="connsiteX6" fmla="*/ 3007317 w 3642550"/>
              <a:gd name="connsiteY6" fmla="*/ 2018151 h 2018151"/>
              <a:gd name="connsiteX7" fmla="*/ 635233 w 3642550"/>
              <a:gd name="connsiteY7" fmla="*/ 2018151 h 2018151"/>
              <a:gd name="connsiteX8" fmla="*/ 88529 w 3642550"/>
              <a:gd name="connsiteY8" fmla="*/ 1932514 h 2018151"/>
              <a:gd name="connsiteX9" fmla="*/ 0 w 3642550"/>
              <a:gd name="connsiteY9" fmla="*/ 1382918 h 2018151"/>
              <a:gd name="connsiteX10" fmla="*/ 0 w 3642550"/>
              <a:gd name="connsiteY10" fmla="*/ 635233 h 2018151"/>
              <a:gd name="connsiteX0" fmla="*/ 0 w 3642550"/>
              <a:gd name="connsiteY0" fmla="*/ 635233 h 2018151"/>
              <a:gd name="connsiteX1" fmla="*/ 76954 w 3642550"/>
              <a:gd name="connsiteY1" fmla="*/ 103714 h 2018151"/>
              <a:gd name="connsiteX2" fmla="*/ 635233 w 3642550"/>
              <a:gd name="connsiteY2" fmla="*/ 0 h 2018151"/>
              <a:gd name="connsiteX3" fmla="*/ 3285109 w 3642550"/>
              <a:gd name="connsiteY3" fmla="*/ 23150 h 2018151"/>
              <a:gd name="connsiteX4" fmla="*/ 3642550 w 3642550"/>
              <a:gd name="connsiteY4" fmla="*/ 635233 h 2018151"/>
              <a:gd name="connsiteX5" fmla="*/ 3642550 w 3642550"/>
              <a:gd name="connsiteY5" fmla="*/ 1382918 h 2018151"/>
              <a:gd name="connsiteX6" fmla="*/ 3567523 w 3642550"/>
              <a:gd name="connsiteY6" fmla="*/ 1951287 h 2018151"/>
              <a:gd name="connsiteX7" fmla="*/ 3007317 w 3642550"/>
              <a:gd name="connsiteY7" fmla="*/ 2018151 h 2018151"/>
              <a:gd name="connsiteX8" fmla="*/ 635233 w 3642550"/>
              <a:gd name="connsiteY8" fmla="*/ 2018151 h 2018151"/>
              <a:gd name="connsiteX9" fmla="*/ 88529 w 3642550"/>
              <a:gd name="connsiteY9" fmla="*/ 1932514 h 2018151"/>
              <a:gd name="connsiteX10" fmla="*/ 0 w 3642550"/>
              <a:gd name="connsiteY10" fmla="*/ 1382918 h 2018151"/>
              <a:gd name="connsiteX11" fmla="*/ 0 w 3642550"/>
              <a:gd name="connsiteY11" fmla="*/ 635233 h 201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2550" h="2018151">
                <a:moveTo>
                  <a:pt x="0" y="635233"/>
                </a:moveTo>
                <a:cubicBezTo>
                  <a:pt x="28259" y="431678"/>
                  <a:pt x="-28918" y="209586"/>
                  <a:pt x="76954" y="103714"/>
                </a:cubicBezTo>
                <a:cubicBezTo>
                  <a:pt x="182826" y="-2158"/>
                  <a:pt x="115974" y="23073"/>
                  <a:pt x="635233" y="0"/>
                </a:cubicBezTo>
                <a:lnTo>
                  <a:pt x="3285109" y="23150"/>
                </a:lnTo>
                <a:cubicBezTo>
                  <a:pt x="3635938" y="23150"/>
                  <a:pt x="3642550" y="284404"/>
                  <a:pt x="3642550" y="635233"/>
                </a:cubicBezTo>
                <a:lnTo>
                  <a:pt x="3642550" y="1382918"/>
                </a:lnTo>
                <a:cubicBezTo>
                  <a:pt x="3608825" y="1582969"/>
                  <a:pt x="3673395" y="1845415"/>
                  <a:pt x="3567523" y="1951287"/>
                </a:cubicBezTo>
                <a:cubicBezTo>
                  <a:pt x="3461651" y="2057159"/>
                  <a:pt x="3474812" y="1987716"/>
                  <a:pt x="3007317" y="2018151"/>
                </a:cubicBezTo>
                <a:lnTo>
                  <a:pt x="635233" y="2018151"/>
                </a:lnTo>
                <a:cubicBezTo>
                  <a:pt x="164201" y="1990374"/>
                  <a:pt x="194401" y="2038386"/>
                  <a:pt x="88529" y="1932514"/>
                </a:cubicBezTo>
                <a:cubicBezTo>
                  <a:pt x="-17343" y="1826642"/>
                  <a:pt x="30188" y="1585628"/>
                  <a:pt x="0" y="1382918"/>
                </a:cubicBezTo>
                <a:lnTo>
                  <a:pt x="0" y="635233"/>
                </a:lnTo>
                <a:close/>
              </a:path>
            </a:pathLst>
          </a:custGeom>
          <a:blipFill dpi="0" rotWithShape="1">
            <a:blip r:embed="rId4"/>
            <a:srcRect/>
            <a:stretch>
              <a:fillRect/>
            </a:stretch>
          </a:blipFill>
          <a:ln>
            <a:noFill/>
          </a:ln>
          <a:effectLst>
            <a:outerShdw blurRad="1219200" dist="4064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dirty="0">
              <a:solidFill>
                <a:srgbClr val="FFFFFF"/>
              </a:solidFill>
              <a:latin typeface="Calibri"/>
            </a:endParaRPr>
          </a:p>
        </p:txBody>
      </p:sp>
      <p:sp>
        <p:nvSpPr>
          <p:cNvPr id="6" name="Oval 6">
            <a:extLst>
              <a:ext uri="{FF2B5EF4-FFF2-40B4-BE49-F238E27FC236}">
                <a16:creationId xmlns:a16="http://schemas.microsoft.com/office/drawing/2014/main" id="{DFD3BC4F-379E-4880-9DDF-FD91208CAE0A}"/>
              </a:ext>
            </a:extLst>
          </p:cNvPr>
          <p:cNvSpPr>
            <a:spLocks noChangeArrowheads="1"/>
          </p:cNvSpPr>
          <p:nvPr/>
        </p:nvSpPr>
        <p:spPr bwMode="auto">
          <a:xfrm>
            <a:off x="1869423" y="1411094"/>
            <a:ext cx="1101582" cy="1103169"/>
          </a:xfrm>
          <a:prstGeom prst="ellipse">
            <a:avLst/>
          </a:prstGeom>
          <a:solidFill>
            <a:srgbClr val="F2F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168" name="Group 167">
            <a:extLst>
              <a:ext uri="{FF2B5EF4-FFF2-40B4-BE49-F238E27FC236}">
                <a16:creationId xmlns:a16="http://schemas.microsoft.com/office/drawing/2014/main" id="{4E5830DA-E477-4033-B570-E211FF1089A6}"/>
              </a:ext>
            </a:extLst>
          </p:cNvPr>
          <p:cNvGrpSpPr/>
          <p:nvPr/>
        </p:nvGrpSpPr>
        <p:grpSpPr>
          <a:xfrm>
            <a:off x="1132126" y="1372206"/>
            <a:ext cx="4271406" cy="3292840"/>
            <a:chOff x="8180388" y="1379538"/>
            <a:chExt cx="8543925" cy="6586538"/>
          </a:xfrm>
        </p:grpSpPr>
        <p:sp>
          <p:nvSpPr>
            <p:cNvPr id="5" name="Freeform 5">
              <a:extLst>
                <a:ext uri="{FF2B5EF4-FFF2-40B4-BE49-F238E27FC236}">
                  <a16:creationId xmlns:a16="http://schemas.microsoft.com/office/drawing/2014/main" id="{5F5D8BFA-4FDC-4B05-8CDC-4D24EF601E0E}"/>
                </a:ext>
              </a:extLst>
            </p:cNvPr>
            <p:cNvSpPr>
              <a:spLocks/>
            </p:cNvSpPr>
            <p:nvPr/>
          </p:nvSpPr>
          <p:spPr bwMode="auto">
            <a:xfrm>
              <a:off x="8180388" y="1379538"/>
              <a:ext cx="8543925" cy="6586538"/>
            </a:xfrm>
            <a:custGeom>
              <a:avLst/>
              <a:gdLst>
                <a:gd name="T0" fmla="*/ 3445 w 3505"/>
                <a:gd name="T1" fmla="*/ 2216 h 2700"/>
                <a:gd name="T2" fmla="*/ 3161 w 3505"/>
                <a:gd name="T3" fmla="*/ 2216 h 2700"/>
                <a:gd name="T4" fmla="*/ 3171 w 3505"/>
                <a:gd name="T5" fmla="*/ 2188 h 2700"/>
                <a:gd name="T6" fmla="*/ 3183 w 3505"/>
                <a:gd name="T7" fmla="*/ 2188 h 2700"/>
                <a:gd name="T8" fmla="*/ 3243 w 3505"/>
                <a:gd name="T9" fmla="*/ 2127 h 2700"/>
                <a:gd name="T10" fmla="*/ 3243 w 3505"/>
                <a:gd name="T11" fmla="*/ 2127 h 2700"/>
                <a:gd name="T12" fmla="*/ 3190 w 3505"/>
                <a:gd name="T13" fmla="*/ 2067 h 2700"/>
                <a:gd name="T14" fmla="*/ 3077 w 3505"/>
                <a:gd name="T15" fmla="*/ 1753 h 2700"/>
                <a:gd name="T16" fmla="*/ 2547 w 3505"/>
                <a:gd name="T17" fmla="*/ 1753 h 2700"/>
                <a:gd name="T18" fmla="*/ 2498 w 3505"/>
                <a:gd name="T19" fmla="*/ 1703 h 2700"/>
                <a:gd name="T20" fmla="*/ 2547 w 3505"/>
                <a:gd name="T21" fmla="*/ 1654 h 2700"/>
                <a:gd name="T22" fmla="*/ 2981 w 3505"/>
                <a:gd name="T23" fmla="*/ 1654 h 2700"/>
                <a:gd name="T24" fmla="*/ 2799 w 3505"/>
                <a:gd name="T25" fmla="*/ 1529 h 2700"/>
                <a:gd name="T26" fmla="*/ 2540 w 3505"/>
                <a:gd name="T27" fmla="*/ 1139 h 2700"/>
                <a:gd name="T28" fmla="*/ 2403 w 3505"/>
                <a:gd name="T29" fmla="*/ 1139 h 2700"/>
                <a:gd name="T30" fmla="*/ 2354 w 3505"/>
                <a:gd name="T31" fmla="*/ 1089 h 2700"/>
                <a:gd name="T32" fmla="*/ 2403 w 3505"/>
                <a:gd name="T33" fmla="*/ 1040 h 2700"/>
                <a:gd name="T34" fmla="*/ 2537 w 3505"/>
                <a:gd name="T35" fmla="*/ 1040 h 2700"/>
                <a:gd name="T36" fmla="*/ 2541 w 3505"/>
                <a:gd name="T37" fmla="*/ 527 h 2700"/>
                <a:gd name="T38" fmla="*/ 2525 w 3505"/>
                <a:gd name="T39" fmla="*/ 429 h 2700"/>
                <a:gd name="T40" fmla="*/ 2083 w 3505"/>
                <a:gd name="T41" fmla="*/ 429 h 2700"/>
                <a:gd name="T42" fmla="*/ 2034 w 3505"/>
                <a:gd name="T43" fmla="*/ 379 h 2700"/>
                <a:gd name="T44" fmla="*/ 2034 w 3505"/>
                <a:gd name="T45" fmla="*/ 379 h 2700"/>
                <a:gd name="T46" fmla="*/ 2083 w 3505"/>
                <a:gd name="T47" fmla="*/ 330 h 2700"/>
                <a:gd name="T48" fmla="*/ 2483 w 3505"/>
                <a:gd name="T49" fmla="*/ 330 h 2700"/>
                <a:gd name="T50" fmla="*/ 1661 w 3505"/>
                <a:gd name="T51" fmla="*/ 476 h 2700"/>
                <a:gd name="T52" fmla="*/ 826 w 3505"/>
                <a:gd name="T53" fmla="*/ 1023 h 2700"/>
                <a:gd name="T54" fmla="*/ 10 w 3505"/>
                <a:gd name="T55" fmla="*/ 1611 h 2700"/>
                <a:gd name="T56" fmla="*/ 23 w 3505"/>
                <a:gd name="T57" fmla="*/ 1813 h 2700"/>
                <a:gd name="T58" fmla="*/ 225 w 3505"/>
                <a:gd name="T59" fmla="*/ 1813 h 2700"/>
                <a:gd name="T60" fmla="*/ 274 w 3505"/>
                <a:gd name="T61" fmla="*/ 1862 h 2700"/>
                <a:gd name="T62" fmla="*/ 225 w 3505"/>
                <a:gd name="T63" fmla="*/ 1911 h 2700"/>
                <a:gd name="T64" fmla="*/ 62 w 3505"/>
                <a:gd name="T65" fmla="*/ 1911 h 2700"/>
                <a:gd name="T66" fmla="*/ 227 w 3505"/>
                <a:gd name="T67" fmla="*/ 2116 h 2700"/>
                <a:gd name="T68" fmla="*/ 243 w 3505"/>
                <a:gd name="T69" fmla="*/ 2114 h 2700"/>
                <a:gd name="T70" fmla="*/ 586 w 3505"/>
                <a:gd name="T71" fmla="*/ 2114 h 2700"/>
                <a:gd name="T72" fmla="*/ 635 w 3505"/>
                <a:gd name="T73" fmla="*/ 2163 h 2700"/>
                <a:gd name="T74" fmla="*/ 586 w 3505"/>
                <a:gd name="T75" fmla="*/ 2212 h 2700"/>
                <a:gd name="T76" fmla="*/ 358 w 3505"/>
                <a:gd name="T77" fmla="*/ 2212 h 2700"/>
                <a:gd name="T78" fmla="*/ 506 w 3505"/>
                <a:gd name="T79" fmla="*/ 2288 h 2700"/>
                <a:gd name="T80" fmla="*/ 1053 w 3505"/>
                <a:gd name="T81" fmla="*/ 2195 h 2700"/>
                <a:gd name="T82" fmla="*/ 2398 w 3505"/>
                <a:gd name="T83" fmla="*/ 2561 h 2700"/>
                <a:gd name="T84" fmla="*/ 2962 w 3505"/>
                <a:gd name="T85" fmla="*/ 2492 h 2700"/>
                <a:gd name="T86" fmla="*/ 3242 w 3505"/>
                <a:gd name="T87" fmla="*/ 2492 h 2700"/>
                <a:gd name="T88" fmla="*/ 3303 w 3505"/>
                <a:gd name="T89" fmla="*/ 2431 h 2700"/>
                <a:gd name="T90" fmla="*/ 3242 w 3505"/>
                <a:gd name="T91" fmla="*/ 2371 h 2700"/>
                <a:gd name="T92" fmla="*/ 3077 w 3505"/>
                <a:gd name="T93" fmla="*/ 2371 h 2700"/>
                <a:gd name="T94" fmla="*/ 3101 w 3505"/>
                <a:gd name="T95" fmla="*/ 2337 h 2700"/>
                <a:gd name="T96" fmla="*/ 3445 w 3505"/>
                <a:gd name="T97" fmla="*/ 2337 h 2700"/>
                <a:gd name="T98" fmla="*/ 3505 w 3505"/>
                <a:gd name="T99" fmla="*/ 2277 h 2700"/>
                <a:gd name="T100" fmla="*/ 3445 w 3505"/>
                <a:gd name="T101" fmla="*/ 2216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5" h="2700">
                  <a:moveTo>
                    <a:pt x="3445" y="2216"/>
                  </a:moveTo>
                  <a:cubicBezTo>
                    <a:pt x="3161" y="2216"/>
                    <a:pt x="3161" y="2216"/>
                    <a:pt x="3161" y="2216"/>
                  </a:cubicBezTo>
                  <a:cubicBezTo>
                    <a:pt x="3165" y="2207"/>
                    <a:pt x="3168" y="2197"/>
                    <a:pt x="3171" y="2188"/>
                  </a:cubicBezTo>
                  <a:cubicBezTo>
                    <a:pt x="3183" y="2188"/>
                    <a:pt x="3183" y="2188"/>
                    <a:pt x="3183" y="2188"/>
                  </a:cubicBezTo>
                  <a:cubicBezTo>
                    <a:pt x="3216" y="2188"/>
                    <a:pt x="3243" y="2161"/>
                    <a:pt x="3243" y="2127"/>
                  </a:cubicBezTo>
                  <a:cubicBezTo>
                    <a:pt x="3243" y="2127"/>
                    <a:pt x="3243" y="2127"/>
                    <a:pt x="3243" y="2127"/>
                  </a:cubicBezTo>
                  <a:cubicBezTo>
                    <a:pt x="3243" y="2097"/>
                    <a:pt x="3220" y="2071"/>
                    <a:pt x="3190" y="2067"/>
                  </a:cubicBezTo>
                  <a:cubicBezTo>
                    <a:pt x="3193" y="1964"/>
                    <a:pt x="3160" y="1856"/>
                    <a:pt x="3077" y="1753"/>
                  </a:cubicBezTo>
                  <a:cubicBezTo>
                    <a:pt x="2547" y="1753"/>
                    <a:pt x="2547" y="1753"/>
                    <a:pt x="2547" y="1753"/>
                  </a:cubicBezTo>
                  <a:cubicBezTo>
                    <a:pt x="2520" y="1753"/>
                    <a:pt x="2498" y="1730"/>
                    <a:pt x="2498" y="1703"/>
                  </a:cubicBezTo>
                  <a:cubicBezTo>
                    <a:pt x="2498" y="1676"/>
                    <a:pt x="2520" y="1654"/>
                    <a:pt x="2547" y="1654"/>
                  </a:cubicBezTo>
                  <a:cubicBezTo>
                    <a:pt x="2981" y="1654"/>
                    <a:pt x="2981" y="1654"/>
                    <a:pt x="2981" y="1654"/>
                  </a:cubicBezTo>
                  <a:cubicBezTo>
                    <a:pt x="2931" y="1611"/>
                    <a:pt x="2870" y="1569"/>
                    <a:pt x="2799" y="1529"/>
                  </a:cubicBezTo>
                  <a:cubicBezTo>
                    <a:pt x="2605" y="1430"/>
                    <a:pt x="2551" y="1306"/>
                    <a:pt x="2540" y="1139"/>
                  </a:cubicBezTo>
                  <a:cubicBezTo>
                    <a:pt x="2403" y="1139"/>
                    <a:pt x="2403" y="1139"/>
                    <a:pt x="2403" y="1139"/>
                  </a:cubicBezTo>
                  <a:cubicBezTo>
                    <a:pt x="2376" y="1139"/>
                    <a:pt x="2354" y="1117"/>
                    <a:pt x="2354" y="1089"/>
                  </a:cubicBezTo>
                  <a:cubicBezTo>
                    <a:pt x="2354" y="1062"/>
                    <a:pt x="2376" y="1040"/>
                    <a:pt x="2403" y="1040"/>
                  </a:cubicBezTo>
                  <a:cubicBezTo>
                    <a:pt x="2537" y="1040"/>
                    <a:pt x="2537" y="1040"/>
                    <a:pt x="2537" y="1040"/>
                  </a:cubicBezTo>
                  <a:cubicBezTo>
                    <a:pt x="2539" y="900"/>
                    <a:pt x="2554" y="732"/>
                    <a:pt x="2541" y="527"/>
                  </a:cubicBezTo>
                  <a:cubicBezTo>
                    <a:pt x="2539" y="492"/>
                    <a:pt x="2534" y="459"/>
                    <a:pt x="2525" y="429"/>
                  </a:cubicBezTo>
                  <a:cubicBezTo>
                    <a:pt x="2083" y="429"/>
                    <a:pt x="2083" y="429"/>
                    <a:pt x="2083" y="429"/>
                  </a:cubicBezTo>
                  <a:cubicBezTo>
                    <a:pt x="2056" y="429"/>
                    <a:pt x="2034" y="407"/>
                    <a:pt x="2034" y="379"/>
                  </a:cubicBezTo>
                  <a:cubicBezTo>
                    <a:pt x="2034" y="379"/>
                    <a:pt x="2034" y="379"/>
                    <a:pt x="2034" y="379"/>
                  </a:cubicBezTo>
                  <a:cubicBezTo>
                    <a:pt x="2034" y="352"/>
                    <a:pt x="2056" y="330"/>
                    <a:pt x="2083" y="330"/>
                  </a:cubicBezTo>
                  <a:cubicBezTo>
                    <a:pt x="2483" y="330"/>
                    <a:pt x="2483" y="330"/>
                    <a:pt x="2483" y="330"/>
                  </a:cubicBezTo>
                  <a:cubicBezTo>
                    <a:pt x="2278" y="0"/>
                    <a:pt x="1622" y="160"/>
                    <a:pt x="1661" y="476"/>
                  </a:cubicBezTo>
                  <a:cubicBezTo>
                    <a:pt x="1710" y="867"/>
                    <a:pt x="1133" y="1232"/>
                    <a:pt x="826" y="1023"/>
                  </a:cubicBezTo>
                  <a:cubicBezTo>
                    <a:pt x="559" y="841"/>
                    <a:pt x="72" y="1134"/>
                    <a:pt x="10" y="1611"/>
                  </a:cubicBezTo>
                  <a:cubicBezTo>
                    <a:pt x="0" y="1684"/>
                    <a:pt x="6" y="1752"/>
                    <a:pt x="23" y="1813"/>
                  </a:cubicBezTo>
                  <a:cubicBezTo>
                    <a:pt x="225" y="1813"/>
                    <a:pt x="225" y="1813"/>
                    <a:pt x="225" y="1813"/>
                  </a:cubicBezTo>
                  <a:cubicBezTo>
                    <a:pt x="252" y="1813"/>
                    <a:pt x="274" y="1835"/>
                    <a:pt x="274" y="1862"/>
                  </a:cubicBezTo>
                  <a:cubicBezTo>
                    <a:pt x="274" y="1889"/>
                    <a:pt x="252" y="1911"/>
                    <a:pt x="225" y="1911"/>
                  </a:cubicBezTo>
                  <a:cubicBezTo>
                    <a:pt x="62" y="1911"/>
                    <a:pt x="62" y="1911"/>
                    <a:pt x="62" y="1911"/>
                  </a:cubicBezTo>
                  <a:cubicBezTo>
                    <a:pt x="103" y="1993"/>
                    <a:pt x="164" y="2062"/>
                    <a:pt x="227" y="2116"/>
                  </a:cubicBezTo>
                  <a:cubicBezTo>
                    <a:pt x="232" y="2115"/>
                    <a:pt x="237" y="2114"/>
                    <a:pt x="243" y="2114"/>
                  </a:cubicBezTo>
                  <a:cubicBezTo>
                    <a:pt x="586" y="2114"/>
                    <a:pt x="586" y="2114"/>
                    <a:pt x="586" y="2114"/>
                  </a:cubicBezTo>
                  <a:cubicBezTo>
                    <a:pt x="613" y="2114"/>
                    <a:pt x="635" y="2136"/>
                    <a:pt x="635" y="2163"/>
                  </a:cubicBezTo>
                  <a:cubicBezTo>
                    <a:pt x="635" y="2190"/>
                    <a:pt x="613" y="2212"/>
                    <a:pt x="586" y="2212"/>
                  </a:cubicBezTo>
                  <a:cubicBezTo>
                    <a:pt x="358" y="2212"/>
                    <a:pt x="358" y="2212"/>
                    <a:pt x="358" y="2212"/>
                  </a:cubicBezTo>
                  <a:cubicBezTo>
                    <a:pt x="441" y="2264"/>
                    <a:pt x="506" y="2288"/>
                    <a:pt x="506" y="2288"/>
                  </a:cubicBezTo>
                  <a:cubicBezTo>
                    <a:pt x="786" y="2358"/>
                    <a:pt x="936" y="2255"/>
                    <a:pt x="1053" y="2195"/>
                  </a:cubicBezTo>
                  <a:cubicBezTo>
                    <a:pt x="1378" y="2028"/>
                    <a:pt x="2005" y="2079"/>
                    <a:pt x="2398" y="2561"/>
                  </a:cubicBezTo>
                  <a:cubicBezTo>
                    <a:pt x="2535" y="2700"/>
                    <a:pt x="2781" y="2643"/>
                    <a:pt x="2962" y="2492"/>
                  </a:cubicBezTo>
                  <a:cubicBezTo>
                    <a:pt x="3242" y="2492"/>
                    <a:pt x="3242" y="2492"/>
                    <a:pt x="3242" y="2492"/>
                  </a:cubicBezTo>
                  <a:cubicBezTo>
                    <a:pt x="3276" y="2492"/>
                    <a:pt x="3303" y="2465"/>
                    <a:pt x="3303" y="2431"/>
                  </a:cubicBezTo>
                  <a:cubicBezTo>
                    <a:pt x="3303" y="2398"/>
                    <a:pt x="3276" y="2371"/>
                    <a:pt x="3242" y="2371"/>
                  </a:cubicBezTo>
                  <a:cubicBezTo>
                    <a:pt x="3077" y="2371"/>
                    <a:pt x="3077" y="2371"/>
                    <a:pt x="3077" y="2371"/>
                  </a:cubicBezTo>
                  <a:cubicBezTo>
                    <a:pt x="3085" y="2360"/>
                    <a:pt x="3093" y="2349"/>
                    <a:pt x="3101" y="2337"/>
                  </a:cubicBezTo>
                  <a:cubicBezTo>
                    <a:pt x="3445" y="2337"/>
                    <a:pt x="3445" y="2337"/>
                    <a:pt x="3445" y="2337"/>
                  </a:cubicBezTo>
                  <a:cubicBezTo>
                    <a:pt x="3478" y="2337"/>
                    <a:pt x="3505" y="2310"/>
                    <a:pt x="3505" y="2277"/>
                  </a:cubicBezTo>
                  <a:cubicBezTo>
                    <a:pt x="3505" y="2243"/>
                    <a:pt x="3478" y="2216"/>
                    <a:pt x="3445" y="2216"/>
                  </a:cubicBezTo>
                  <a:close/>
                </a:path>
              </a:pathLst>
            </a:custGeom>
            <a:solidFill>
              <a:srgbClr val="F2F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 name="Freeform 8">
              <a:extLst>
                <a:ext uri="{FF2B5EF4-FFF2-40B4-BE49-F238E27FC236}">
                  <a16:creationId xmlns:a16="http://schemas.microsoft.com/office/drawing/2014/main" id="{E00F8A19-EDF1-4B73-B7FF-346B81BCF482}"/>
                </a:ext>
              </a:extLst>
            </p:cNvPr>
            <p:cNvSpPr>
              <a:spLocks/>
            </p:cNvSpPr>
            <p:nvPr/>
          </p:nvSpPr>
          <p:spPr bwMode="auto">
            <a:xfrm>
              <a:off x="13925550" y="4665663"/>
              <a:ext cx="955675" cy="239713"/>
            </a:xfrm>
            <a:custGeom>
              <a:avLst/>
              <a:gdLst>
                <a:gd name="T0" fmla="*/ 343 w 392"/>
                <a:gd name="T1" fmla="*/ 98 h 98"/>
                <a:gd name="T2" fmla="*/ 49 w 392"/>
                <a:gd name="T3" fmla="*/ 98 h 98"/>
                <a:gd name="T4" fmla="*/ 0 w 392"/>
                <a:gd name="T5" fmla="*/ 49 h 98"/>
                <a:gd name="T6" fmla="*/ 0 w 392"/>
                <a:gd name="T7" fmla="*/ 49 h 98"/>
                <a:gd name="T8" fmla="*/ 49 w 392"/>
                <a:gd name="T9" fmla="*/ 0 h 98"/>
                <a:gd name="T10" fmla="*/ 343 w 392"/>
                <a:gd name="T11" fmla="*/ 0 h 98"/>
                <a:gd name="T12" fmla="*/ 392 w 392"/>
                <a:gd name="T13" fmla="*/ 49 h 98"/>
                <a:gd name="T14" fmla="*/ 392 w 392"/>
                <a:gd name="T15" fmla="*/ 49 h 98"/>
                <a:gd name="T16" fmla="*/ 343 w 392"/>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98">
                  <a:moveTo>
                    <a:pt x="343" y="98"/>
                  </a:moveTo>
                  <a:cubicBezTo>
                    <a:pt x="49" y="98"/>
                    <a:pt x="49" y="98"/>
                    <a:pt x="49" y="98"/>
                  </a:cubicBezTo>
                  <a:cubicBezTo>
                    <a:pt x="22" y="98"/>
                    <a:pt x="0" y="76"/>
                    <a:pt x="0" y="49"/>
                  </a:cubicBezTo>
                  <a:cubicBezTo>
                    <a:pt x="0" y="49"/>
                    <a:pt x="0" y="49"/>
                    <a:pt x="0" y="49"/>
                  </a:cubicBezTo>
                  <a:cubicBezTo>
                    <a:pt x="0" y="22"/>
                    <a:pt x="22" y="0"/>
                    <a:pt x="49" y="0"/>
                  </a:cubicBezTo>
                  <a:cubicBezTo>
                    <a:pt x="343" y="0"/>
                    <a:pt x="343" y="0"/>
                    <a:pt x="343" y="0"/>
                  </a:cubicBezTo>
                  <a:cubicBezTo>
                    <a:pt x="370" y="0"/>
                    <a:pt x="392" y="22"/>
                    <a:pt x="392" y="49"/>
                  </a:cubicBezTo>
                  <a:cubicBezTo>
                    <a:pt x="392" y="49"/>
                    <a:pt x="392" y="49"/>
                    <a:pt x="392" y="49"/>
                  </a:cubicBezTo>
                  <a:cubicBezTo>
                    <a:pt x="392" y="76"/>
                    <a:pt x="370" y="98"/>
                    <a:pt x="343"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 name="Freeform 9">
              <a:extLst>
                <a:ext uri="{FF2B5EF4-FFF2-40B4-BE49-F238E27FC236}">
                  <a16:creationId xmlns:a16="http://schemas.microsoft.com/office/drawing/2014/main" id="{4D3973A5-94B5-4506-BACB-01E776AF2662}"/>
                </a:ext>
              </a:extLst>
            </p:cNvPr>
            <p:cNvSpPr>
              <a:spLocks/>
            </p:cNvSpPr>
            <p:nvPr/>
          </p:nvSpPr>
          <p:spPr bwMode="auto">
            <a:xfrm>
              <a:off x="14927263" y="4665663"/>
              <a:ext cx="238125" cy="239713"/>
            </a:xfrm>
            <a:custGeom>
              <a:avLst/>
              <a:gdLst>
                <a:gd name="T0" fmla="*/ 49 w 98"/>
                <a:gd name="T1" fmla="*/ 98 h 98"/>
                <a:gd name="T2" fmla="*/ 49 w 98"/>
                <a:gd name="T3" fmla="*/ 98 h 98"/>
                <a:gd name="T4" fmla="*/ 0 w 98"/>
                <a:gd name="T5" fmla="*/ 49 h 98"/>
                <a:gd name="T6" fmla="*/ 0 w 98"/>
                <a:gd name="T7" fmla="*/ 49 h 98"/>
                <a:gd name="T8" fmla="*/ 49 w 98"/>
                <a:gd name="T9" fmla="*/ 0 h 98"/>
                <a:gd name="T10" fmla="*/ 49 w 98"/>
                <a:gd name="T11" fmla="*/ 0 h 98"/>
                <a:gd name="T12" fmla="*/ 98 w 98"/>
                <a:gd name="T13" fmla="*/ 49 h 98"/>
                <a:gd name="T14" fmla="*/ 98 w 98"/>
                <a:gd name="T15" fmla="*/ 49 h 98"/>
                <a:gd name="T16" fmla="*/ 49 w 98"/>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8">
                  <a:moveTo>
                    <a:pt x="49" y="98"/>
                  </a:moveTo>
                  <a:cubicBezTo>
                    <a:pt x="49" y="98"/>
                    <a:pt x="49" y="98"/>
                    <a:pt x="49" y="98"/>
                  </a:cubicBezTo>
                  <a:cubicBezTo>
                    <a:pt x="22" y="98"/>
                    <a:pt x="0" y="76"/>
                    <a:pt x="0" y="49"/>
                  </a:cubicBezTo>
                  <a:cubicBezTo>
                    <a:pt x="0" y="49"/>
                    <a:pt x="0" y="49"/>
                    <a:pt x="0" y="49"/>
                  </a:cubicBezTo>
                  <a:cubicBezTo>
                    <a:pt x="0" y="22"/>
                    <a:pt x="22" y="0"/>
                    <a:pt x="49" y="0"/>
                  </a:cubicBezTo>
                  <a:cubicBezTo>
                    <a:pt x="49" y="0"/>
                    <a:pt x="49" y="0"/>
                    <a:pt x="49" y="0"/>
                  </a:cubicBezTo>
                  <a:cubicBezTo>
                    <a:pt x="76" y="0"/>
                    <a:pt x="98" y="22"/>
                    <a:pt x="98" y="49"/>
                  </a:cubicBezTo>
                  <a:cubicBezTo>
                    <a:pt x="98" y="49"/>
                    <a:pt x="98" y="49"/>
                    <a:pt x="98" y="49"/>
                  </a:cubicBezTo>
                  <a:cubicBezTo>
                    <a:pt x="98" y="76"/>
                    <a:pt x="76" y="98"/>
                    <a:pt x="49"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 name="Freeform 10">
              <a:extLst>
                <a:ext uri="{FF2B5EF4-FFF2-40B4-BE49-F238E27FC236}">
                  <a16:creationId xmlns:a16="http://schemas.microsoft.com/office/drawing/2014/main" id="{7410FD5D-E4B2-4980-936E-96800846B5F1}"/>
                </a:ext>
              </a:extLst>
            </p:cNvPr>
            <p:cNvSpPr>
              <a:spLocks/>
            </p:cNvSpPr>
            <p:nvPr/>
          </p:nvSpPr>
          <p:spPr bwMode="auto">
            <a:xfrm>
              <a:off x="14327188" y="4359275"/>
              <a:ext cx="819150" cy="241300"/>
            </a:xfrm>
            <a:custGeom>
              <a:avLst/>
              <a:gdLst>
                <a:gd name="T0" fmla="*/ 287 w 336"/>
                <a:gd name="T1" fmla="*/ 99 h 99"/>
                <a:gd name="T2" fmla="*/ 49 w 336"/>
                <a:gd name="T3" fmla="*/ 99 h 99"/>
                <a:gd name="T4" fmla="*/ 0 w 336"/>
                <a:gd name="T5" fmla="*/ 50 h 99"/>
                <a:gd name="T6" fmla="*/ 0 w 336"/>
                <a:gd name="T7" fmla="*/ 50 h 99"/>
                <a:gd name="T8" fmla="*/ 49 w 336"/>
                <a:gd name="T9" fmla="*/ 0 h 99"/>
                <a:gd name="T10" fmla="*/ 287 w 336"/>
                <a:gd name="T11" fmla="*/ 0 h 99"/>
                <a:gd name="T12" fmla="*/ 336 w 336"/>
                <a:gd name="T13" fmla="*/ 50 h 99"/>
                <a:gd name="T14" fmla="*/ 336 w 336"/>
                <a:gd name="T15" fmla="*/ 50 h 99"/>
                <a:gd name="T16" fmla="*/ 287 w 336"/>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99">
                  <a:moveTo>
                    <a:pt x="287" y="99"/>
                  </a:moveTo>
                  <a:cubicBezTo>
                    <a:pt x="49" y="99"/>
                    <a:pt x="49" y="99"/>
                    <a:pt x="49" y="99"/>
                  </a:cubicBezTo>
                  <a:cubicBezTo>
                    <a:pt x="22" y="99"/>
                    <a:pt x="0" y="77"/>
                    <a:pt x="0" y="50"/>
                  </a:cubicBezTo>
                  <a:cubicBezTo>
                    <a:pt x="0" y="50"/>
                    <a:pt x="0" y="50"/>
                    <a:pt x="0" y="50"/>
                  </a:cubicBezTo>
                  <a:cubicBezTo>
                    <a:pt x="0" y="22"/>
                    <a:pt x="22" y="0"/>
                    <a:pt x="49" y="0"/>
                  </a:cubicBezTo>
                  <a:cubicBezTo>
                    <a:pt x="287" y="0"/>
                    <a:pt x="287" y="0"/>
                    <a:pt x="287" y="0"/>
                  </a:cubicBezTo>
                  <a:cubicBezTo>
                    <a:pt x="314" y="0"/>
                    <a:pt x="336" y="22"/>
                    <a:pt x="336" y="50"/>
                  </a:cubicBezTo>
                  <a:cubicBezTo>
                    <a:pt x="336" y="50"/>
                    <a:pt x="336" y="50"/>
                    <a:pt x="336" y="50"/>
                  </a:cubicBezTo>
                  <a:cubicBezTo>
                    <a:pt x="336" y="77"/>
                    <a:pt x="314" y="99"/>
                    <a:pt x="287" y="99"/>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 name="Freeform 11">
              <a:extLst>
                <a:ext uri="{FF2B5EF4-FFF2-40B4-BE49-F238E27FC236}">
                  <a16:creationId xmlns:a16="http://schemas.microsoft.com/office/drawing/2014/main" id="{FADD0AFF-15DB-48D8-A769-C63A1D2EC56B}"/>
                </a:ext>
              </a:extLst>
            </p:cNvPr>
            <p:cNvSpPr>
              <a:spLocks/>
            </p:cNvSpPr>
            <p:nvPr/>
          </p:nvSpPr>
          <p:spPr bwMode="auto">
            <a:xfrm>
              <a:off x="15438438" y="5738813"/>
              <a:ext cx="819150" cy="239713"/>
            </a:xfrm>
            <a:custGeom>
              <a:avLst/>
              <a:gdLst>
                <a:gd name="T0" fmla="*/ 287 w 336"/>
                <a:gd name="T1" fmla="*/ 98 h 98"/>
                <a:gd name="T2" fmla="*/ 49 w 336"/>
                <a:gd name="T3" fmla="*/ 98 h 98"/>
                <a:gd name="T4" fmla="*/ 0 w 336"/>
                <a:gd name="T5" fmla="*/ 49 h 98"/>
                <a:gd name="T6" fmla="*/ 0 w 336"/>
                <a:gd name="T7" fmla="*/ 49 h 98"/>
                <a:gd name="T8" fmla="*/ 49 w 336"/>
                <a:gd name="T9" fmla="*/ 0 h 98"/>
                <a:gd name="T10" fmla="*/ 287 w 336"/>
                <a:gd name="T11" fmla="*/ 0 h 98"/>
                <a:gd name="T12" fmla="*/ 336 w 336"/>
                <a:gd name="T13" fmla="*/ 49 h 98"/>
                <a:gd name="T14" fmla="*/ 336 w 336"/>
                <a:gd name="T15" fmla="*/ 49 h 98"/>
                <a:gd name="T16" fmla="*/ 287 w 336"/>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98">
                  <a:moveTo>
                    <a:pt x="287" y="98"/>
                  </a:moveTo>
                  <a:cubicBezTo>
                    <a:pt x="49" y="98"/>
                    <a:pt x="49" y="98"/>
                    <a:pt x="49" y="98"/>
                  </a:cubicBezTo>
                  <a:cubicBezTo>
                    <a:pt x="22" y="98"/>
                    <a:pt x="0" y="76"/>
                    <a:pt x="0" y="49"/>
                  </a:cubicBezTo>
                  <a:cubicBezTo>
                    <a:pt x="0" y="49"/>
                    <a:pt x="0" y="49"/>
                    <a:pt x="0" y="49"/>
                  </a:cubicBezTo>
                  <a:cubicBezTo>
                    <a:pt x="0" y="22"/>
                    <a:pt x="22" y="0"/>
                    <a:pt x="49" y="0"/>
                  </a:cubicBezTo>
                  <a:cubicBezTo>
                    <a:pt x="287" y="0"/>
                    <a:pt x="287" y="0"/>
                    <a:pt x="287" y="0"/>
                  </a:cubicBezTo>
                  <a:cubicBezTo>
                    <a:pt x="314" y="0"/>
                    <a:pt x="336" y="22"/>
                    <a:pt x="336" y="49"/>
                  </a:cubicBezTo>
                  <a:cubicBezTo>
                    <a:pt x="336" y="49"/>
                    <a:pt x="336" y="49"/>
                    <a:pt x="336" y="49"/>
                  </a:cubicBezTo>
                  <a:cubicBezTo>
                    <a:pt x="336" y="76"/>
                    <a:pt x="314" y="98"/>
                    <a:pt x="287"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 name="Freeform 12">
              <a:extLst>
                <a:ext uri="{FF2B5EF4-FFF2-40B4-BE49-F238E27FC236}">
                  <a16:creationId xmlns:a16="http://schemas.microsoft.com/office/drawing/2014/main" id="{53985FF2-2D27-49F0-A738-51BEA7E41E1C}"/>
                </a:ext>
              </a:extLst>
            </p:cNvPr>
            <p:cNvSpPr>
              <a:spLocks/>
            </p:cNvSpPr>
            <p:nvPr/>
          </p:nvSpPr>
          <p:spPr bwMode="auto">
            <a:xfrm>
              <a:off x="14444663" y="4960938"/>
              <a:ext cx="587375" cy="241300"/>
            </a:xfrm>
            <a:custGeom>
              <a:avLst/>
              <a:gdLst>
                <a:gd name="T0" fmla="*/ 192 w 241"/>
                <a:gd name="T1" fmla="*/ 99 h 99"/>
                <a:gd name="T2" fmla="*/ 50 w 241"/>
                <a:gd name="T3" fmla="*/ 99 h 99"/>
                <a:gd name="T4" fmla="*/ 0 w 241"/>
                <a:gd name="T5" fmla="*/ 50 h 99"/>
                <a:gd name="T6" fmla="*/ 0 w 241"/>
                <a:gd name="T7" fmla="*/ 50 h 99"/>
                <a:gd name="T8" fmla="*/ 50 w 241"/>
                <a:gd name="T9" fmla="*/ 0 h 99"/>
                <a:gd name="T10" fmla="*/ 192 w 241"/>
                <a:gd name="T11" fmla="*/ 0 h 99"/>
                <a:gd name="T12" fmla="*/ 241 w 241"/>
                <a:gd name="T13" fmla="*/ 50 h 99"/>
                <a:gd name="T14" fmla="*/ 241 w 241"/>
                <a:gd name="T15" fmla="*/ 50 h 99"/>
                <a:gd name="T16" fmla="*/ 192 w 241"/>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99">
                  <a:moveTo>
                    <a:pt x="192" y="99"/>
                  </a:moveTo>
                  <a:cubicBezTo>
                    <a:pt x="50" y="99"/>
                    <a:pt x="50" y="99"/>
                    <a:pt x="50" y="99"/>
                  </a:cubicBezTo>
                  <a:cubicBezTo>
                    <a:pt x="22" y="99"/>
                    <a:pt x="0" y="77"/>
                    <a:pt x="0" y="50"/>
                  </a:cubicBezTo>
                  <a:cubicBezTo>
                    <a:pt x="0" y="50"/>
                    <a:pt x="0" y="50"/>
                    <a:pt x="0" y="50"/>
                  </a:cubicBezTo>
                  <a:cubicBezTo>
                    <a:pt x="0" y="22"/>
                    <a:pt x="22" y="0"/>
                    <a:pt x="50" y="0"/>
                  </a:cubicBezTo>
                  <a:cubicBezTo>
                    <a:pt x="192" y="0"/>
                    <a:pt x="192" y="0"/>
                    <a:pt x="192" y="0"/>
                  </a:cubicBezTo>
                  <a:cubicBezTo>
                    <a:pt x="219" y="0"/>
                    <a:pt x="241" y="22"/>
                    <a:pt x="241" y="50"/>
                  </a:cubicBezTo>
                  <a:cubicBezTo>
                    <a:pt x="241" y="50"/>
                    <a:pt x="241" y="50"/>
                    <a:pt x="241" y="50"/>
                  </a:cubicBezTo>
                  <a:cubicBezTo>
                    <a:pt x="241" y="77"/>
                    <a:pt x="219" y="99"/>
                    <a:pt x="192" y="99"/>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 name="Freeform 13">
              <a:extLst>
                <a:ext uri="{FF2B5EF4-FFF2-40B4-BE49-F238E27FC236}">
                  <a16:creationId xmlns:a16="http://schemas.microsoft.com/office/drawing/2014/main" id="{B2B326E1-B70A-4522-BF73-938D612BDD3D}"/>
                </a:ext>
              </a:extLst>
            </p:cNvPr>
            <p:cNvSpPr>
              <a:spLocks/>
            </p:cNvSpPr>
            <p:nvPr/>
          </p:nvSpPr>
          <p:spPr bwMode="auto">
            <a:xfrm>
              <a:off x="15146338" y="5986463"/>
              <a:ext cx="585788" cy="238125"/>
            </a:xfrm>
            <a:custGeom>
              <a:avLst/>
              <a:gdLst>
                <a:gd name="T0" fmla="*/ 191 w 240"/>
                <a:gd name="T1" fmla="*/ 98 h 98"/>
                <a:gd name="T2" fmla="*/ 49 w 240"/>
                <a:gd name="T3" fmla="*/ 98 h 98"/>
                <a:gd name="T4" fmla="*/ 0 w 240"/>
                <a:gd name="T5" fmla="*/ 49 h 98"/>
                <a:gd name="T6" fmla="*/ 0 w 240"/>
                <a:gd name="T7" fmla="*/ 49 h 98"/>
                <a:gd name="T8" fmla="*/ 49 w 240"/>
                <a:gd name="T9" fmla="*/ 0 h 98"/>
                <a:gd name="T10" fmla="*/ 191 w 240"/>
                <a:gd name="T11" fmla="*/ 0 h 98"/>
                <a:gd name="T12" fmla="*/ 240 w 240"/>
                <a:gd name="T13" fmla="*/ 49 h 98"/>
                <a:gd name="T14" fmla="*/ 240 w 240"/>
                <a:gd name="T15" fmla="*/ 49 h 98"/>
                <a:gd name="T16" fmla="*/ 191 w 2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98">
                  <a:moveTo>
                    <a:pt x="191" y="98"/>
                  </a:moveTo>
                  <a:cubicBezTo>
                    <a:pt x="49" y="98"/>
                    <a:pt x="49" y="98"/>
                    <a:pt x="49" y="98"/>
                  </a:cubicBezTo>
                  <a:cubicBezTo>
                    <a:pt x="22" y="98"/>
                    <a:pt x="0" y="76"/>
                    <a:pt x="0" y="49"/>
                  </a:cubicBezTo>
                  <a:cubicBezTo>
                    <a:pt x="0" y="49"/>
                    <a:pt x="0" y="49"/>
                    <a:pt x="0" y="49"/>
                  </a:cubicBezTo>
                  <a:cubicBezTo>
                    <a:pt x="0" y="22"/>
                    <a:pt x="22" y="0"/>
                    <a:pt x="49" y="0"/>
                  </a:cubicBezTo>
                  <a:cubicBezTo>
                    <a:pt x="191" y="0"/>
                    <a:pt x="191" y="0"/>
                    <a:pt x="191" y="0"/>
                  </a:cubicBezTo>
                  <a:cubicBezTo>
                    <a:pt x="218" y="0"/>
                    <a:pt x="240" y="22"/>
                    <a:pt x="240" y="49"/>
                  </a:cubicBezTo>
                  <a:cubicBezTo>
                    <a:pt x="240" y="49"/>
                    <a:pt x="240" y="49"/>
                    <a:pt x="240" y="49"/>
                  </a:cubicBezTo>
                  <a:cubicBezTo>
                    <a:pt x="240" y="76"/>
                    <a:pt x="218" y="98"/>
                    <a:pt x="191"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 name="Freeform 14">
              <a:extLst>
                <a:ext uri="{FF2B5EF4-FFF2-40B4-BE49-F238E27FC236}">
                  <a16:creationId xmlns:a16="http://schemas.microsoft.com/office/drawing/2014/main" id="{DCFD21A8-1CAF-41EE-A281-59F004B4F921}"/>
                </a:ext>
              </a:extLst>
            </p:cNvPr>
            <p:cNvSpPr>
              <a:spLocks/>
            </p:cNvSpPr>
            <p:nvPr/>
          </p:nvSpPr>
          <p:spPr bwMode="auto">
            <a:xfrm>
              <a:off x="13947775" y="3043238"/>
              <a:ext cx="1176338" cy="295275"/>
            </a:xfrm>
            <a:custGeom>
              <a:avLst/>
              <a:gdLst>
                <a:gd name="T0" fmla="*/ 61 w 483"/>
                <a:gd name="T1" fmla="*/ 0 h 121"/>
                <a:gd name="T2" fmla="*/ 422 w 483"/>
                <a:gd name="T3" fmla="*/ 0 h 121"/>
                <a:gd name="T4" fmla="*/ 483 w 483"/>
                <a:gd name="T5" fmla="*/ 60 h 121"/>
                <a:gd name="T6" fmla="*/ 483 w 483"/>
                <a:gd name="T7" fmla="*/ 60 h 121"/>
                <a:gd name="T8" fmla="*/ 422 w 483"/>
                <a:gd name="T9" fmla="*/ 121 h 121"/>
                <a:gd name="T10" fmla="*/ 61 w 483"/>
                <a:gd name="T11" fmla="*/ 121 h 121"/>
                <a:gd name="T12" fmla="*/ 0 w 483"/>
                <a:gd name="T13" fmla="*/ 60 h 121"/>
                <a:gd name="T14" fmla="*/ 0 w 483"/>
                <a:gd name="T15" fmla="*/ 60 h 121"/>
                <a:gd name="T16" fmla="*/ 61 w 483"/>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3" h="121">
                  <a:moveTo>
                    <a:pt x="61" y="0"/>
                  </a:moveTo>
                  <a:cubicBezTo>
                    <a:pt x="422" y="0"/>
                    <a:pt x="422" y="0"/>
                    <a:pt x="422" y="0"/>
                  </a:cubicBezTo>
                  <a:cubicBezTo>
                    <a:pt x="455" y="0"/>
                    <a:pt x="483" y="27"/>
                    <a:pt x="483" y="60"/>
                  </a:cubicBezTo>
                  <a:cubicBezTo>
                    <a:pt x="483" y="60"/>
                    <a:pt x="483" y="60"/>
                    <a:pt x="483" y="60"/>
                  </a:cubicBezTo>
                  <a:cubicBezTo>
                    <a:pt x="483" y="94"/>
                    <a:pt x="455" y="121"/>
                    <a:pt x="422" y="121"/>
                  </a:cubicBezTo>
                  <a:cubicBezTo>
                    <a:pt x="61" y="121"/>
                    <a:pt x="61" y="121"/>
                    <a:pt x="61" y="121"/>
                  </a:cubicBezTo>
                  <a:cubicBezTo>
                    <a:pt x="27" y="121"/>
                    <a:pt x="0" y="94"/>
                    <a:pt x="0" y="60"/>
                  </a:cubicBezTo>
                  <a:cubicBezTo>
                    <a:pt x="0" y="60"/>
                    <a:pt x="0" y="60"/>
                    <a:pt x="0" y="60"/>
                  </a:cubicBezTo>
                  <a:cubicBezTo>
                    <a:pt x="0" y="27"/>
                    <a:pt x="27" y="0"/>
                    <a:pt x="61"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 name="Freeform 15">
              <a:extLst>
                <a:ext uri="{FF2B5EF4-FFF2-40B4-BE49-F238E27FC236}">
                  <a16:creationId xmlns:a16="http://schemas.microsoft.com/office/drawing/2014/main" id="{7E9F0C8F-CE63-4D00-B9EA-E7370F052800}"/>
                </a:ext>
              </a:extLst>
            </p:cNvPr>
            <p:cNvSpPr>
              <a:spLocks/>
            </p:cNvSpPr>
            <p:nvPr/>
          </p:nvSpPr>
          <p:spPr bwMode="auto">
            <a:xfrm>
              <a:off x="13620750" y="3419475"/>
              <a:ext cx="1009650" cy="295275"/>
            </a:xfrm>
            <a:custGeom>
              <a:avLst/>
              <a:gdLst>
                <a:gd name="T0" fmla="*/ 61 w 414"/>
                <a:gd name="T1" fmla="*/ 0 h 121"/>
                <a:gd name="T2" fmla="*/ 354 w 414"/>
                <a:gd name="T3" fmla="*/ 0 h 121"/>
                <a:gd name="T4" fmla="*/ 414 w 414"/>
                <a:gd name="T5" fmla="*/ 61 h 121"/>
                <a:gd name="T6" fmla="*/ 414 w 414"/>
                <a:gd name="T7" fmla="*/ 61 h 121"/>
                <a:gd name="T8" fmla="*/ 354 w 414"/>
                <a:gd name="T9" fmla="*/ 121 h 121"/>
                <a:gd name="T10" fmla="*/ 61 w 414"/>
                <a:gd name="T11" fmla="*/ 121 h 121"/>
                <a:gd name="T12" fmla="*/ 0 w 414"/>
                <a:gd name="T13" fmla="*/ 61 h 121"/>
                <a:gd name="T14" fmla="*/ 0 w 414"/>
                <a:gd name="T15" fmla="*/ 61 h 121"/>
                <a:gd name="T16" fmla="*/ 61 w 41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121">
                  <a:moveTo>
                    <a:pt x="61" y="0"/>
                  </a:moveTo>
                  <a:cubicBezTo>
                    <a:pt x="354" y="0"/>
                    <a:pt x="354" y="0"/>
                    <a:pt x="354" y="0"/>
                  </a:cubicBezTo>
                  <a:cubicBezTo>
                    <a:pt x="387" y="0"/>
                    <a:pt x="414" y="28"/>
                    <a:pt x="414" y="61"/>
                  </a:cubicBezTo>
                  <a:cubicBezTo>
                    <a:pt x="414" y="61"/>
                    <a:pt x="414" y="61"/>
                    <a:pt x="414" y="61"/>
                  </a:cubicBezTo>
                  <a:cubicBezTo>
                    <a:pt x="414" y="94"/>
                    <a:pt x="387" y="121"/>
                    <a:pt x="354" y="121"/>
                  </a:cubicBezTo>
                  <a:cubicBezTo>
                    <a:pt x="61" y="121"/>
                    <a:pt x="61" y="121"/>
                    <a:pt x="61" y="121"/>
                  </a:cubicBezTo>
                  <a:cubicBezTo>
                    <a:pt x="27" y="121"/>
                    <a:pt x="0" y="94"/>
                    <a:pt x="0" y="61"/>
                  </a:cubicBezTo>
                  <a:cubicBezTo>
                    <a:pt x="0" y="61"/>
                    <a:pt x="0" y="61"/>
                    <a:pt x="0" y="61"/>
                  </a:cubicBezTo>
                  <a:cubicBezTo>
                    <a:pt x="0" y="28"/>
                    <a:pt x="27" y="0"/>
                    <a:pt x="61"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 name="Freeform 16">
              <a:extLst>
                <a:ext uri="{FF2B5EF4-FFF2-40B4-BE49-F238E27FC236}">
                  <a16:creationId xmlns:a16="http://schemas.microsoft.com/office/drawing/2014/main" id="{8830D42F-7DE4-4760-85CA-82A591CA1263}"/>
                </a:ext>
              </a:extLst>
            </p:cNvPr>
            <p:cNvSpPr>
              <a:spLocks/>
            </p:cNvSpPr>
            <p:nvPr/>
          </p:nvSpPr>
          <p:spPr bwMode="auto">
            <a:xfrm>
              <a:off x="13762038" y="2679700"/>
              <a:ext cx="722313" cy="295275"/>
            </a:xfrm>
            <a:custGeom>
              <a:avLst/>
              <a:gdLst>
                <a:gd name="T0" fmla="*/ 61 w 296"/>
                <a:gd name="T1" fmla="*/ 0 h 121"/>
                <a:gd name="T2" fmla="*/ 236 w 296"/>
                <a:gd name="T3" fmla="*/ 0 h 121"/>
                <a:gd name="T4" fmla="*/ 296 w 296"/>
                <a:gd name="T5" fmla="*/ 60 h 121"/>
                <a:gd name="T6" fmla="*/ 296 w 296"/>
                <a:gd name="T7" fmla="*/ 60 h 121"/>
                <a:gd name="T8" fmla="*/ 236 w 296"/>
                <a:gd name="T9" fmla="*/ 121 h 121"/>
                <a:gd name="T10" fmla="*/ 61 w 296"/>
                <a:gd name="T11" fmla="*/ 121 h 121"/>
                <a:gd name="T12" fmla="*/ 0 w 296"/>
                <a:gd name="T13" fmla="*/ 60 h 121"/>
                <a:gd name="T14" fmla="*/ 0 w 296"/>
                <a:gd name="T15" fmla="*/ 60 h 121"/>
                <a:gd name="T16" fmla="*/ 61 w 296"/>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121">
                  <a:moveTo>
                    <a:pt x="61" y="0"/>
                  </a:moveTo>
                  <a:cubicBezTo>
                    <a:pt x="236" y="0"/>
                    <a:pt x="236" y="0"/>
                    <a:pt x="236" y="0"/>
                  </a:cubicBezTo>
                  <a:cubicBezTo>
                    <a:pt x="269" y="0"/>
                    <a:pt x="296" y="27"/>
                    <a:pt x="296" y="60"/>
                  </a:cubicBezTo>
                  <a:cubicBezTo>
                    <a:pt x="296" y="60"/>
                    <a:pt x="296" y="60"/>
                    <a:pt x="296" y="60"/>
                  </a:cubicBezTo>
                  <a:cubicBezTo>
                    <a:pt x="296" y="94"/>
                    <a:pt x="269" y="121"/>
                    <a:pt x="236" y="121"/>
                  </a:cubicBezTo>
                  <a:cubicBezTo>
                    <a:pt x="61" y="121"/>
                    <a:pt x="61" y="121"/>
                    <a:pt x="61" y="121"/>
                  </a:cubicBezTo>
                  <a:cubicBezTo>
                    <a:pt x="27" y="121"/>
                    <a:pt x="0" y="94"/>
                    <a:pt x="0" y="60"/>
                  </a:cubicBezTo>
                  <a:cubicBezTo>
                    <a:pt x="0" y="60"/>
                    <a:pt x="0" y="60"/>
                    <a:pt x="0" y="60"/>
                  </a:cubicBezTo>
                  <a:cubicBezTo>
                    <a:pt x="0" y="27"/>
                    <a:pt x="27" y="0"/>
                    <a:pt x="61"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69" name="Group 168">
            <a:extLst>
              <a:ext uri="{FF2B5EF4-FFF2-40B4-BE49-F238E27FC236}">
                <a16:creationId xmlns:a16="http://schemas.microsoft.com/office/drawing/2014/main" id="{363E3A96-F945-4273-9990-9E8E67FC56AA}"/>
              </a:ext>
            </a:extLst>
          </p:cNvPr>
          <p:cNvGrpSpPr/>
          <p:nvPr/>
        </p:nvGrpSpPr>
        <p:grpSpPr>
          <a:xfrm>
            <a:off x="2010692" y="4088858"/>
            <a:ext cx="2159513" cy="1841260"/>
            <a:chOff x="9937750" y="6813550"/>
            <a:chExt cx="4319588" cy="3683000"/>
          </a:xfrm>
        </p:grpSpPr>
        <p:sp>
          <p:nvSpPr>
            <p:cNvPr id="7" name="Oval 7">
              <a:extLst>
                <a:ext uri="{FF2B5EF4-FFF2-40B4-BE49-F238E27FC236}">
                  <a16:creationId xmlns:a16="http://schemas.microsoft.com/office/drawing/2014/main" id="{EDD0F84D-08D8-42B8-BA06-E2A3D58DCA23}"/>
                </a:ext>
              </a:extLst>
            </p:cNvPr>
            <p:cNvSpPr>
              <a:spLocks noChangeArrowheads="1"/>
            </p:cNvSpPr>
            <p:nvPr/>
          </p:nvSpPr>
          <p:spPr bwMode="auto">
            <a:xfrm>
              <a:off x="10006013" y="6813550"/>
              <a:ext cx="3679825" cy="3683000"/>
            </a:xfrm>
            <a:prstGeom prst="ellipse">
              <a:avLst/>
            </a:prstGeom>
            <a:solidFill>
              <a:srgbClr val="F2F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 name="Freeform 17">
              <a:extLst>
                <a:ext uri="{FF2B5EF4-FFF2-40B4-BE49-F238E27FC236}">
                  <a16:creationId xmlns:a16="http://schemas.microsoft.com/office/drawing/2014/main" id="{5A2C6AD4-8EBA-4C8A-813C-DE318A44F507}"/>
                </a:ext>
              </a:extLst>
            </p:cNvPr>
            <p:cNvSpPr>
              <a:spLocks/>
            </p:cNvSpPr>
            <p:nvPr/>
          </p:nvSpPr>
          <p:spPr bwMode="auto">
            <a:xfrm>
              <a:off x="10009188" y="6978650"/>
              <a:ext cx="3849688" cy="3278188"/>
            </a:xfrm>
            <a:custGeom>
              <a:avLst/>
              <a:gdLst>
                <a:gd name="T0" fmla="*/ 1526 w 1580"/>
                <a:gd name="T1" fmla="*/ 762 h 1344"/>
                <a:gd name="T2" fmla="*/ 1418 w 1580"/>
                <a:gd name="T3" fmla="*/ 762 h 1344"/>
                <a:gd name="T4" fmla="*/ 1418 w 1580"/>
                <a:gd name="T5" fmla="*/ 762 h 1344"/>
                <a:gd name="T6" fmla="*/ 1323 w 1580"/>
                <a:gd name="T7" fmla="*/ 762 h 1344"/>
                <a:gd name="T8" fmla="*/ 1268 w 1580"/>
                <a:gd name="T9" fmla="*/ 815 h 1344"/>
                <a:gd name="T10" fmla="*/ 1284 w 1580"/>
                <a:gd name="T11" fmla="*/ 854 h 1344"/>
                <a:gd name="T12" fmla="*/ 1322 w 1580"/>
                <a:gd name="T13" fmla="*/ 870 h 1344"/>
                <a:gd name="T14" fmla="*/ 1393 w 1580"/>
                <a:gd name="T15" fmla="*/ 870 h 1344"/>
                <a:gd name="T16" fmla="*/ 1393 w 1580"/>
                <a:gd name="T17" fmla="*/ 870 h 1344"/>
                <a:gd name="T18" fmla="*/ 1444 w 1580"/>
                <a:gd name="T19" fmla="*/ 924 h 1344"/>
                <a:gd name="T20" fmla="*/ 1389 w 1580"/>
                <a:gd name="T21" fmla="*/ 977 h 1344"/>
                <a:gd name="T22" fmla="*/ 1380 w 1580"/>
                <a:gd name="T23" fmla="*/ 977 h 1344"/>
                <a:gd name="T24" fmla="*/ 1334 w 1580"/>
                <a:gd name="T25" fmla="*/ 1004 h 1344"/>
                <a:gd name="T26" fmla="*/ 768 w 1580"/>
                <a:gd name="T27" fmla="*/ 1337 h 1344"/>
                <a:gd name="T28" fmla="*/ 87 w 1580"/>
                <a:gd name="T29" fmla="*/ 675 h 1344"/>
                <a:gd name="T30" fmla="*/ 89 w 1580"/>
                <a:gd name="T31" fmla="*/ 610 h 1344"/>
                <a:gd name="T32" fmla="*/ 90 w 1580"/>
                <a:gd name="T33" fmla="*/ 607 h 1344"/>
                <a:gd name="T34" fmla="*/ 54 w 1580"/>
                <a:gd name="T35" fmla="*/ 571 h 1344"/>
                <a:gd name="T36" fmla="*/ 16 w 1580"/>
                <a:gd name="T37" fmla="*/ 555 h 1344"/>
                <a:gd name="T38" fmla="*/ 0 w 1580"/>
                <a:gd name="T39" fmla="*/ 517 h 1344"/>
                <a:gd name="T40" fmla="*/ 55 w 1580"/>
                <a:gd name="T41" fmla="*/ 464 h 1344"/>
                <a:gd name="T42" fmla="*/ 238 w 1580"/>
                <a:gd name="T43" fmla="*/ 464 h 1344"/>
                <a:gd name="T44" fmla="*/ 279 w 1580"/>
                <a:gd name="T45" fmla="*/ 411 h 1344"/>
                <a:gd name="T46" fmla="*/ 264 w 1580"/>
                <a:gd name="T47" fmla="*/ 373 h 1344"/>
                <a:gd name="T48" fmla="*/ 226 w 1580"/>
                <a:gd name="T49" fmla="*/ 358 h 1344"/>
                <a:gd name="T50" fmla="*/ 156 w 1580"/>
                <a:gd name="T51" fmla="*/ 358 h 1344"/>
                <a:gd name="T52" fmla="*/ 118 w 1580"/>
                <a:gd name="T53" fmla="*/ 342 h 1344"/>
                <a:gd name="T54" fmla="*/ 102 w 1580"/>
                <a:gd name="T55" fmla="*/ 303 h 1344"/>
                <a:gd name="T56" fmla="*/ 157 w 1580"/>
                <a:gd name="T57" fmla="*/ 250 h 1344"/>
                <a:gd name="T58" fmla="*/ 179 w 1580"/>
                <a:gd name="T59" fmla="*/ 250 h 1344"/>
                <a:gd name="T60" fmla="*/ 268 w 1580"/>
                <a:gd name="T61" fmla="*/ 211 h 1344"/>
                <a:gd name="T62" fmla="*/ 755 w 1580"/>
                <a:gd name="T63" fmla="*/ 0 h 1344"/>
                <a:gd name="T64" fmla="*/ 1419 w 1580"/>
                <a:gd name="T65" fmla="*/ 583 h 1344"/>
                <a:gd name="T66" fmla="*/ 1500 w 1580"/>
                <a:gd name="T67" fmla="*/ 655 h 1344"/>
                <a:gd name="T68" fmla="*/ 1526 w 1580"/>
                <a:gd name="T69" fmla="*/ 655 h 1344"/>
                <a:gd name="T70" fmla="*/ 1580 w 1580"/>
                <a:gd name="T71" fmla="*/ 709 h 1344"/>
                <a:gd name="T72" fmla="*/ 1580 w 1580"/>
                <a:gd name="T73" fmla="*/ 709 h 1344"/>
                <a:gd name="T74" fmla="*/ 1526 w 1580"/>
                <a:gd name="T75" fmla="*/ 76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0" h="1344">
                  <a:moveTo>
                    <a:pt x="1526" y="762"/>
                  </a:moveTo>
                  <a:cubicBezTo>
                    <a:pt x="1418" y="762"/>
                    <a:pt x="1418" y="762"/>
                    <a:pt x="1418" y="762"/>
                  </a:cubicBezTo>
                  <a:cubicBezTo>
                    <a:pt x="1418" y="762"/>
                    <a:pt x="1418" y="762"/>
                    <a:pt x="1418" y="762"/>
                  </a:cubicBezTo>
                  <a:cubicBezTo>
                    <a:pt x="1323" y="762"/>
                    <a:pt x="1323" y="762"/>
                    <a:pt x="1323" y="762"/>
                  </a:cubicBezTo>
                  <a:cubicBezTo>
                    <a:pt x="1294" y="762"/>
                    <a:pt x="1269" y="786"/>
                    <a:pt x="1268" y="815"/>
                  </a:cubicBezTo>
                  <a:cubicBezTo>
                    <a:pt x="1268" y="831"/>
                    <a:pt x="1274" y="844"/>
                    <a:pt x="1284" y="854"/>
                  </a:cubicBezTo>
                  <a:cubicBezTo>
                    <a:pt x="1294" y="864"/>
                    <a:pt x="1307" y="870"/>
                    <a:pt x="1322" y="870"/>
                  </a:cubicBezTo>
                  <a:cubicBezTo>
                    <a:pt x="1393" y="870"/>
                    <a:pt x="1393" y="870"/>
                    <a:pt x="1393" y="870"/>
                  </a:cubicBezTo>
                  <a:cubicBezTo>
                    <a:pt x="1393" y="870"/>
                    <a:pt x="1393" y="870"/>
                    <a:pt x="1393" y="870"/>
                  </a:cubicBezTo>
                  <a:cubicBezTo>
                    <a:pt x="1421" y="871"/>
                    <a:pt x="1444" y="895"/>
                    <a:pt x="1444" y="924"/>
                  </a:cubicBezTo>
                  <a:cubicBezTo>
                    <a:pt x="1444" y="953"/>
                    <a:pt x="1419" y="977"/>
                    <a:pt x="1389" y="977"/>
                  </a:cubicBezTo>
                  <a:cubicBezTo>
                    <a:pt x="1380" y="977"/>
                    <a:pt x="1380" y="977"/>
                    <a:pt x="1380" y="977"/>
                  </a:cubicBezTo>
                  <a:cubicBezTo>
                    <a:pt x="1361" y="977"/>
                    <a:pt x="1343" y="988"/>
                    <a:pt x="1334" y="1004"/>
                  </a:cubicBezTo>
                  <a:cubicBezTo>
                    <a:pt x="1220" y="1200"/>
                    <a:pt x="1009" y="1333"/>
                    <a:pt x="768" y="1337"/>
                  </a:cubicBezTo>
                  <a:cubicBezTo>
                    <a:pt x="395" y="1344"/>
                    <a:pt x="91" y="1048"/>
                    <a:pt x="87" y="675"/>
                  </a:cubicBezTo>
                  <a:cubicBezTo>
                    <a:pt x="87" y="653"/>
                    <a:pt x="88" y="632"/>
                    <a:pt x="89" y="610"/>
                  </a:cubicBezTo>
                  <a:cubicBezTo>
                    <a:pt x="89" y="609"/>
                    <a:pt x="90" y="608"/>
                    <a:pt x="90" y="607"/>
                  </a:cubicBezTo>
                  <a:cubicBezTo>
                    <a:pt x="90" y="587"/>
                    <a:pt x="74" y="571"/>
                    <a:pt x="54" y="571"/>
                  </a:cubicBezTo>
                  <a:cubicBezTo>
                    <a:pt x="39" y="571"/>
                    <a:pt x="25" y="565"/>
                    <a:pt x="16" y="555"/>
                  </a:cubicBezTo>
                  <a:cubicBezTo>
                    <a:pt x="6" y="546"/>
                    <a:pt x="0" y="532"/>
                    <a:pt x="0" y="517"/>
                  </a:cubicBezTo>
                  <a:cubicBezTo>
                    <a:pt x="0" y="487"/>
                    <a:pt x="25" y="464"/>
                    <a:pt x="55" y="464"/>
                  </a:cubicBezTo>
                  <a:cubicBezTo>
                    <a:pt x="238" y="464"/>
                    <a:pt x="238" y="464"/>
                    <a:pt x="238" y="464"/>
                  </a:cubicBezTo>
                  <a:cubicBezTo>
                    <a:pt x="262" y="458"/>
                    <a:pt x="279" y="437"/>
                    <a:pt x="279" y="411"/>
                  </a:cubicBezTo>
                  <a:cubicBezTo>
                    <a:pt x="279" y="397"/>
                    <a:pt x="273" y="383"/>
                    <a:pt x="264" y="373"/>
                  </a:cubicBezTo>
                  <a:cubicBezTo>
                    <a:pt x="254" y="364"/>
                    <a:pt x="241" y="358"/>
                    <a:pt x="226" y="358"/>
                  </a:cubicBezTo>
                  <a:cubicBezTo>
                    <a:pt x="156" y="358"/>
                    <a:pt x="156" y="358"/>
                    <a:pt x="156" y="358"/>
                  </a:cubicBezTo>
                  <a:cubicBezTo>
                    <a:pt x="141" y="358"/>
                    <a:pt x="127" y="352"/>
                    <a:pt x="118" y="342"/>
                  </a:cubicBezTo>
                  <a:cubicBezTo>
                    <a:pt x="108" y="332"/>
                    <a:pt x="102" y="318"/>
                    <a:pt x="102" y="303"/>
                  </a:cubicBezTo>
                  <a:cubicBezTo>
                    <a:pt x="102" y="274"/>
                    <a:pt x="127" y="250"/>
                    <a:pt x="157" y="250"/>
                  </a:cubicBezTo>
                  <a:cubicBezTo>
                    <a:pt x="179" y="250"/>
                    <a:pt x="179" y="250"/>
                    <a:pt x="179" y="250"/>
                  </a:cubicBezTo>
                  <a:cubicBezTo>
                    <a:pt x="213" y="250"/>
                    <a:pt x="245" y="236"/>
                    <a:pt x="268" y="211"/>
                  </a:cubicBezTo>
                  <a:cubicBezTo>
                    <a:pt x="390" y="81"/>
                    <a:pt x="563" y="0"/>
                    <a:pt x="755" y="0"/>
                  </a:cubicBezTo>
                  <a:cubicBezTo>
                    <a:pt x="1096" y="0"/>
                    <a:pt x="1377" y="254"/>
                    <a:pt x="1419" y="583"/>
                  </a:cubicBezTo>
                  <a:cubicBezTo>
                    <a:pt x="1424" y="624"/>
                    <a:pt x="1459" y="655"/>
                    <a:pt x="1500" y="655"/>
                  </a:cubicBezTo>
                  <a:cubicBezTo>
                    <a:pt x="1526" y="655"/>
                    <a:pt x="1526" y="655"/>
                    <a:pt x="1526" y="655"/>
                  </a:cubicBezTo>
                  <a:cubicBezTo>
                    <a:pt x="1556" y="655"/>
                    <a:pt x="1580" y="679"/>
                    <a:pt x="1580" y="709"/>
                  </a:cubicBezTo>
                  <a:cubicBezTo>
                    <a:pt x="1580" y="709"/>
                    <a:pt x="1580" y="709"/>
                    <a:pt x="1580" y="709"/>
                  </a:cubicBezTo>
                  <a:cubicBezTo>
                    <a:pt x="1580" y="738"/>
                    <a:pt x="1556" y="762"/>
                    <a:pt x="1526" y="762"/>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 name="Freeform 18">
              <a:extLst>
                <a:ext uri="{FF2B5EF4-FFF2-40B4-BE49-F238E27FC236}">
                  <a16:creationId xmlns:a16="http://schemas.microsoft.com/office/drawing/2014/main" id="{1D8D7E54-0A76-4E02-8C37-E563F7BE40F4}"/>
                </a:ext>
              </a:extLst>
            </p:cNvPr>
            <p:cNvSpPr>
              <a:spLocks/>
            </p:cNvSpPr>
            <p:nvPr/>
          </p:nvSpPr>
          <p:spPr bwMode="auto">
            <a:xfrm>
              <a:off x="9956800" y="7588250"/>
              <a:ext cx="263525" cy="263525"/>
            </a:xfrm>
            <a:custGeom>
              <a:avLst/>
              <a:gdLst>
                <a:gd name="T0" fmla="*/ 54 w 108"/>
                <a:gd name="T1" fmla="*/ 0 h 108"/>
                <a:gd name="T2" fmla="*/ 54 w 108"/>
                <a:gd name="T3" fmla="*/ 0 h 108"/>
                <a:gd name="T4" fmla="*/ 0 w 108"/>
                <a:gd name="T5" fmla="*/ 54 h 108"/>
                <a:gd name="T6" fmla="*/ 0 w 108"/>
                <a:gd name="T7" fmla="*/ 54 h 108"/>
                <a:gd name="T8" fmla="*/ 54 w 108"/>
                <a:gd name="T9" fmla="*/ 108 h 108"/>
                <a:gd name="T10" fmla="*/ 54 w 108"/>
                <a:gd name="T11" fmla="*/ 108 h 108"/>
                <a:gd name="T12" fmla="*/ 108 w 108"/>
                <a:gd name="T13" fmla="*/ 54 h 108"/>
                <a:gd name="T14" fmla="*/ 108 w 108"/>
                <a:gd name="T15" fmla="*/ 54 h 108"/>
                <a:gd name="T16" fmla="*/ 54 w 108"/>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8">
                  <a:moveTo>
                    <a:pt x="54" y="0"/>
                  </a:moveTo>
                  <a:cubicBezTo>
                    <a:pt x="54" y="0"/>
                    <a:pt x="54" y="0"/>
                    <a:pt x="54" y="0"/>
                  </a:cubicBezTo>
                  <a:cubicBezTo>
                    <a:pt x="24" y="0"/>
                    <a:pt x="0" y="24"/>
                    <a:pt x="0" y="54"/>
                  </a:cubicBezTo>
                  <a:cubicBezTo>
                    <a:pt x="0" y="54"/>
                    <a:pt x="0" y="54"/>
                    <a:pt x="0" y="54"/>
                  </a:cubicBezTo>
                  <a:cubicBezTo>
                    <a:pt x="0" y="84"/>
                    <a:pt x="24" y="108"/>
                    <a:pt x="54" y="108"/>
                  </a:cubicBezTo>
                  <a:cubicBezTo>
                    <a:pt x="54" y="108"/>
                    <a:pt x="54" y="108"/>
                    <a:pt x="54" y="108"/>
                  </a:cubicBezTo>
                  <a:cubicBezTo>
                    <a:pt x="83" y="108"/>
                    <a:pt x="108" y="84"/>
                    <a:pt x="108" y="54"/>
                  </a:cubicBezTo>
                  <a:cubicBezTo>
                    <a:pt x="108" y="54"/>
                    <a:pt x="108" y="54"/>
                    <a:pt x="108" y="54"/>
                  </a:cubicBezTo>
                  <a:cubicBezTo>
                    <a:pt x="108" y="24"/>
                    <a:pt x="83" y="0"/>
                    <a:pt x="54" y="0"/>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 name="Freeform 19">
              <a:extLst>
                <a:ext uri="{FF2B5EF4-FFF2-40B4-BE49-F238E27FC236}">
                  <a16:creationId xmlns:a16="http://schemas.microsoft.com/office/drawing/2014/main" id="{3487B8D5-DB9F-4BBF-B363-A32D37033679}"/>
                </a:ext>
              </a:extLst>
            </p:cNvPr>
            <p:cNvSpPr>
              <a:spLocks/>
            </p:cNvSpPr>
            <p:nvPr/>
          </p:nvSpPr>
          <p:spPr bwMode="auto">
            <a:xfrm>
              <a:off x="13906500" y="8577263"/>
              <a:ext cx="350838" cy="260350"/>
            </a:xfrm>
            <a:custGeom>
              <a:avLst/>
              <a:gdLst>
                <a:gd name="T0" fmla="*/ 90 w 144"/>
                <a:gd name="T1" fmla="*/ 0 h 107"/>
                <a:gd name="T2" fmla="*/ 53 w 144"/>
                <a:gd name="T3" fmla="*/ 0 h 107"/>
                <a:gd name="T4" fmla="*/ 0 w 144"/>
                <a:gd name="T5" fmla="*/ 54 h 107"/>
                <a:gd name="T6" fmla="*/ 0 w 144"/>
                <a:gd name="T7" fmla="*/ 54 h 107"/>
                <a:gd name="T8" fmla="*/ 53 w 144"/>
                <a:gd name="T9" fmla="*/ 107 h 107"/>
                <a:gd name="T10" fmla="*/ 90 w 144"/>
                <a:gd name="T11" fmla="*/ 107 h 107"/>
                <a:gd name="T12" fmla="*/ 144 w 144"/>
                <a:gd name="T13" fmla="*/ 54 h 107"/>
                <a:gd name="T14" fmla="*/ 144 w 144"/>
                <a:gd name="T15" fmla="*/ 54 h 107"/>
                <a:gd name="T16" fmla="*/ 90 w 144"/>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07">
                  <a:moveTo>
                    <a:pt x="90" y="0"/>
                  </a:moveTo>
                  <a:cubicBezTo>
                    <a:pt x="53" y="0"/>
                    <a:pt x="53" y="0"/>
                    <a:pt x="53" y="0"/>
                  </a:cubicBezTo>
                  <a:cubicBezTo>
                    <a:pt x="24" y="0"/>
                    <a:pt x="0" y="24"/>
                    <a:pt x="0" y="54"/>
                  </a:cubicBezTo>
                  <a:cubicBezTo>
                    <a:pt x="0" y="54"/>
                    <a:pt x="0" y="54"/>
                    <a:pt x="0" y="54"/>
                  </a:cubicBezTo>
                  <a:cubicBezTo>
                    <a:pt x="0" y="83"/>
                    <a:pt x="24" y="107"/>
                    <a:pt x="53" y="107"/>
                  </a:cubicBezTo>
                  <a:cubicBezTo>
                    <a:pt x="90" y="107"/>
                    <a:pt x="90" y="107"/>
                    <a:pt x="90" y="107"/>
                  </a:cubicBezTo>
                  <a:cubicBezTo>
                    <a:pt x="120" y="107"/>
                    <a:pt x="144" y="83"/>
                    <a:pt x="144" y="54"/>
                  </a:cubicBezTo>
                  <a:cubicBezTo>
                    <a:pt x="144" y="54"/>
                    <a:pt x="144" y="54"/>
                    <a:pt x="144" y="54"/>
                  </a:cubicBezTo>
                  <a:cubicBezTo>
                    <a:pt x="144" y="24"/>
                    <a:pt x="120" y="0"/>
                    <a:pt x="90" y="0"/>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 name="Freeform 20">
              <a:extLst>
                <a:ext uri="{FF2B5EF4-FFF2-40B4-BE49-F238E27FC236}">
                  <a16:creationId xmlns:a16="http://schemas.microsoft.com/office/drawing/2014/main" id="{5A238EB7-9C9A-4BAA-B48F-6F58C084CE77}"/>
                </a:ext>
              </a:extLst>
            </p:cNvPr>
            <p:cNvSpPr>
              <a:spLocks/>
            </p:cNvSpPr>
            <p:nvPr/>
          </p:nvSpPr>
          <p:spPr bwMode="auto">
            <a:xfrm>
              <a:off x="9986963" y="7069138"/>
              <a:ext cx="3852863" cy="3278188"/>
            </a:xfrm>
            <a:custGeom>
              <a:avLst/>
              <a:gdLst>
                <a:gd name="T0" fmla="*/ 1527 w 1581"/>
                <a:gd name="T1" fmla="*/ 762 h 1344"/>
                <a:gd name="T2" fmla="*/ 1418 w 1581"/>
                <a:gd name="T3" fmla="*/ 762 h 1344"/>
                <a:gd name="T4" fmla="*/ 1418 w 1581"/>
                <a:gd name="T5" fmla="*/ 762 h 1344"/>
                <a:gd name="T6" fmla="*/ 1324 w 1581"/>
                <a:gd name="T7" fmla="*/ 762 h 1344"/>
                <a:gd name="T8" fmla="*/ 1269 w 1581"/>
                <a:gd name="T9" fmla="*/ 815 h 1344"/>
                <a:gd name="T10" fmla="*/ 1284 w 1581"/>
                <a:gd name="T11" fmla="*/ 854 h 1344"/>
                <a:gd name="T12" fmla="*/ 1322 w 1581"/>
                <a:gd name="T13" fmla="*/ 870 h 1344"/>
                <a:gd name="T14" fmla="*/ 1394 w 1581"/>
                <a:gd name="T15" fmla="*/ 870 h 1344"/>
                <a:gd name="T16" fmla="*/ 1394 w 1581"/>
                <a:gd name="T17" fmla="*/ 870 h 1344"/>
                <a:gd name="T18" fmla="*/ 1445 w 1581"/>
                <a:gd name="T19" fmla="*/ 923 h 1344"/>
                <a:gd name="T20" fmla="*/ 1389 w 1581"/>
                <a:gd name="T21" fmla="*/ 977 h 1344"/>
                <a:gd name="T22" fmla="*/ 1381 w 1581"/>
                <a:gd name="T23" fmla="*/ 977 h 1344"/>
                <a:gd name="T24" fmla="*/ 1334 w 1581"/>
                <a:gd name="T25" fmla="*/ 1004 h 1344"/>
                <a:gd name="T26" fmla="*/ 768 w 1581"/>
                <a:gd name="T27" fmla="*/ 1337 h 1344"/>
                <a:gd name="T28" fmla="*/ 87 w 1581"/>
                <a:gd name="T29" fmla="*/ 675 h 1344"/>
                <a:gd name="T30" fmla="*/ 90 w 1581"/>
                <a:gd name="T31" fmla="*/ 610 h 1344"/>
                <a:gd name="T32" fmla="*/ 90 w 1581"/>
                <a:gd name="T33" fmla="*/ 607 h 1344"/>
                <a:gd name="T34" fmla="*/ 54 w 1581"/>
                <a:gd name="T35" fmla="*/ 571 h 1344"/>
                <a:gd name="T36" fmla="*/ 16 w 1581"/>
                <a:gd name="T37" fmla="*/ 555 h 1344"/>
                <a:gd name="T38" fmla="*/ 0 w 1581"/>
                <a:gd name="T39" fmla="*/ 517 h 1344"/>
                <a:gd name="T40" fmla="*/ 55 w 1581"/>
                <a:gd name="T41" fmla="*/ 464 h 1344"/>
                <a:gd name="T42" fmla="*/ 238 w 1581"/>
                <a:gd name="T43" fmla="*/ 464 h 1344"/>
                <a:gd name="T44" fmla="*/ 280 w 1581"/>
                <a:gd name="T45" fmla="*/ 411 h 1344"/>
                <a:gd name="T46" fmla="*/ 264 w 1581"/>
                <a:gd name="T47" fmla="*/ 373 h 1344"/>
                <a:gd name="T48" fmla="*/ 226 w 1581"/>
                <a:gd name="T49" fmla="*/ 358 h 1344"/>
                <a:gd name="T50" fmla="*/ 156 w 1581"/>
                <a:gd name="T51" fmla="*/ 358 h 1344"/>
                <a:gd name="T52" fmla="*/ 118 w 1581"/>
                <a:gd name="T53" fmla="*/ 342 h 1344"/>
                <a:gd name="T54" fmla="*/ 102 w 1581"/>
                <a:gd name="T55" fmla="*/ 303 h 1344"/>
                <a:gd name="T56" fmla="*/ 158 w 1581"/>
                <a:gd name="T57" fmla="*/ 250 h 1344"/>
                <a:gd name="T58" fmla="*/ 179 w 1581"/>
                <a:gd name="T59" fmla="*/ 250 h 1344"/>
                <a:gd name="T60" fmla="*/ 268 w 1581"/>
                <a:gd name="T61" fmla="*/ 211 h 1344"/>
                <a:gd name="T62" fmla="*/ 756 w 1581"/>
                <a:gd name="T63" fmla="*/ 0 h 1344"/>
                <a:gd name="T64" fmla="*/ 1419 w 1581"/>
                <a:gd name="T65" fmla="*/ 583 h 1344"/>
                <a:gd name="T66" fmla="*/ 1500 w 1581"/>
                <a:gd name="T67" fmla="*/ 655 h 1344"/>
                <a:gd name="T68" fmla="*/ 1527 w 1581"/>
                <a:gd name="T69" fmla="*/ 655 h 1344"/>
                <a:gd name="T70" fmla="*/ 1581 w 1581"/>
                <a:gd name="T71" fmla="*/ 709 h 1344"/>
                <a:gd name="T72" fmla="*/ 1581 w 1581"/>
                <a:gd name="T73" fmla="*/ 709 h 1344"/>
                <a:gd name="T74" fmla="*/ 1527 w 1581"/>
                <a:gd name="T75" fmla="*/ 76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1" h="1344">
                  <a:moveTo>
                    <a:pt x="1527" y="762"/>
                  </a:moveTo>
                  <a:cubicBezTo>
                    <a:pt x="1418" y="762"/>
                    <a:pt x="1418" y="762"/>
                    <a:pt x="1418" y="762"/>
                  </a:cubicBezTo>
                  <a:cubicBezTo>
                    <a:pt x="1418" y="762"/>
                    <a:pt x="1418" y="762"/>
                    <a:pt x="1418" y="762"/>
                  </a:cubicBezTo>
                  <a:cubicBezTo>
                    <a:pt x="1324" y="762"/>
                    <a:pt x="1324" y="762"/>
                    <a:pt x="1324" y="762"/>
                  </a:cubicBezTo>
                  <a:cubicBezTo>
                    <a:pt x="1294" y="762"/>
                    <a:pt x="1269" y="786"/>
                    <a:pt x="1269" y="815"/>
                  </a:cubicBezTo>
                  <a:cubicBezTo>
                    <a:pt x="1268" y="830"/>
                    <a:pt x="1274" y="844"/>
                    <a:pt x="1284" y="854"/>
                  </a:cubicBezTo>
                  <a:cubicBezTo>
                    <a:pt x="1294" y="864"/>
                    <a:pt x="1308" y="870"/>
                    <a:pt x="1322" y="870"/>
                  </a:cubicBezTo>
                  <a:cubicBezTo>
                    <a:pt x="1394" y="870"/>
                    <a:pt x="1394" y="870"/>
                    <a:pt x="1394" y="870"/>
                  </a:cubicBezTo>
                  <a:cubicBezTo>
                    <a:pt x="1394" y="870"/>
                    <a:pt x="1394" y="870"/>
                    <a:pt x="1394" y="870"/>
                  </a:cubicBezTo>
                  <a:cubicBezTo>
                    <a:pt x="1422" y="871"/>
                    <a:pt x="1445" y="895"/>
                    <a:pt x="1445" y="923"/>
                  </a:cubicBezTo>
                  <a:cubicBezTo>
                    <a:pt x="1445" y="953"/>
                    <a:pt x="1419" y="977"/>
                    <a:pt x="1389" y="977"/>
                  </a:cubicBezTo>
                  <a:cubicBezTo>
                    <a:pt x="1381" y="977"/>
                    <a:pt x="1381" y="977"/>
                    <a:pt x="1381" y="977"/>
                  </a:cubicBezTo>
                  <a:cubicBezTo>
                    <a:pt x="1362" y="977"/>
                    <a:pt x="1344" y="987"/>
                    <a:pt x="1334" y="1004"/>
                  </a:cubicBezTo>
                  <a:cubicBezTo>
                    <a:pt x="1221" y="1200"/>
                    <a:pt x="1010" y="1333"/>
                    <a:pt x="768" y="1337"/>
                  </a:cubicBezTo>
                  <a:cubicBezTo>
                    <a:pt x="396" y="1344"/>
                    <a:pt x="91" y="1048"/>
                    <a:pt x="87" y="675"/>
                  </a:cubicBezTo>
                  <a:cubicBezTo>
                    <a:pt x="87" y="653"/>
                    <a:pt x="88" y="631"/>
                    <a:pt x="90" y="610"/>
                  </a:cubicBezTo>
                  <a:cubicBezTo>
                    <a:pt x="90" y="609"/>
                    <a:pt x="90" y="608"/>
                    <a:pt x="90" y="607"/>
                  </a:cubicBezTo>
                  <a:cubicBezTo>
                    <a:pt x="90" y="587"/>
                    <a:pt x="74" y="571"/>
                    <a:pt x="54" y="571"/>
                  </a:cubicBezTo>
                  <a:cubicBezTo>
                    <a:pt x="39" y="571"/>
                    <a:pt x="26" y="565"/>
                    <a:pt x="16" y="555"/>
                  </a:cubicBezTo>
                  <a:cubicBezTo>
                    <a:pt x="6" y="545"/>
                    <a:pt x="0" y="532"/>
                    <a:pt x="0" y="517"/>
                  </a:cubicBezTo>
                  <a:cubicBezTo>
                    <a:pt x="1" y="487"/>
                    <a:pt x="26" y="464"/>
                    <a:pt x="55" y="464"/>
                  </a:cubicBezTo>
                  <a:cubicBezTo>
                    <a:pt x="238" y="464"/>
                    <a:pt x="238" y="464"/>
                    <a:pt x="238" y="464"/>
                  </a:cubicBezTo>
                  <a:cubicBezTo>
                    <a:pt x="262" y="458"/>
                    <a:pt x="280" y="437"/>
                    <a:pt x="280" y="411"/>
                  </a:cubicBezTo>
                  <a:cubicBezTo>
                    <a:pt x="280" y="396"/>
                    <a:pt x="274" y="383"/>
                    <a:pt x="264" y="373"/>
                  </a:cubicBezTo>
                  <a:cubicBezTo>
                    <a:pt x="255" y="364"/>
                    <a:pt x="241" y="358"/>
                    <a:pt x="226" y="358"/>
                  </a:cubicBezTo>
                  <a:cubicBezTo>
                    <a:pt x="156" y="358"/>
                    <a:pt x="156" y="358"/>
                    <a:pt x="156" y="358"/>
                  </a:cubicBezTo>
                  <a:cubicBezTo>
                    <a:pt x="141" y="358"/>
                    <a:pt x="128" y="352"/>
                    <a:pt x="118" y="342"/>
                  </a:cubicBezTo>
                  <a:cubicBezTo>
                    <a:pt x="108" y="332"/>
                    <a:pt x="102" y="318"/>
                    <a:pt x="102" y="303"/>
                  </a:cubicBezTo>
                  <a:cubicBezTo>
                    <a:pt x="103" y="274"/>
                    <a:pt x="128" y="250"/>
                    <a:pt x="158" y="250"/>
                  </a:cubicBezTo>
                  <a:cubicBezTo>
                    <a:pt x="179" y="250"/>
                    <a:pt x="179" y="250"/>
                    <a:pt x="179" y="250"/>
                  </a:cubicBezTo>
                  <a:cubicBezTo>
                    <a:pt x="213" y="250"/>
                    <a:pt x="245" y="236"/>
                    <a:pt x="268" y="211"/>
                  </a:cubicBezTo>
                  <a:cubicBezTo>
                    <a:pt x="390" y="81"/>
                    <a:pt x="564" y="0"/>
                    <a:pt x="756" y="0"/>
                  </a:cubicBezTo>
                  <a:cubicBezTo>
                    <a:pt x="1096" y="0"/>
                    <a:pt x="1377" y="254"/>
                    <a:pt x="1419" y="583"/>
                  </a:cubicBezTo>
                  <a:cubicBezTo>
                    <a:pt x="1424" y="624"/>
                    <a:pt x="1459" y="655"/>
                    <a:pt x="1500" y="655"/>
                  </a:cubicBezTo>
                  <a:cubicBezTo>
                    <a:pt x="1527" y="655"/>
                    <a:pt x="1527" y="655"/>
                    <a:pt x="1527" y="655"/>
                  </a:cubicBezTo>
                  <a:cubicBezTo>
                    <a:pt x="1557" y="655"/>
                    <a:pt x="1581" y="679"/>
                    <a:pt x="1581" y="709"/>
                  </a:cubicBezTo>
                  <a:cubicBezTo>
                    <a:pt x="1581" y="709"/>
                    <a:pt x="1581" y="709"/>
                    <a:pt x="1581" y="709"/>
                  </a:cubicBezTo>
                  <a:cubicBezTo>
                    <a:pt x="1581" y="738"/>
                    <a:pt x="1557" y="762"/>
                    <a:pt x="1527" y="762"/>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 name="Freeform 21">
              <a:extLst>
                <a:ext uri="{FF2B5EF4-FFF2-40B4-BE49-F238E27FC236}">
                  <a16:creationId xmlns:a16="http://schemas.microsoft.com/office/drawing/2014/main" id="{E0D59599-E1A5-40C1-A76A-DBC1EED3C8FD}"/>
                </a:ext>
              </a:extLst>
            </p:cNvPr>
            <p:cNvSpPr>
              <a:spLocks/>
            </p:cNvSpPr>
            <p:nvPr/>
          </p:nvSpPr>
          <p:spPr bwMode="auto">
            <a:xfrm>
              <a:off x="9937750" y="7678738"/>
              <a:ext cx="260350" cy="263525"/>
            </a:xfrm>
            <a:custGeom>
              <a:avLst/>
              <a:gdLst>
                <a:gd name="T0" fmla="*/ 53 w 107"/>
                <a:gd name="T1" fmla="*/ 0 h 108"/>
                <a:gd name="T2" fmla="*/ 53 w 107"/>
                <a:gd name="T3" fmla="*/ 0 h 108"/>
                <a:gd name="T4" fmla="*/ 0 w 107"/>
                <a:gd name="T5" fmla="*/ 54 h 108"/>
                <a:gd name="T6" fmla="*/ 0 w 107"/>
                <a:gd name="T7" fmla="*/ 54 h 108"/>
                <a:gd name="T8" fmla="*/ 53 w 107"/>
                <a:gd name="T9" fmla="*/ 108 h 108"/>
                <a:gd name="T10" fmla="*/ 53 w 107"/>
                <a:gd name="T11" fmla="*/ 108 h 108"/>
                <a:gd name="T12" fmla="*/ 107 w 107"/>
                <a:gd name="T13" fmla="*/ 54 h 108"/>
                <a:gd name="T14" fmla="*/ 107 w 107"/>
                <a:gd name="T15" fmla="*/ 54 h 108"/>
                <a:gd name="T16" fmla="*/ 53 w 107"/>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53" y="0"/>
                  </a:moveTo>
                  <a:cubicBezTo>
                    <a:pt x="53" y="0"/>
                    <a:pt x="53" y="0"/>
                    <a:pt x="53" y="0"/>
                  </a:cubicBezTo>
                  <a:cubicBezTo>
                    <a:pt x="24" y="0"/>
                    <a:pt x="0" y="24"/>
                    <a:pt x="0" y="54"/>
                  </a:cubicBezTo>
                  <a:cubicBezTo>
                    <a:pt x="0" y="54"/>
                    <a:pt x="0" y="54"/>
                    <a:pt x="0" y="54"/>
                  </a:cubicBezTo>
                  <a:cubicBezTo>
                    <a:pt x="0" y="84"/>
                    <a:pt x="24" y="108"/>
                    <a:pt x="53" y="108"/>
                  </a:cubicBezTo>
                  <a:cubicBezTo>
                    <a:pt x="53" y="108"/>
                    <a:pt x="53" y="108"/>
                    <a:pt x="53" y="108"/>
                  </a:cubicBezTo>
                  <a:cubicBezTo>
                    <a:pt x="83" y="108"/>
                    <a:pt x="107" y="84"/>
                    <a:pt x="107" y="54"/>
                  </a:cubicBezTo>
                  <a:cubicBezTo>
                    <a:pt x="107" y="54"/>
                    <a:pt x="107" y="54"/>
                    <a:pt x="107" y="54"/>
                  </a:cubicBezTo>
                  <a:cubicBezTo>
                    <a:pt x="107" y="24"/>
                    <a:pt x="83" y="0"/>
                    <a:pt x="53" y="0"/>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 name="Freeform 22">
              <a:extLst>
                <a:ext uri="{FF2B5EF4-FFF2-40B4-BE49-F238E27FC236}">
                  <a16:creationId xmlns:a16="http://schemas.microsoft.com/office/drawing/2014/main" id="{1F2ADE25-7FD7-4219-A274-6F11663BEA0F}"/>
                </a:ext>
              </a:extLst>
            </p:cNvPr>
            <p:cNvSpPr>
              <a:spLocks/>
            </p:cNvSpPr>
            <p:nvPr/>
          </p:nvSpPr>
          <p:spPr bwMode="auto">
            <a:xfrm>
              <a:off x="13884275" y="8666163"/>
              <a:ext cx="352425" cy="261938"/>
            </a:xfrm>
            <a:custGeom>
              <a:avLst/>
              <a:gdLst>
                <a:gd name="T0" fmla="*/ 91 w 145"/>
                <a:gd name="T1" fmla="*/ 0 h 107"/>
                <a:gd name="T2" fmla="*/ 54 w 145"/>
                <a:gd name="T3" fmla="*/ 0 h 107"/>
                <a:gd name="T4" fmla="*/ 0 w 145"/>
                <a:gd name="T5" fmla="*/ 54 h 107"/>
                <a:gd name="T6" fmla="*/ 0 w 145"/>
                <a:gd name="T7" fmla="*/ 54 h 107"/>
                <a:gd name="T8" fmla="*/ 54 w 145"/>
                <a:gd name="T9" fmla="*/ 107 h 107"/>
                <a:gd name="T10" fmla="*/ 91 w 145"/>
                <a:gd name="T11" fmla="*/ 107 h 107"/>
                <a:gd name="T12" fmla="*/ 145 w 145"/>
                <a:gd name="T13" fmla="*/ 54 h 107"/>
                <a:gd name="T14" fmla="*/ 145 w 145"/>
                <a:gd name="T15" fmla="*/ 54 h 107"/>
                <a:gd name="T16" fmla="*/ 91 w 145"/>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07">
                  <a:moveTo>
                    <a:pt x="91" y="0"/>
                  </a:moveTo>
                  <a:cubicBezTo>
                    <a:pt x="54" y="0"/>
                    <a:pt x="54" y="0"/>
                    <a:pt x="54" y="0"/>
                  </a:cubicBezTo>
                  <a:cubicBezTo>
                    <a:pt x="24" y="0"/>
                    <a:pt x="0" y="24"/>
                    <a:pt x="0" y="54"/>
                  </a:cubicBezTo>
                  <a:cubicBezTo>
                    <a:pt x="0" y="54"/>
                    <a:pt x="0" y="54"/>
                    <a:pt x="0" y="54"/>
                  </a:cubicBezTo>
                  <a:cubicBezTo>
                    <a:pt x="0" y="83"/>
                    <a:pt x="24" y="107"/>
                    <a:pt x="54" y="107"/>
                  </a:cubicBezTo>
                  <a:cubicBezTo>
                    <a:pt x="91" y="107"/>
                    <a:pt x="91" y="107"/>
                    <a:pt x="91" y="107"/>
                  </a:cubicBezTo>
                  <a:cubicBezTo>
                    <a:pt x="121" y="107"/>
                    <a:pt x="145" y="83"/>
                    <a:pt x="145" y="54"/>
                  </a:cubicBezTo>
                  <a:cubicBezTo>
                    <a:pt x="145" y="54"/>
                    <a:pt x="145" y="54"/>
                    <a:pt x="145" y="54"/>
                  </a:cubicBezTo>
                  <a:cubicBezTo>
                    <a:pt x="145" y="24"/>
                    <a:pt x="121" y="0"/>
                    <a:pt x="91" y="0"/>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4" name="Group 173">
            <a:extLst>
              <a:ext uri="{FF2B5EF4-FFF2-40B4-BE49-F238E27FC236}">
                <a16:creationId xmlns:a16="http://schemas.microsoft.com/office/drawing/2014/main" id="{0895AB3E-8CDA-403B-8CB7-1851BCF36EC9}"/>
              </a:ext>
            </a:extLst>
          </p:cNvPr>
          <p:cNvGrpSpPr/>
          <p:nvPr/>
        </p:nvGrpSpPr>
        <p:grpSpPr>
          <a:xfrm>
            <a:off x="1243691" y="2577358"/>
            <a:ext cx="3396014" cy="1924593"/>
            <a:chOff x="2293938" y="8405813"/>
            <a:chExt cx="6792913" cy="3849688"/>
          </a:xfrm>
        </p:grpSpPr>
        <p:sp>
          <p:nvSpPr>
            <p:cNvPr id="50" name="Freeform 50">
              <a:extLst>
                <a:ext uri="{FF2B5EF4-FFF2-40B4-BE49-F238E27FC236}">
                  <a16:creationId xmlns:a16="http://schemas.microsoft.com/office/drawing/2014/main" id="{25BC5A23-2D26-41F3-8E9B-1725C26F7294}"/>
                </a:ext>
              </a:extLst>
            </p:cNvPr>
            <p:cNvSpPr>
              <a:spLocks/>
            </p:cNvSpPr>
            <p:nvPr/>
          </p:nvSpPr>
          <p:spPr bwMode="auto">
            <a:xfrm>
              <a:off x="2754313" y="8405813"/>
              <a:ext cx="5873750" cy="3849688"/>
            </a:xfrm>
            <a:custGeom>
              <a:avLst/>
              <a:gdLst>
                <a:gd name="T0" fmla="*/ 2325 w 2410"/>
                <a:gd name="T1" fmla="*/ 1578 h 1578"/>
                <a:gd name="T2" fmla="*/ 84 w 2410"/>
                <a:gd name="T3" fmla="*/ 1578 h 1578"/>
                <a:gd name="T4" fmla="*/ 0 w 2410"/>
                <a:gd name="T5" fmla="*/ 1494 h 1578"/>
                <a:gd name="T6" fmla="*/ 0 w 2410"/>
                <a:gd name="T7" fmla="*/ 84 h 1578"/>
                <a:gd name="T8" fmla="*/ 84 w 2410"/>
                <a:gd name="T9" fmla="*/ 0 h 1578"/>
                <a:gd name="T10" fmla="*/ 2325 w 2410"/>
                <a:gd name="T11" fmla="*/ 0 h 1578"/>
                <a:gd name="T12" fmla="*/ 2410 w 2410"/>
                <a:gd name="T13" fmla="*/ 84 h 1578"/>
                <a:gd name="T14" fmla="*/ 2410 w 2410"/>
                <a:gd name="T15" fmla="*/ 1494 h 1578"/>
                <a:gd name="T16" fmla="*/ 2325 w 2410"/>
                <a:gd name="T17" fmla="*/ 1578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0" h="1578">
                  <a:moveTo>
                    <a:pt x="2325" y="1578"/>
                  </a:moveTo>
                  <a:cubicBezTo>
                    <a:pt x="84" y="1578"/>
                    <a:pt x="84" y="1578"/>
                    <a:pt x="84" y="1578"/>
                  </a:cubicBezTo>
                  <a:cubicBezTo>
                    <a:pt x="38" y="1578"/>
                    <a:pt x="0" y="1541"/>
                    <a:pt x="0" y="1494"/>
                  </a:cubicBezTo>
                  <a:cubicBezTo>
                    <a:pt x="0" y="84"/>
                    <a:pt x="0" y="84"/>
                    <a:pt x="0" y="84"/>
                  </a:cubicBezTo>
                  <a:cubicBezTo>
                    <a:pt x="0" y="38"/>
                    <a:pt x="38" y="0"/>
                    <a:pt x="84" y="0"/>
                  </a:cubicBezTo>
                  <a:cubicBezTo>
                    <a:pt x="2325" y="0"/>
                    <a:pt x="2325" y="0"/>
                    <a:pt x="2325" y="0"/>
                  </a:cubicBezTo>
                  <a:cubicBezTo>
                    <a:pt x="2372" y="0"/>
                    <a:pt x="2410" y="38"/>
                    <a:pt x="2410" y="84"/>
                  </a:cubicBezTo>
                  <a:cubicBezTo>
                    <a:pt x="2410" y="1494"/>
                    <a:pt x="2410" y="1494"/>
                    <a:pt x="2410" y="1494"/>
                  </a:cubicBezTo>
                  <a:cubicBezTo>
                    <a:pt x="2410" y="1541"/>
                    <a:pt x="2372" y="1578"/>
                    <a:pt x="2325" y="1578"/>
                  </a:cubicBezTo>
                  <a:close/>
                </a:path>
              </a:pathLst>
            </a:custGeom>
            <a:solidFill>
              <a:srgbClr val="BAA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1" name="Rectangle 51">
              <a:extLst>
                <a:ext uri="{FF2B5EF4-FFF2-40B4-BE49-F238E27FC236}">
                  <a16:creationId xmlns:a16="http://schemas.microsoft.com/office/drawing/2014/main" id="{A2CCCFCB-C4EE-45D1-9989-A23C570A8DBB}"/>
                </a:ext>
              </a:extLst>
            </p:cNvPr>
            <p:cNvSpPr>
              <a:spLocks noChangeArrowheads="1"/>
            </p:cNvSpPr>
            <p:nvPr/>
          </p:nvSpPr>
          <p:spPr bwMode="auto">
            <a:xfrm>
              <a:off x="2981325" y="8636000"/>
              <a:ext cx="5418138" cy="3211513"/>
            </a:xfrm>
            <a:prstGeom prst="rect">
              <a:avLst/>
            </a:prstGeom>
            <a:solidFill>
              <a:srgbClr val="D4C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2" name="Freeform 52">
              <a:extLst>
                <a:ext uri="{FF2B5EF4-FFF2-40B4-BE49-F238E27FC236}">
                  <a16:creationId xmlns:a16="http://schemas.microsoft.com/office/drawing/2014/main" id="{3E6F7CDF-FF3E-4AF2-BF92-38795D042254}"/>
                </a:ext>
              </a:extLst>
            </p:cNvPr>
            <p:cNvSpPr>
              <a:spLocks/>
            </p:cNvSpPr>
            <p:nvPr/>
          </p:nvSpPr>
          <p:spPr bwMode="auto">
            <a:xfrm>
              <a:off x="2293938" y="11931650"/>
              <a:ext cx="6792913" cy="323850"/>
            </a:xfrm>
            <a:custGeom>
              <a:avLst/>
              <a:gdLst>
                <a:gd name="T0" fmla="*/ 2771 w 2787"/>
                <a:gd name="T1" fmla="*/ 133 h 133"/>
                <a:gd name="T2" fmla="*/ 17 w 2787"/>
                <a:gd name="T3" fmla="*/ 133 h 133"/>
                <a:gd name="T4" fmla="*/ 0 w 2787"/>
                <a:gd name="T5" fmla="*/ 117 h 133"/>
                <a:gd name="T6" fmla="*/ 0 w 2787"/>
                <a:gd name="T7" fmla="*/ 16 h 133"/>
                <a:gd name="T8" fmla="*/ 17 w 2787"/>
                <a:gd name="T9" fmla="*/ 0 h 133"/>
                <a:gd name="T10" fmla="*/ 2771 w 2787"/>
                <a:gd name="T11" fmla="*/ 0 h 133"/>
                <a:gd name="T12" fmla="*/ 2787 w 2787"/>
                <a:gd name="T13" fmla="*/ 16 h 133"/>
                <a:gd name="T14" fmla="*/ 2787 w 2787"/>
                <a:gd name="T15" fmla="*/ 117 h 133"/>
                <a:gd name="T16" fmla="*/ 2771 w 2787"/>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7" h="133">
                  <a:moveTo>
                    <a:pt x="2771" y="133"/>
                  </a:moveTo>
                  <a:cubicBezTo>
                    <a:pt x="17" y="133"/>
                    <a:pt x="17" y="133"/>
                    <a:pt x="17" y="133"/>
                  </a:cubicBezTo>
                  <a:cubicBezTo>
                    <a:pt x="8" y="133"/>
                    <a:pt x="0" y="126"/>
                    <a:pt x="0" y="117"/>
                  </a:cubicBezTo>
                  <a:cubicBezTo>
                    <a:pt x="0" y="16"/>
                    <a:pt x="0" y="16"/>
                    <a:pt x="0" y="16"/>
                  </a:cubicBezTo>
                  <a:cubicBezTo>
                    <a:pt x="0" y="7"/>
                    <a:pt x="8" y="0"/>
                    <a:pt x="17" y="0"/>
                  </a:cubicBezTo>
                  <a:cubicBezTo>
                    <a:pt x="2771" y="0"/>
                    <a:pt x="2771" y="0"/>
                    <a:pt x="2771" y="0"/>
                  </a:cubicBezTo>
                  <a:cubicBezTo>
                    <a:pt x="2780" y="0"/>
                    <a:pt x="2787" y="7"/>
                    <a:pt x="2787" y="16"/>
                  </a:cubicBezTo>
                  <a:cubicBezTo>
                    <a:pt x="2787" y="117"/>
                    <a:pt x="2787" y="117"/>
                    <a:pt x="2787" y="117"/>
                  </a:cubicBezTo>
                  <a:cubicBezTo>
                    <a:pt x="2787" y="126"/>
                    <a:pt x="2780" y="133"/>
                    <a:pt x="2771" y="133"/>
                  </a:cubicBezTo>
                  <a:close/>
                </a:path>
              </a:pathLst>
            </a:custGeom>
            <a:solidFill>
              <a:srgbClr val="A38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3" name="Freeform 53">
              <a:extLst>
                <a:ext uri="{FF2B5EF4-FFF2-40B4-BE49-F238E27FC236}">
                  <a16:creationId xmlns:a16="http://schemas.microsoft.com/office/drawing/2014/main" id="{2FFAE6CE-4C7D-45A4-8A3C-D97584974595}"/>
                </a:ext>
              </a:extLst>
            </p:cNvPr>
            <p:cNvSpPr>
              <a:spLocks/>
            </p:cNvSpPr>
            <p:nvPr/>
          </p:nvSpPr>
          <p:spPr bwMode="auto">
            <a:xfrm>
              <a:off x="5089525" y="11931650"/>
              <a:ext cx="1204913" cy="79375"/>
            </a:xfrm>
            <a:custGeom>
              <a:avLst/>
              <a:gdLst>
                <a:gd name="T0" fmla="*/ 464 w 494"/>
                <a:gd name="T1" fmla="*/ 33 h 33"/>
                <a:gd name="T2" fmla="*/ 30 w 494"/>
                <a:gd name="T3" fmla="*/ 33 h 33"/>
                <a:gd name="T4" fmla="*/ 10 w 494"/>
                <a:gd name="T5" fmla="*/ 20 h 33"/>
                <a:gd name="T6" fmla="*/ 0 w 494"/>
                <a:gd name="T7" fmla="*/ 0 h 33"/>
                <a:gd name="T8" fmla="*/ 494 w 494"/>
                <a:gd name="T9" fmla="*/ 0 h 33"/>
                <a:gd name="T10" fmla="*/ 484 w 494"/>
                <a:gd name="T11" fmla="*/ 20 h 33"/>
                <a:gd name="T12" fmla="*/ 464 w 49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94" h="33">
                  <a:moveTo>
                    <a:pt x="464" y="33"/>
                  </a:moveTo>
                  <a:cubicBezTo>
                    <a:pt x="30" y="33"/>
                    <a:pt x="30" y="33"/>
                    <a:pt x="30" y="33"/>
                  </a:cubicBezTo>
                  <a:cubicBezTo>
                    <a:pt x="21" y="33"/>
                    <a:pt x="14" y="28"/>
                    <a:pt x="10" y="20"/>
                  </a:cubicBezTo>
                  <a:cubicBezTo>
                    <a:pt x="0" y="0"/>
                    <a:pt x="0" y="0"/>
                    <a:pt x="0" y="0"/>
                  </a:cubicBezTo>
                  <a:cubicBezTo>
                    <a:pt x="494" y="0"/>
                    <a:pt x="494" y="0"/>
                    <a:pt x="494" y="0"/>
                  </a:cubicBezTo>
                  <a:cubicBezTo>
                    <a:pt x="484" y="20"/>
                    <a:pt x="484" y="20"/>
                    <a:pt x="484" y="20"/>
                  </a:cubicBezTo>
                  <a:cubicBezTo>
                    <a:pt x="480" y="28"/>
                    <a:pt x="472" y="33"/>
                    <a:pt x="464" y="33"/>
                  </a:cubicBezTo>
                  <a:close/>
                </a:path>
              </a:pathLst>
            </a:custGeom>
            <a:solidFill>
              <a:srgbClr val="7260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2" name="Group 171">
            <a:extLst>
              <a:ext uri="{FF2B5EF4-FFF2-40B4-BE49-F238E27FC236}">
                <a16:creationId xmlns:a16="http://schemas.microsoft.com/office/drawing/2014/main" id="{A5888FB8-A15A-434F-B715-1635E160B8FE}"/>
              </a:ext>
            </a:extLst>
          </p:cNvPr>
          <p:cNvGrpSpPr/>
          <p:nvPr/>
        </p:nvGrpSpPr>
        <p:grpSpPr>
          <a:xfrm>
            <a:off x="1659901" y="2986680"/>
            <a:ext cx="1335708" cy="909520"/>
            <a:chOff x="4489450" y="4610100"/>
            <a:chExt cx="2671763" cy="1819276"/>
          </a:xfrm>
        </p:grpSpPr>
        <p:sp>
          <p:nvSpPr>
            <p:cNvPr id="54" name="Freeform 54">
              <a:extLst>
                <a:ext uri="{FF2B5EF4-FFF2-40B4-BE49-F238E27FC236}">
                  <a16:creationId xmlns:a16="http://schemas.microsoft.com/office/drawing/2014/main" id="{592016AE-B108-46DB-9988-BA604F1B71B1}"/>
                </a:ext>
              </a:extLst>
            </p:cNvPr>
            <p:cNvSpPr>
              <a:spLocks/>
            </p:cNvSpPr>
            <p:nvPr/>
          </p:nvSpPr>
          <p:spPr bwMode="auto">
            <a:xfrm>
              <a:off x="4489450" y="4610100"/>
              <a:ext cx="2671763" cy="96838"/>
            </a:xfrm>
            <a:custGeom>
              <a:avLst/>
              <a:gdLst>
                <a:gd name="T0" fmla="*/ 1096 w 1096"/>
                <a:gd name="T1" fmla="*/ 40 h 40"/>
                <a:gd name="T2" fmla="*/ 0 w 1096"/>
                <a:gd name="T3" fmla="*/ 40 h 40"/>
                <a:gd name="T4" fmla="*/ 0 w 1096"/>
                <a:gd name="T5" fmla="*/ 31 h 40"/>
                <a:gd name="T6" fmla="*/ 31 w 1096"/>
                <a:gd name="T7" fmla="*/ 0 h 40"/>
                <a:gd name="T8" fmla="*/ 1065 w 1096"/>
                <a:gd name="T9" fmla="*/ 0 h 40"/>
                <a:gd name="T10" fmla="*/ 1096 w 1096"/>
                <a:gd name="T11" fmla="*/ 31 h 40"/>
                <a:gd name="T12" fmla="*/ 1096 w 109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096" h="40">
                  <a:moveTo>
                    <a:pt x="1096" y="40"/>
                  </a:moveTo>
                  <a:cubicBezTo>
                    <a:pt x="0" y="40"/>
                    <a:pt x="0" y="40"/>
                    <a:pt x="0" y="40"/>
                  </a:cubicBezTo>
                  <a:cubicBezTo>
                    <a:pt x="0" y="31"/>
                    <a:pt x="0" y="31"/>
                    <a:pt x="0" y="31"/>
                  </a:cubicBezTo>
                  <a:cubicBezTo>
                    <a:pt x="0" y="14"/>
                    <a:pt x="14" y="0"/>
                    <a:pt x="31" y="0"/>
                  </a:cubicBezTo>
                  <a:cubicBezTo>
                    <a:pt x="1065" y="0"/>
                    <a:pt x="1065" y="0"/>
                    <a:pt x="1065" y="0"/>
                  </a:cubicBezTo>
                  <a:cubicBezTo>
                    <a:pt x="1082" y="0"/>
                    <a:pt x="1096" y="14"/>
                    <a:pt x="1096" y="31"/>
                  </a:cubicBezTo>
                  <a:lnTo>
                    <a:pt x="1096" y="40"/>
                  </a:lnTo>
                  <a:close/>
                </a:path>
              </a:pathLst>
            </a:custGeom>
            <a:solidFill>
              <a:srgbClr val="584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5" name="Freeform 55">
              <a:extLst>
                <a:ext uri="{FF2B5EF4-FFF2-40B4-BE49-F238E27FC236}">
                  <a16:creationId xmlns:a16="http://schemas.microsoft.com/office/drawing/2014/main" id="{0EE13C81-976F-4148-ABDB-7C5CC651FCD8}"/>
                </a:ext>
              </a:extLst>
            </p:cNvPr>
            <p:cNvSpPr>
              <a:spLocks/>
            </p:cNvSpPr>
            <p:nvPr/>
          </p:nvSpPr>
          <p:spPr bwMode="auto">
            <a:xfrm>
              <a:off x="4489450" y="4706938"/>
              <a:ext cx="2671763" cy="1722438"/>
            </a:xfrm>
            <a:custGeom>
              <a:avLst/>
              <a:gdLst>
                <a:gd name="T0" fmla="*/ 1056 w 1096"/>
                <a:gd name="T1" fmla="*/ 706 h 706"/>
                <a:gd name="T2" fmla="*/ 41 w 1096"/>
                <a:gd name="T3" fmla="*/ 706 h 706"/>
                <a:gd name="T4" fmla="*/ 0 w 1096"/>
                <a:gd name="T5" fmla="*/ 665 h 706"/>
                <a:gd name="T6" fmla="*/ 0 w 1096"/>
                <a:gd name="T7" fmla="*/ 0 h 706"/>
                <a:gd name="T8" fmla="*/ 1096 w 1096"/>
                <a:gd name="T9" fmla="*/ 0 h 706"/>
                <a:gd name="T10" fmla="*/ 1096 w 1096"/>
                <a:gd name="T11" fmla="*/ 665 h 706"/>
                <a:gd name="T12" fmla="*/ 1056 w 1096"/>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1096" h="706">
                  <a:moveTo>
                    <a:pt x="1056" y="706"/>
                  </a:moveTo>
                  <a:cubicBezTo>
                    <a:pt x="41" y="706"/>
                    <a:pt x="41" y="706"/>
                    <a:pt x="41" y="706"/>
                  </a:cubicBezTo>
                  <a:cubicBezTo>
                    <a:pt x="18" y="706"/>
                    <a:pt x="0" y="688"/>
                    <a:pt x="0" y="665"/>
                  </a:cubicBezTo>
                  <a:cubicBezTo>
                    <a:pt x="0" y="0"/>
                    <a:pt x="0" y="0"/>
                    <a:pt x="0" y="0"/>
                  </a:cubicBezTo>
                  <a:cubicBezTo>
                    <a:pt x="1096" y="0"/>
                    <a:pt x="1096" y="0"/>
                    <a:pt x="1096" y="0"/>
                  </a:cubicBezTo>
                  <a:cubicBezTo>
                    <a:pt x="1096" y="665"/>
                    <a:pt x="1096" y="665"/>
                    <a:pt x="1096" y="665"/>
                  </a:cubicBezTo>
                  <a:cubicBezTo>
                    <a:pt x="1096" y="688"/>
                    <a:pt x="1078" y="706"/>
                    <a:pt x="1056" y="706"/>
                  </a:cubicBezTo>
                  <a:close/>
                </a:path>
              </a:pathLst>
            </a:custGeom>
            <a:solidFill>
              <a:srgbClr val="E7E4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6" name="Oval 56">
              <a:extLst>
                <a:ext uri="{FF2B5EF4-FFF2-40B4-BE49-F238E27FC236}">
                  <a16:creationId xmlns:a16="http://schemas.microsoft.com/office/drawing/2014/main" id="{588A0207-9E9A-48D1-A3E4-D0D6E58937A5}"/>
                </a:ext>
              </a:extLst>
            </p:cNvPr>
            <p:cNvSpPr>
              <a:spLocks noChangeArrowheads="1"/>
            </p:cNvSpPr>
            <p:nvPr/>
          </p:nvSpPr>
          <p:spPr bwMode="auto">
            <a:xfrm>
              <a:off x="4565650" y="4643438"/>
              <a:ext cx="31750" cy="31750"/>
            </a:xfrm>
            <a:prstGeom prst="ellipse">
              <a:avLst/>
            </a:prstGeom>
            <a:solidFill>
              <a:srgbClr val="85D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7" name="Oval 57">
              <a:extLst>
                <a:ext uri="{FF2B5EF4-FFF2-40B4-BE49-F238E27FC236}">
                  <a16:creationId xmlns:a16="http://schemas.microsoft.com/office/drawing/2014/main" id="{33DEFCEE-2AE8-45B1-9B40-C1B89AAA343B}"/>
                </a:ext>
              </a:extLst>
            </p:cNvPr>
            <p:cNvSpPr>
              <a:spLocks noChangeArrowheads="1"/>
            </p:cNvSpPr>
            <p:nvPr/>
          </p:nvSpPr>
          <p:spPr bwMode="auto">
            <a:xfrm>
              <a:off x="4614863" y="4643438"/>
              <a:ext cx="31750" cy="31750"/>
            </a:xfrm>
            <a:prstGeom prst="ellipse">
              <a:avLst/>
            </a:pr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8" name="Oval 58">
              <a:extLst>
                <a:ext uri="{FF2B5EF4-FFF2-40B4-BE49-F238E27FC236}">
                  <a16:creationId xmlns:a16="http://schemas.microsoft.com/office/drawing/2014/main" id="{A94534AE-9351-479A-B918-7E8A45836E3A}"/>
                </a:ext>
              </a:extLst>
            </p:cNvPr>
            <p:cNvSpPr>
              <a:spLocks noChangeArrowheads="1"/>
            </p:cNvSpPr>
            <p:nvPr/>
          </p:nvSpPr>
          <p:spPr bwMode="auto">
            <a:xfrm>
              <a:off x="4662488" y="4643438"/>
              <a:ext cx="31750" cy="31750"/>
            </a:xfrm>
            <a:prstGeom prst="ellipse">
              <a:avLst/>
            </a:pr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9" name="Freeform 59">
              <a:extLst>
                <a:ext uri="{FF2B5EF4-FFF2-40B4-BE49-F238E27FC236}">
                  <a16:creationId xmlns:a16="http://schemas.microsoft.com/office/drawing/2014/main" id="{AE4F6248-230F-4C85-9CF3-EB109707087A}"/>
                </a:ext>
              </a:extLst>
            </p:cNvPr>
            <p:cNvSpPr>
              <a:spLocks/>
            </p:cNvSpPr>
            <p:nvPr/>
          </p:nvSpPr>
          <p:spPr bwMode="auto">
            <a:xfrm>
              <a:off x="5045075" y="4854575"/>
              <a:ext cx="1560513" cy="211138"/>
            </a:xfrm>
            <a:custGeom>
              <a:avLst/>
              <a:gdLst>
                <a:gd name="T0" fmla="*/ 622 w 640"/>
                <a:gd name="T1" fmla="*/ 87 h 87"/>
                <a:gd name="T2" fmla="*/ 18 w 640"/>
                <a:gd name="T3" fmla="*/ 87 h 87"/>
                <a:gd name="T4" fmla="*/ 0 w 640"/>
                <a:gd name="T5" fmla="*/ 69 h 87"/>
                <a:gd name="T6" fmla="*/ 0 w 640"/>
                <a:gd name="T7" fmla="*/ 18 h 87"/>
                <a:gd name="T8" fmla="*/ 18 w 640"/>
                <a:gd name="T9" fmla="*/ 0 h 87"/>
                <a:gd name="T10" fmla="*/ 622 w 640"/>
                <a:gd name="T11" fmla="*/ 0 h 87"/>
                <a:gd name="T12" fmla="*/ 640 w 640"/>
                <a:gd name="T13" fmla="*/ 18 h 87"/>
                <a:gd name="T14" fmla="*/ 640 w 640"/>
                <a:gd name="T15" fmla="*/ 69 h 87"/>
                <a:gd name="T16" fmla="*/ 622 w 640"/>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87">
                  <a:moveTo>
                    <a:pt x="622" y="87"/>
                  </a:moveTo>
                  <a:cubicBezTo>
                    <a:pt x="18" y="87"/>
                    <a:pt x="18" y="87"/>
                    <a:pt x="18" y="87"/>
                  </a:cubicBezTo>
                  <a:cubicBezTo>
                    <a:pt x="8" y="87"/>
                    <a:pt x="0" y="79"/>
                    <a:pt x="0" y="69"/>
                  </a:cubicBezTo>
                  <a:cubicBezTo>
                    <a:pt x="0" y="18"/>
                    <a:pt x="0" y="18"/>
                    <a:pt x="0" y="18"/>
                  </a:cubicBezTo>
                  <a:cubicBezTo>
                    <a:pt x="0" y="8"/>
                    <a:pt x="8" y="0"/>
                    <a:pt x="18" y="0"/>
                  </a:cubicBezTo>
                  <a:cubicBezTo>
                    <a:pt x="622" y="0"/>
                    <a:pt x="622" y="0"/>
                    <a:pt x="622" y="0"/>
                  </a:cubicBezTo>
                  <a:cubicBezTo>
                    <a:pt x="632" y="0"/>
                    <a:pt x="640" y="8"/>
                    <a:pt x="640" y="18"/>
                  </a:cubicBezTo>
                  <a:cubicBezTo>
                    <a:pt x="640" y="69"/>
                    <a:pt x="640" y="69"/>
                    <a:pt x="640" y="69"/>
                  </a:cubicBezTo>
                  <a:cubicBezTo>
                    <a:pt x="640" y="79"/>
                    <a:pt x="632" y="87"/>
                    <a:pt x="622" y="87"/>
                  </a:cubicBezTo>
                  <a:close/>
                </a:path>
              </a:pathLst>
            </a:custGeom>
            <a:solidFill>
              <a:srgbClr val="8A7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0" name="Freeform 60">
              <a:extLst>
                <a:ext uri="{FF2B5EF4-FFF2-40B4-BE49-F238E27FC236}">
                  <a16:creationId xmlns:a16="http://schemas.microsoft.com/office/drawing/2014/main" id="{2E82165C-4F25-4CDB-9F96-AB9FC84B814C}"/>
                </a:ext>
              </a:extLst>
            </p:cNvPr>
            <p:cNvSpPr>
              <a:spLocks/>
            </p:cNvSpPr>
            <p:nvPr/>
          </p:nvSpPr>
          <p:spPr bwMode="auto">
            <a:xfrm>
              <a:off x="5045075" y="5173663"/>
              <a:ext cx="858838" cy="509588"/>
            </a:xfrm>
            <a:custGeom>
              <a:avLst/>
              <a:gdLst>
                <a:gd name="T0" fmla="*/ 334 w 352"/>
                <a:gd name="T1" fmla="*/ 209 h 209"/>
                <a:gd name="T2" fmla="*/ 18 w 352"/>
                <a:gd name="T3" fmla="*/ 209 h 209"/>
                <a:gd name="T4" fmla="*/ 0 w 352"/>
                <a:gd name="T5" fmla="*/ 191 h 209"/>
                <a:gd name="T6" fmla="*/ 0 w 352"/>
                <a:gd name="T7" fmla="*/ 18 h 209"/>
                <a:gd name="T8" fmla="*/ 18 w 352"/>
                <a:gd name="T9" fmla="*/ 0 h 209"/>
                <a:gd name="T10" fmla="*/ 334 w 352"/>
                <a:gd name="T11" fmla="*/ 0 h 209"/>
                <a:gd name="T12" fmla="*/ 352 w 352"/>
                <a:gd name="T13" fmla="*/ 18 h 209"/>
                <a:gd name="T14" fmla="*/ 352 w 352"/>
                <a:gd name="T15" fmla="*/ 191 h 209"/>
                <a:gd name="T16" fmla="*/ 334 w 352"/>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09">
                  <a:moveTo>
                    <a:pt x="334" y="209"/>
                  </a:moveTo>
                  <a:cubicBezTo>
                    <a:pt x="18" y="209"/>
                    <a:pt x="18" y="209"/>
                    <a:pt x="18" y="209"/>
                  </a:cubicBezTo>
                  <a:cubicBezTo>
                    <a:pt x="8" y="209"/>
                    <a:pt x="0" y="201"/>
                    <a:pt x="0" y="191"/>
                  </a:cubicBezTo>
                  <a:cubicBezTo>
                    <a:pt x="0" y="18"/>
                    <a:pt x="0" y="18"/>
                    <a:pt x="0" y="18"/>
                  </a:cubicBezTo>
                  <a:cubicBezTo>
                    <a:pt x="0" y="8"/>
                    <a:pt x="8" y="0"/>
                    <a:pt x="18" y="0"/>
                  </a:cubicBezTo>
                  <a:cubicBezTo>
                    <a:pt x="334" y="0"/>
                    <a:pt x="334" y="0"/>
                    <a:pt x="334" y="0"/>
                  </a:cubicBezTo>
                  <a:cubicBezTo>
                    <a:pt x="344" y="0"/>
                    <a:pt x="352" y="8"/>
                    <a:pt x="352" y="18"/>
                  </a:cubicBezTo>
                  <a:cubicBezTo>
                    <a:pt x="352" y="191"/>
                    <a:pt x="352" y="191"/>
                    <a:pt x="352" y="191"/>
                  </a:cubicBezTo>
                  <a:cubicBezTo>
                    <a:pt x="352" y="201"/>
                    <a:pt x="344" y="209"/>
                    <a:pt x="334" y="209"/>
                  </a:cubicBezTo>
                  <a:close/>
                </a:path>
              </a:pathLst>
            </a:custGeom>
            <a:solidFill>
              <a:srgbClr val="8A7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1" name="Freeform 61">
              <a:extLst>
                <a:ext uri="{FF2B5EF4-FFF2-40B4-BE49-F238E27FC236}">
                  <a16:creationId xmlns:a16="http://schemas.microsoft.com/office/drawing/2014/main" id="{4C4BA445-F352-4A32-A8D0-C7735BAD3FAA}"/>
                </a:ext>
              </a:extLst>
            </p:cNvPr>
            <p:cNvSpPr>
              <a:spLocks/>
            </p:cNvSpPr>
            <p:nvPr/>
          </p:nvSpPr>
          <p:spPr bwMode="auto">
            <a:xfrm>
              <a:off x="5092700" y="4795838"/>
              <a:ext cx="196850" cy="28575"/>
            </a:xfrm>
            <a:custGeom>
              <a:avLst/>
              <a:gdLst>
                <a:gd name="T0" fmla="*/ 75 w 81"/>
                <a:gd name="T1" fmla="*/ 12 h 12"/>
                <a:gd name="T2" fmla="*/ 6 w 81"/>
                <a:gd name="T3" fmla="*/ 12 h 12"/>
                <a:gd name="T4" fmla="*/ 0 w 81"/>
                <a:gd name="T5" fmla="*/ 6 h 12"/>
                <a:gd name="T6" fmla="*/ 0 w 81"/>
                <a:gd name="T7" fmla="*/ 6 h 12"/>
                <a:gd name="T8" fmla="*/ 6 w 81"/>
                <a:gd name="T9" fmla="*/ 0 h 12"/>
                <a:gd name="T10" fmla="*/ 75 w 81"/>
                <a:gd name="T11" fmla="*/ 0 h 12"/>
                <a:gd name="T12" fmla="*/ 81 w 81"/>
                <a:gd name="T13" fmla="*/ 6 h 12"/>
                <a:gd name="T14" fmla="*/ 81 w 81"/>
                <a:gd name="T15" fmla="*/ 6 h 12"/>
                <a:gd name="T16" fmla="*/ 75 w 8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
                  <a:moveTo>
                    <a:pt x="75" y="12"/>
                  </a:moveTo>
                  <a:cubicBezTo>
                    <a:pt x="6" y="12"/>
                    <a:pt x="6" y="12"/>
                    <a:pt x="6" y="12"/>
                  </a:cubicBezTo>
                  <a:cubicBezTo>
                    <a:pt x="3" y="12"/>
                    <a:pt x="0" y="9"/>
                    <a:pt x="0" y="6"/>
                  </a:cubicBezTo>
                  <a:cubicBezTo>
                    <a:pt x="0" y="6"/>
                    <a:pt x="0" y="6"/>
                    <a:pt x="0" y="6"/>
                  </a:cubicBezTo>
                  <a:cubicBezTo>
                    <a:pt x="0" y="3"/>
                    <a:pt x="3" y="0"/>
                    <a:pt x="6" y="0"/>
                  </a:cubicBezTo>
                  <a:cubicBezTo>
                    <a:pt x="75" y="0"/>
                    <a:pt x="75" y="0"/>
                    <a:pt x="75" y="0"/>
                  </a:cubicBezTo>
                  <a:cubicBezTo>
                    <a:pt x="78" y="0"/>
                    <a:pt x="81" y="3"/>
                    <a:pt x="81" y="6"/>
                  </a:cubicBezTo>
                  <a:cubicBezTo>
                    <a:pt x="81" y="6"/>
                    <a:pt x="81" y="6"/>
                    <a:pt x="81" y="6"/>
                  </a:cubicBezTo>
                  <a:cubicBezTo>
                    <a:pt x="81" y="9"/>
                    <a:pt x="78" y="12"/>
                    <a:pt x="75"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2" name="Freeform 62">
              <a:extLst>
                <a:ext uri="{FF2B5EF4-FFF2-40B4-BE49-F238E27FC236}">
                  <a16:creationId xmlns:a16="http://schemas.microsoft.com/office/drawing/2014/main" id="{9A8043DF-8828-436E-A03E-B830FE0C3084}"/>
                </a:ext>
              </a:extLst>
            </p:cNvPr>
            <p:cNvSpPr>
              <a:spLocks/>
            </p:cNvSpPr>
            <p:nvPr/>
          </p:nvSpPr>
          <p:spPr bwMode="auto">
            <a:xfrm>
              <a:off x="5092700" y="5105400"/>
              <a:ext cx="196850" cy="28575"/>
            </a:xfrm>
            <a:custGeom>
              <a:avLst/>
              <a:gdLst>
                <a:gd name="T0" fmla="*/ 75 w 81"/>
                <a:gd name="T1" fmla="*/ 12 h 12"/>
                <a:gd name="T2" fmla="*/ 6 w 81"/>
                <a:gd name="T3" fmla="*/ 12 h 12"/>
                <a:gd name="T4" fmla="*/ 0 w 81"/>
                <a:gd name="T5" fmla="*/ 6 h 12"/>
                <a:gd name="T6" fmla="*/ 0 w 81"/>
                <a:gd name="T7" fmla="*/ 6 h 12"/>
                <a:gd name="T8" fmla="*/ 6 w 81"/>
                <a:gd name="T9" fmla="*/ 0 h 12"/>
                <a:gd name="T10" fmla="*/ 75 w 81"/>
                <a:gd name="T11" fmla="*/ 0 h 12"/>
                <a:gd name="T12" fmla="*/ 81 w 81"/>
                <a:gd name="T13" fmla="*/ 6 h 12"/>
                <a:gd name="T14" fmla="*/ 81 w 81"/>
                <a:gd name="T15" fmla="*/ 6 h 12"/>
                <a:gd name="T16" fmla="*/ 75 w 8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
                  <a:moveTo>
                    <a:pt x="75" y="12"/>
                  </a:moveTo>
                  <a:cubicBezTo>
                    <a:pt x="6" y="12"/>
                    <a:pt x="6" y="12"/>
                    <a:pt x="6" y="12"/>
                  </a:cubicBezTo>
                  <a:cubicBezTo>
                    <a:pt x="3" y="12"/>
                    <a:pt x="0" y="10"/>
                    <a:pt x="0" y="6"/>
                  </a:cubicBezTo>
                  <a:cubicBezTo>
                    <a:pt x="0" y="6"/>
                    <a:pt x="0" y="6"/>
                    <a:pt x="0" y="6"/>
                  </a:cubicBezTo>
                  <a:cubicBezTo>
                    <a:pt x="0" y="3"/>
                    <a:pt x="3" y="0"/>
                    <a:pt x="6" y="0"/>
                  </a:cubicBezTo>
                  <a:cubicBezTo>
                    <a:pt x="75" y="0"/>
                    <a:pt x="75" y="0"/>
                    <a:pt x="75" y="0"/>
                  </a:cubicBezTo>
                  <a:cubicBezTo>
                    <a:pt x="78" y="0"/>
                    <a:pt x="81" y="3"/>
                    <a:pt x="81" y="6"/>
                  </a:cubicBezTo>
                  <a:cubicBezTo>
                    <a:pt x="81" y="6"/>
                    <a:pt x="81" y="6"/>
                    <a:pt x="81" y="6"/>
                  </a:cubicBezTo>
                  <a:cubicBezTo>
                    <a:pt x="81" y="10"/>
                    <a:pt x="78" y="12"/>
                    <a:pt x="75"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3" name="Freeform 63">
              <a:extLst>
                <a:ext uri="{FF2B5EF4-FFF2-40B4-BE49-F238E27FC236}">
                  <a16:creationId xmlns:a16="http://schemas.microsoft.com/office/drawing/2014/main" id="{DFB152D8-8498-4F75-BD8A-CB03A47BF5DE}"/>
                </a:ext>
              </a:extLst>
            </p:cNvPr>
            <p:cNvSpPr>
              <a:spLocks/>
            </p:cNvSpPr>
            <p:nvPr/>
          </p:nvSpPr>
          <p:spPr bwMode="auto">
            <a:xfrm>
              <a:off x="5316538" y="5105400"/>
              <a:ext cx="346075" cy="28575"/>
            </a:xfrm>
            <a:custGeom>
              <a:avLst/>
              <a:gdLst>
                <a:gd name="T0" fmla="*/ 136 w 142"/>
                <a:gd name="T1" fmla="*/ 12 h 12"/>
                <a:gd name="T2" fmla="*/ 6 w 142"/>
                <a:gd name="T3" fmla="*/ 12 h 12"/>
                <a:gd name="T4" fmla="*/ 0 w 142"/>
                <a:gd name="T5" fmla="*/ 6 h 12"/>
                <a:gd name="T6" fmla="*/ 0 w 142"/>
                <a:gd name="T7" fmla="*/ 6 h 12"/>
                <a:gd name="T8" fmla="*/ 6 w 142"/>
                <a:gd name="T9" fmla="*/ 0 h 12"/>
                <a:gd name="T10" fmla="*/ 136 w 142"/>
                <a:gd name="T11" fmla="*/ 0 h 12"/>
                <a:gd name="T12" fmla="*/ 142 w 142"/>
                <a:gd name="T13" fmla="*/ 6 h 12"/>
                <a:gd name="T14" fmla="*/ 142 w 142"/>
                <a:gd name="T15" fmla="*/ 6 h 12"/>
                <a:gd name="T16" fmla="*/ 136 w 14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
                  <a:moveTo>
                    <a:pt x="136" y="12"/>
                  </a:moveTo>
                  <a:cubicBezTo>
                    <a:pt x="6" y="12"/>
                    <a:pt x="6" y="12"/>
                    <a:pt x="6" y="12"/>
                  </a:cubicBezTo>
                  <a:cubicBezTo>
                    <a:pt x="3" y="12"/>
                    <a:pt x="0" y="10"/>
                    <a:pt x="0" y="6"/>
                  </a:cubicBezTo>
                  <a:cubicBezTo>
                    <a:pt x="0" y="6"/>
                    <a:pt x="0" y="6"/>
                    <a:pt x="0" y="6"/>
                  </a:cubicBezTo>
                  <a:cubicBezTo>
                    <a:pt x="0" y="3"/>
                    <a:pt x="3" y="0"/>
                    <a:pt x="6" y="0"/>
                  </a:cubicBezTo>
                  <a:cubicBezTo>
                    <a:pt x="136" y="0"/>
                    <a:pt x="136" y="0"/>
                    <a:pt x="136" y="0"/>
                  </a:cubicBezTo>
                  <a:cubicBezTo>
                    <a:pt x="139" y="0"/>
                    <a:pt x="142" y="3"/>
                    <a:pt x="142" y="6"/>
                  </a:cubicBezTo>
                  <a:cubicBezTo>
                    <a:pt x="142" y="6"/>
                    <a:pt x="142" y="6"/>
                    <a:pt x="142" y="6"/>
                  </a:cubicBezTo>
                  <a:cubicBezTo>
                    <a:pt x="142" y="10"/>
                    <a:pt x="139" y="12"/>
                    <a:pt x="136"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4" name="Freeform 64">
              <a:extLst>
                <a:ext uri="{FF2B5EF4-FFF2-40B4-BE49-F238E27FC236}">
                  <a16:creationId xmlns:a16="http://schemas.microsoft.com/office/drawing/2014/main" id="{81DAB10A-855A-4CBA-9ADF-EB350A800476}"/>
                </a:ext>
              </a:extLst>
            </p:cNvPr>
            <p:cNvSpPr>
              <a:spLocks/>
            </p:cNvSpPr>
            <p:nvPr/>
          </p:nvSpPr>
          <p:spPr bwMode="auto">
            <a:xfrm>
              <a:off x="5691188" y="5105400"/>
              <a:ext cx="173038" cy="28575"/>
            </a:xfrm>
            <a:custGeom>
              <a:avLst/>
              <a:gdLst>
                <a:gd name="T0" fmla="*/ 65 w 71"/>
                <a:gd name="T1" fmla="*/ 12 h 12"/>
                <a:gd name="T2" fmla="*/ 6 w 71"/>
                <a:gd name="T3" fmla="*/ 12 h 12"/>
                <a:gd name="T4" fmla="*/ 0 w 71"/>
                <a:gd name="T5" fmla="*/ 6 h 12"/>
                <a:gd name="T6" fmla="*/ 0 w 71"/>
                <a:gd name="T7" fmla="*/ 6 h 12"/>
                <a:gd name="T8" fmla="*/ 6 w 71"/>
                <a:gd name="T9" fmla="*/ 0 h 12"/>
                <a:gd name="T10" fmla="*/ 65 w 71"/>
                <a:gd name="T11" fmla="*/ 0 h 12"/>
                <a:gd name="T12" fmla="*/ 71 w 71"/>
                <a:gd name="T13" fmla="*/ 6 h 12"/>
                <a:gd name="T14" fmla="*/ 71 w 71"/>
                <a:gd name="T15" fmla="*/ 6 h 12"/>
                <a:gd name="T16" fmla="*/ 65 w 7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2">
                  <a:moveTo>
                    <a:pt x="65" y="12"/>
                  </a:moveTo>
                  <a:cubicBezTo>
                    <a:pt x="6" y="12"/>
                    <a:pt x="6" y="12"/>
                    <a:pt x="6" y="12"/>
                  </a:cubicBezTo>
                  <a:cubicBezTo>
                    <a:pt x="2" y="12"/>
                    <a:pt x="0" y="10"/>
                    <a:pt x="0" y="6"/>
                  </a:cubicBezTo>
                  <a:cubicBezTo>
                    <a:pt x="0" y="6"/>
                    <a:pt x="0" y="6"/>
                    <a:pt x="0" y="6"/>
                  </a:cubicBezTo>
                  <a:cubicBezTo>
                    <a:pt x="0" y="3"/>
                    <a:pt x="2" y="0"/>
                    <a:pt x="6" y="0"/>
                  </a:cubicBezTo>
                  <a:cubicBezTo>
                    <a:pt x="65" y="0"/>
                    <a:pt x="65" y="0"/>
                    <a:pt x="65" y="0"/>
                  </a:cubicBezTo>
                  <a:cubicBezTo>
                    <a:pt x="68" y="0"/>
                    <a:pt x="71" y="3"/>
                    <a:pt x="71" y="6"/>
                  </a:cubicBezTo>
                  <a:cubicBezTo>
                    <a:pt x="71" y="6"/>
                    <a:pt x="71" y="6"/>
                    <a:pt x="71" y="6"/>
                  </a:cubicBezTo>
                  <a:cubicBezTo>
                    <a:pt x="71" y="10"/>
                    <a:pt x="68" y="12"/>
                    <a:pt x="65"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5" name="Freeform 65">
              <a:extLst>
                <a:ext uri="{FF2B5EF4-FFF2-40B4-BE49-F238E27FC236}">
                  <a16:creationId xmlns:a16="http://schemas.microsoft.com/office/drawing/2014/main" id="{2AC87E9C-E66D-4FE0-9DBC-468636305564}"/>
                </a:ext>
              </a:extLst>
            </p:cNvPr>
            <p:cNvSpPr>
              <a:spLocks/>
            </p:cNvSpPr>
            <p:nvPr/>
          </p:nvSpPr>
          <p:spPr bwMode="auto">
            <a:xfrm>
              <a:off x="6310313" y="5105400"/>
              <a:ext cx="258763" cy="28575"/>
            </a:xfrm>
            <a:custGeom>
              <a:avLst/>
              <a:gdLst>
                <a:gd name="T0" fmla="*/ 100 w 106"/>
                <a:gd name="T1" fmla="*/ 12 h 12"/>
                <a:gd name="T2" fmla="*/ 6 w 106"/>
                <a:gd name="T3" fmla="*/ 12 h 12"/>
                <a:gd name="T4" fmla="*/ 0 w 106"/>
                <a:gd name="T5" fmla="*/ 6 h 12"/>
                <a:gd name="T6" fmla="*/ 0 w 106"/>
                <a:gd name="T7" fmla="*/ 6 h 12"/>
                <a:gd name="T8" fmla="*/ 6 w 106"/>
                <a:gd name="T9" fmla="*/ 0 h 12"/>
                <a:gd name="T10" fmla="*/ 100 w 106"/>
                <a:gd name="T11" fmla="*/ 0 h 12"/>
                <a:gd name="T12" fmla="*/ 106 w 106"/>
                <a:gd name="T13" fmla="*/ 6 h 12"/>
                <a:gd name="T14" fmla="*/ 106 w 106"/>
                <a:gd name="T15" fmla="*/ 6 h 12"/>
                <a:gd name="T16" fmla="*/ 100 w 10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2">
                  <a:moveTo>
                    <a:pt x="100" y="12"/>
                  </a:moveTo>
                  <a:cubicBezTo>
                    <a:pt x="6" y="12"/>
                    <a:pt x="6" y="12"/>
                    <a:pt x="6" y="12"/>
                  </a:cubicBezTo>
                  <a:cubicBezTo>
                    <a:pt x="3" y="12"/>
                    <a:pt x="0" y="10"/>
                    <a:pt x="0" y="6"/>
                  </a:cubicBezTo>
                  <a:cubicBezTo>
                    <a:pt x="0" y="6"/>
                    <a:pt x="0" y="6"/>
                    <a:pt x="0" y="6"/>
                  </a:cubicBezTo>
                  <a:cubicBezTo>
                    <a:pt x="0" y="3"/>
                    <a:pt x="3" y="0"/>
                    <a:pt x="6" y="0"/>
                  </a:cubicBezTo>
                  <a:cubicBezTo>
                    <a:pt x="100" y="0"/>
                    <a:pt x="100" y="0"/>
                    <a:pt x="100" y="0"/>
                  </a:cubicBezTo>
                  <a:cubicBezTo>
                    <a:pt x="103" y="0"/>
                    <a:pt x="106" y="3"/>
                    <a:pt x="106" y="6"/>
                  </a:cubicBezTo>
                  <a:cubicBezTo>
                    <a:pt x="106" y="6"/>
                    <a:pt x="106" y="6"/>
                    <a:pt x="106" y="6"/>
                  </a:cubicBezTo>
                  <a:cubicBezTo>
                    <a:pt x="106" y="10"/>
                    <a:pt x="103" y="12"/>
                    <a:pt x="100"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6" name="Freeform 66">
              <a:extLst>
                <a:ext uri="{FF2B5EF4-FFF2-40B4-BE49-F238E27FC236}">
                  <a16:creationId xmlns:a16="http://schemas.microsoft.com/office/drawing/2014/main" id="{67D657C0-0506-4F4F-9C2E-A364DB3EFBB0}"/>
                </a:ext>
              </a:extLst>
            </p:cNvPr>
            <p:cNvSpPr>
              <a:spLocks/>
            </p:cNvSpPr>
            <p:nvPr/>
          </p:nvSpPr>
          <p:spPr bwMode="auto">
            <a:xfrm>
              <a:off x="5903913" y="5105400"/>
              <a:ext cx="374650" cy="28575"/>
            </a:xfrm>
            <a:custGeom>
              <a:avLst/>
              <a:gdLst>
                <a:gd name="T0" fmla="*/ 147 w 154"/>
                <a:gd name="T1" fmla="*/ 12 h 12"/>
                <a:gd name="T2" fmla="*/ 6 w 154"/>
                <a:gd name="T3" fmla="*/ 12 h 12"/>
                <a:gd name="T4" fmla="*/ 0 w 154"/>
                <a:gd name="T5" fmla="*/ 6 h 12"/>
                <a:gd name="T6" fmla="*/ 0 w 154"/>
                <a:gd name="T7" fmla="*/ 6 h 12"/>
                <a:gd name="T8" fmla="*/ 6 w 154"/>
                <a:gd name="T9" fmla="*/ 0 h 12"/>
                <a:gd name="T10" fmla="*/ 147 w 154"/>
                <a:gd name="T11" fmla="*/ 0 h 12"/>
                <a:gd name="T12" fmla="*/ 154 w 154"/>
                <a:gd name="T13" fmla="*/ 6 h 12"/>
                <a:gd name="T14" fmla="*/ 154 w 154"/>
                <a:gd name="T15" fmla="*/ 6 h 12"/>
                <a:gd name="T16" fmla="*/ 147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7" y="12"/>
                  </a:moveTo>
                  <a:cubicBezTo>
                    <a:pt x="6" y="12"/>
                    <a:pt x="6" y="12"/>
                    <a:pt x="6" y="12"/>
                  </a:cubicBezTo>
                  <a:cubicBezTo>
                    <a:pt x="2" y="12"/>
                    <a:pt x="0" y="10"/>
                    <a:pt x="0" y="6"/>
                  </a:cubicBezTo>
                  <a:cubicBezTo>
                    <a:pt x="0" y="6"/>
                    <a:pt x="0" y="6"/>
                    <a:pt x="0" y="6"/>
                  </a:cubicBezTo>
                  <a:cubicBezTo>
                    <a:pt x="0" y="3"/>
                    <a:pt x="2" y="0"/>
                    <a:pt x="6" y="0"/>
                  </a:cubicBezTo>
                  <a:cubicBezTo>
                    <a:pt x="147" y="0"/>
                    <a:pt x="147" y="0"/>
                    <a:pt x="147" y="0"/>
                  </a:cubicBezTo>
                  <a:cubicBezTo>
                    <a:pt x="151" y="0"/>
                    <a:pt x="154" y="3"/>
                    <a:pt x="154" y="6"/>
                  </a:cubicBezTo>
                  <a:cubicBezTo>
                    <a:pt x="154" y="6"/>
                    <a:pt x="154" y="6"/>
                    <a:pt x="154" y="6"/>
                  </a:cubicBezTo>
                  <a:cubicBezTo>
                    <a:pt x="154" y="10"/>
                    <a:pt x="151" y="12"/>
                    <a:pt x="147"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7" name="Freeform 67">
              <a:extLst>
                <a:ext uri="{FF2B5EF4-FFF2-40B4-BE49-F238E27FC236}">
                  <a16:creationId xmlns:a16="http://schemas.microsoft.com/office/drawing/2014/main" id="{2DB65C46-3C2D-4496-AEB1-6A1FA0FA9DA8}"/>
                </a:ext>
              </a:extLst>
            </p:cNvPr>
            <p:cNvSpPr>
              <a:spLocks/>
            </p:cNvSpPr>
            <p:nvPr/>
          </p:nvSpPr>
          <p:spPr bwMode="auto">
            <a:xfrm>
              <a:off x="6122988" y="5197475"/>
              <a:ext cx="374650" cy="30163"/>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10"/>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10"/>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8" name="Freeform 68">
              <a:extLst>
                <a:ext uri="{FF2B5EF4-FFF2-40B4-BE49-F238E27FC236}">
                  <a16:creationId xmlns:a16="http://schemas.microsoft.com/office/drawing/2014/main" id="{BE477D2F-8F2C-4F87-8313-AB23A64E60E2}"/>
                </a:ext>
              </a:extLst>
            </p:cNvPr>
            <p:cNvSpPr>
              <a:spLocks/>
            </p:cNvSpPr>
            <p:nvPr/>
          </p:nvSpPr>
          <p:spPr bwMode="auto">
            <a:xfrm>
              <a:off x="6122988" y="5243513"/>
              <a:ext cx="190500" cy="11113"/>
            </a:xfrm>
            <a:custGeom>
              <a:avLst/>
              <a:gdLst>
                <a:gd name="T0" fmla="*/ 75 w 78"/>
                <a:gd name="T1" fmla="*/ 4 h 4"/>
                <a:gd name="T2" fmla="*/ 2 w 78"/>
                <a:gd name="T3" fmla="*/ 4 h 4"/>
                <a:gd name="T4" fmla="*/ 0 w 78"/>
                <a:gd name="T5" fmla="*/ 2 h 4"/>
                <a:gd name="T6" fmla="*/ 0 w 78"/>
                <a:gd name="T7" fmla="*/ 2 h 4"/>
                <a:gd name="T8" fmla="*/ 2 w 78"/>
                <a:gd name="T9" fmla="*/ 0 h 4"/>
                <a:gd name="T10" fmla="*/ 75 w 78"/>
                <a:gd name="T11" fmla="*/ 0 h 4"/>
                <a:gd name="T12" fmla="*/ 78 w 78"/>
                <a:gd name="T13" fmla="*/ 2 h 4"/>
                <a:gd name="T14" fmla="*/ 78 w 78"/>
                <a:gd name="T15" fmla="*/ 2 h 4"/>
                <a:gd name="T16" fmla="*/ 75 w 7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
                  <a:moveTo>
                    <a:pt x="75" y="4"/>
                  </a:moveTo>
                  <a:cubicBezTo>
                    <a:pt x="2" y="4"/>
                    <a:pt x="2" y="4"/>
                    <a:pt x="2" y="4"/>
                  </a:cubicBezTo>
                  <a:cubicBezTo>
                    <a:pt x="1" y="4"/>
                    <a:pt x="0" y="3"/>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3"/>
                    <a:pt x="77" y="4"/>
                    <a:pt x="75" y="4"/>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9" name="Freeform 69">
              <a:extLst>
                <a:ext uri="{FF2B5EF4-FFF2-40B4-BE49-F238E27FC236}">
                  <a16:creationId xmlns:a16="http://schemas.microsoft.com/office/drawing/2014/main" id="{88471E25-44DD-4AA0-90FD-EA009CBDD2F9}"/>
                </a:ext>
              </a:extLst>
            </p:cNvPr>
            <p:cNvSpPr>
              <a:spLocks/>
            </p:cNvSpPr>
            <p:nvPr/>
          </p:nvSpPr>
          <p:spPr bwMode="auto">
            <a:xfrm>
              <a:off x="6122988" y="5300663"/>
              <a:ext cx="374650" cy="31750"/>
            </a:xfrm>
            <a:custGeom>
              <a:avLst/>
              <a:gdLst>
                <a:gd name="T0" fmla="*/ 148 w 154"/>
                <a:gd name="T1" fmla="*/ 13 h 13"/>
                <a:gd name="T2" fmla="*/ 6 w 154"/>
                <a:gd name="T3" fmla="*/ 13 h 13"/>
                <a:gd name="T4" fmla="*/ 0 w 154"/>
                <a:gd name="T5" fmla="*/ 6 h 13"/>
                <a:gd name="T6" fmla="*/ 0 w 154"/>
                <a:gd name="T7" fmla="*/ 6 h 13"/>
                <a:gd name="T8" fmla="*/ 6 w 154"/>
                <a:gd name="T9" fmla="*/ 0 h 13"/>
                <a:gd name="T10" fmla="*/ 148 w 154"/>
                <a:gd name="T11" fmla="*/ 0 h 13"/>
                <a:gd name="T12" fmla="*/ 154 w 154"/>
                <a:gd name="T13" fmla="*/ 6 h 13"/>
                <a:gd name="T14" fmla="*/ 154 w 154"/>
                <a:gd name="T15" fmla="*/ 6 h 13"/>
                <a:gd name="T16" fmla="*/ 148 w 15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3">
                  <a:moveTo>
                    <a:pt x="148" y="13"/>
                  </a:moveTo>
                  <a:cubicBezTo>
                    <a:pt x="6" y="13"/>
                    <a:pt x="6" y="13"/>
                    <a:pt x="6" y="13"/>
                  </a:cubicBezTo>
                  <a:cubicBezTo>
                    <a:pt x="3" y="13"/>
                    <a:pt x="0" y="10"/>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10"/>
                    <a:pt x="151" y="13"/>
                    <a:pt x="148" y="13"/>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0" name="Freeform 70">
              <a:extLst>
                <a:ext uri="{FF2B5EF4-FFF2-40B4-BE49-F238E27FC236}">
                  <a16:creationId xmlns:a16="http://schemas.microsoft.com/office/drawing/2014/main" id="{6F5AF1C7-80BE-4BD4-84BB-21858A9D2C0A}"/>
                </a:ext>
              </a:extLst>
            </p:cNvPr>
            <p:cNvSpPr>
              <a:spLocks/>
            </p:cNvSpPr>
            <p:nvPr/>
          </p:nvSpPr>
          <p:spPr bwMode="auto">
            <a:xfrm>
              <a:off x="6122988" y="5346700"/>
              <a:ext cx="190500" cy="9525"/>
            </a:xfrm>
            <a:custGeom>
              <a:avLst/>
              <a:gdLst>
                <a:gd name="T0" fmla="*/ 75 w 78"/>
                <a:gd name="T1" fmla="*/ 4 h 4"/>
                <a:gd name="T2" fmla="*/ 2 w 78"/>
                <a:gd name="T3" fmla="*/ 4 h 4"/>
                <a:gd name="T4" fmla="*/ 0 w 78"/>
                <a:gd name="T5" fmla="*/ 2 h 4"/>
                <a:gd name="T6" fmla="*/ 0 w 78"/>
                <a:gd name="T7" fmla="*/ 2 h 4"/>
                <a:gd name="T8" fmla="*/ 2 w 78"/>
                <a:gd name="T9" fmla="*/ 0 h 4"/>
                <a:gd name="T10" fmla="*/ 75 w 78"/>
                <a:gd name="T11" fmla="*/ 0 h 4"/>
                <a:gd name="T12" fmla="*/ 78 w 78"/>
                <a:gd name="T13" fmla="*/ 2 h 4"/>
                <a:gd name="T14" fmla="*/ 78 w 78"/>
                <a:gd name="T15" fmla="*/ 2 h 4"/>
                <a:gd name="T16" fmla="*/ 75 w 7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
                  <a:moveTo>
                    <a:pt x="75" y="4"/>
                  </a:moveTo>
                  <a:cubicBezTo>
                    <a:pt x="2" y="4"/>
                    <a:pt x="2" y="4"/>
                    <a:pt x="2" y="4"/>
                  </a:cubicBezTo>
                  <a:cubicBezTo>
                    <a:pt x="1" y="4"/>
                    <a:pt x="0" y="3"/>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3"/>
                    <a:pt x="77" y="4"/>
                    <a:pt x="75" y="4"/>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1" name="Freeform 71">
              <a:extLst>
                <a:ext uri="{FF2B5EF4-FFF2-40B4-BE49-F238E27FC236}">
                  <a16:creationId xmlns:a16="http://schemas.microsoft.com/office/drawing/2014/main" id="{D822523C-702B-4B63-92C8-3EC84B72D031}"/>
                </a:ext>
              </a:extLst>
            </p:cNvPr>
            <p:cNvSpPr>
              <a:spLocks/>
            </p:cNvSpPr>
            <p:nvPr/>
          </p:nvSpPr>
          <p:spPr bwMode="auto">
            <a:xfrm>
              <a:off x="6122988" y="5405438"/>
              <a:ext cx="374650" cy="28575"/>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9"/>
                    <a:pt x="0" y="6"/>
                  </a:cubicBezTo>
                  <a:cubicBezTo>
                    <a:pt x="0" y="6"/>
                    <a:pt x="0" y="6"/>
                    <a:pt x="0" y="6"/>
                  </a:cubicBezTo>
                  <a:cubicBezTo>
                    <a:pt x="0" y="2"/>
                    <a:pt x="3" y="0"/>
                    <a:pt x="6" y="0"/>
                  </a:cubicBezTo>
                  <a:cubicBezTo>
                    <a:pt x="148" y="0"/>
                    <a:pt x="148" y="0"/>
                    <a:pt x="148" y="0"/>
                  </a:cubicBezTo>
                  <a:cubicBezTo>
                    <a:pt x="151" y="0"/>
                    <a:pt x="154" y="2"/>
                    <a:pt x="154" y="6"/>
                  </a:cubicBezTo>
                  <a:cubicBezTo>
                    <a:pt x="154" y="6"/>
                    <a:pt x="154" y="6"/>
                    <a:pt x="154" y="6"/>
                  </a:cubicBezTo>
                  <a:cubicBezTo>
                    <a:pt x="154" y="9"/>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2" name="Freeform 72">
              <a:extLst>
                <a:ext uri="{FF2B5EF4-FFF2-40B4-BE49-F238E27FC236}">
                  <a16:creationId xmlns:a16="http://schemas.microsoft.com/office/drawing/2014/main" id="{91B4BE36-5C1B-4370-BB24-0DB9903FB526}"/>
                </a:ext>
              </a:extLst>
            </p:cNvPr>
            <p:cNvSpPr>
              <a:spLocks/>
            </p:cNvSpPr>
            <p:nvPr/>
          </p:nvSpPr>
          <p:spPr bwMode="auto">
            <a:xfrm>
              <a:off x="6122988" y="5449888"/>
              <a:ext cx="190500" cy="11113"/>
            </a:xfrm>
            <a:custGeom>
              <a:avLst/>
              <a:gdLst>
                <a:gd name="T0" fmla="*/ 75 w 78"/>
                <a:gd name="T1" fmla="*/ 5 h 5"/>
                <a:gd name="T2" fmla="*/ 2 w 78"/>
                <a:gd name="T3" fmla="*/ 5 h 5"/>
                <a:gd name="T4" fmla="*/ 0 w 78"/>
                <a:gd name="T5" fmla="*/ 2 h 5"/>
                <a:gd name="T6" fmla="*/ 0 w 78"/>
                <a:gd name="T7" fmla="*/ 2 h 5"/>
                <a:gd name="T8" fmla="*/ 2 w 78"/>
                <a:gd name="T9" fmla="*/ 0 h 5"/>
                <a:gd name="T10" fmla="*/ 75 w 78"/>
                <a:gd name="T11" fmla="*/ 0 h 5"/>
                <a:gd name="T12" fmla="*/ 78 w 78"/>
                <a:gd name="T13" fmla="*/ 2 h 5"/>
                <a:gd name="T14" fmla="*/ 78 w 78"/>
                <a:gd name="T15" fmla="*/ 2 h 5"/>
                <a:gd name="T16" fmla="*/ 75 w 7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
                  <a:moveTo>
                    <a:pt x="75" y="5"/>
                  </a:moveTo>
                  <a:cubicBezTo>
                    <a:pt x="2" y="5"/>
                    <a:pt x="2" y="5"/>
                    <a:pt x="2" y="5"/>
                  </a:cubicBezTo>
                  <a:cubicBezTo>
                    <a:pt x="1" y="5"/>
                    <a:pt x="0" y="4"/>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4"/>
                    <a:pt x="77" y="5"/>
                    <a:pt x="75" y="5"/>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3" name="Freeform 73">
              <a:extLst>
                <a:ext uri="{FF2B5EF4-FFF2-40B4-BE49-F238E27FC236}">
                  <a16:creationId xmlns:a16="http://schemas.microsoft.com/office/drawing/2014/main" id="{B8B4C418-9BEF-42FD-B9F8-955BC4201A88}"/>
                </a:ext>
              </a:extLst>
            </p:cNvPr>
            <p:cNvSpPr>
              <a:spLocks/>
            </p:cNvSpPr>
            <p:nvPr/>
          </p:nvSpPr>
          <p:spPr bwMode="auto">
            <a:xfrm>
              <a:off x="6122988" y="5507038"/>
              <a:ext cx="374650" cy="30163"/>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9"/>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9"/>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4" name="Freeform 74">
              <a:extLst>
                <a:ext uri="{FF2B5EF4-FFF2-40B4-BE49-F238E27FC236}">
                  <a16:creationId xmlns:a16="http://schemas.microsoft.com/office/drawing/2014/main" id="{26519F5E-06BB-47F6-93D7-471BE4A4A604}"/>
                </a:ext>
              </a:extLst>
            </p:cNvPr>
            <p:cNvSpPr>
              <a:spLocks/>
            </p:cNvSpPr>
            <p:nvPr/>
          </p:nvSpPr>
          <p:spPr bwMode="auto">
            <a:xfrm>
              <a:off x="6122988" y="5551488"/>
              <a:ext cx="190500" cy="12700"/>
            </a:xfrm>
            <a:custGeom>
              <a:avLst/>
              <a:gdLst>
                <a:gd name="T0" fmla="*/ 75 w 78"/>
                <a:gd name="T1" fmla="*/ 5 h 5"/>
                <a:gd name="T2" fmla="*/ 2 w 78"/>
                <a:gd name="T3" fmla="*/ 5 h 5"/>
                <a:gd name="T4" fmla="*/ 0 w 78"/>
                <a:gd name="T5" fmla="*/ 3 h 5"/>
                <a:gd name="T6" fmla="*/ 0 w 78"/>
                <a:gd name="T7" fmla="*/ 3 h 5"/>
                <a:gd name="T8" fmla="*/ 2 w 78"/>
                <a:gd name="T9" fmla="*/ 0 h 5"/>
                <a:gd name="T10" fmla="*/ 75 w 78"/>
                <a:gd name="T11" fmla="*/ 0 h 5"/>
                <a:gd name="T12" fmla="*/ 78 w 78"/>
                <a:gd name="T13" fmla="*/ 3 h 5"/>
                <a:gd name="T14" fmla="*/ 78 w 78"/>
                <a:gd name="T15" fmla="*/ 3 h 5"/>
                <a:gd name="T16" fmla="*/ 75 w 7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
                  <a:moveTo>
                    <a:pt x="75" y="5"/>
                  </a:moveTo>
                  <a:cubicBezTo>
                    <a:pt x="2" y="5"/>
                    <a:pt x="2" y="5"/>
                    <a:pt x="2" y="5"/>
                  </a:cubicBezTo>
                  <a:cubicBezTo>
                    <a:pt x="1" y="5"/>
                    <a:pt x="0" y="4"/>
                    <a:pt x="0" y="3"/>
                  </a:cubicBezTo>
                  <a:cubicBezTo>
                    <a:pt x="0" y="3"/>
                    <a:pt x="0" y="3"/>
                    <a:pt x="0" y="3"/>
                  </a:cubicBezTo>
                  <a:cubicBezTo>
                    <a:pt x="0" y="1"/>
                    <a:pt x="1" y="0"/>
                    <a:pt x="2" y="0"/>
                  </a:cubicBezTo>
                  <a:cubicBezTo>
                    <a:pt x="75" y="0"/>
                    <a:pt x="75" y="0"/>
                    <a:pt x="75" y="0"/>
                  </a:cubicBezTo>
                  <a:cubicBezTo>
                    <a:pt x="77" y="0"/>
                    <a:pt x="78" y="1"/>
                    <a:pt x="78" y="3"/>
                  </a:cubicBezTo>
                  <a:cubicBezTo>
                    <a:pt x="78" y="3"/>
                    <a:pt x="78" y="3"/>
                    <a:pt x="78" y="3"/>
                  </a:cubicBezTo>
                  <a:cubicBezTo>
                    <a:pt x="78" y="4"/>
                    <a:pt x="77" y="5"/>
                    <a:pt x="75" y="5"/>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5" name="Freeform 75">
              <a:extLst>
                <a:ext uri="{FF2B5EF4-FFF2-40B4-BE49-F238E27FC236}">
                  <a16:creationId xmlns:a16="http://schemas.microsoft.com/office/drawing/2014/main" id="{828B051B-0443-49F1-BB90-AC5C167C00E1}"/>
                </a:ext>
              </a:extLst>
            </p:cNvPr>
            <p:cNvSpPr>
              <a:spLocks/>
            </p:cNvSpPr>
            <p:nvPr/>
          </p:nvSpPr>
          <p:spPr bwMode="auto">
            <a:xfrm>
              <a:off x="6122988" y="5610225"/>
              <a:ext cx="374650" cy="28575"/>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10"/>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10"/>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6" name="Freeform 76">
              <a:extLst>
                <a:ext uri="{FF2B5EF4-FFF2-40B4-BE49-F238E27FC236}">
                  <a16:creationId xmlns:a16="http://schemas.microsoft.com/office/drawing/2014/main" id="{347C0330-A880-4296-A8B1-CFEF3E7FF580}"/>
                </a:ext>
              </a:extLst>
            </p:cNvPr>
            <p:cNvSpPr>
              <a:spLocks/>
            </p:cNvSpPr>
            <p:nvPr/>
          </p:nvSpPr>
          <p:spPr bwMode="auto">
            <a:xfrm>
              <a:off x="6122988" y="5656263"/>
              <a:ext cx="190500" cy="9525"/>
            </a:xfrm>
            <a:custGeom>
              <a:avLst/>
              <a:gdLst>
                <a:gd name="T0" fmla="*/ 75 w 78"/>
                <a:gd name="T1" fmla="*/ 4 h 4"/>
                <a:gd name="T2" fmla="*/ 2 w 78"/>
                <a:gd name="T3" fmla="*/ 4 h 4"/>
                <a:gd name="T4" fmla="*/ 0 w 78"/>
                <a:gd name="T5" fmla="*/ 2 h 4"/>
                <a:gd name="T6" fmla="*/ 0 w 78"/>
                <a:gd name="T7" fmla="*/ 2 h 4"/>
                <a:gd name="T8" fmla="*/ 2 w 78"/>
                <a:gd name="T9" fmla="*/ 0 h 4"/>
                <a:gd name="T10" fmla="*/ 75 w 78"/>
                <a:gd name="T11" fmla="*/ 0 h 4"/>
                <a:gd name="T12" fmla="*/ 78 w 78"/>
                <a:gd name="T13" fmla="*/ 2 h 4"/>
                <a:gd name="T14" fmla="*/ 78 w 78"/>
                <a:gd name="T15" fmla="*/ 2 h 4"/>
                <a:gd name="T16" fmla="*/ 75 w 7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
                  <a:moveTo>
                    <a:pt x="75" y="4"/>
                  </a:moveTo>
                  <a:cubicBezTo>
                    <a:pt x="2" y="4"/>
                    <a:pt x="2" y="4"/>
                    <a:pt x="2" y="4"/>
                  </a:cubicBezTo>
                  <a:cubicBezTo>
                    <a:pt x="1" y="4"/>
                    <a:pt x="0" y="3"/>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3"/>
                    <a:pt x="77" y="4"/>
                    <a:pt x="75" y="4"/>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7" name="Freeform 77">
              <a:extLst>
                <a:ext uri="{FF2B5EF4-FFF2-40B4-BE49-F238E27FC236}">
                  <a16:creationId xmlns:a16="http://schemas.microsoft.com/office/drawing/2014/main" id="{7B1EEC5F-4F1E-4133-B42C-6DCC0C07D0E4}"/>
                </a:ext>
              </a:extLst>
            </p:cNvPr>
            <p:cNvSpPr>
              <a:spLocks/>
            </p:cNvSpPr>
            <p:nvPr/>
          </p:nvSpPr>
          <p:spPr bwMode="auto">
            <a:xfrm>
              <a:off x="5045075" y="5775325"/>
              <a:ext cx="376238" cy="30163"/>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9"/>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9"/>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8" name="Freeform 78">
              <a:extLst>
                <a:ext uri="{FF2B5EF4-FFF2-40B4-BE49-F238E27FC236}">
                  <a16:creationId xmlns:a16="http://schemas.microsoft.com/office/drawing/2014/main" id="{DD2F931D-A32F-4C28-A938-075F7960E997}"/>
                </a:ext>
              </a:extLst>
            </p:cNvPr>
            <p:cNvSpPr>
              <a:spLocks/>
            </p:cNvSpPr>
            <p:nvPr/>
          </p:nvSpPr>
          <p:spPr bwMode="auto">
            <a:xfrm>
              <a:off x="5045075" y="5819775"/>
              <a:ext cx="190500" cy="12700"/>
            </a:xfrm>
            <a:custGeom>
              <a:avLst/>
              <a:gdLst>
                <a:gd name="T0" fmla="*/ 75 w 78"/>
                <a:gd name="T1" fmla="*/ 5 h 5"/>
                <a:gd name="T2" fmla="*/ 2 w 78"/>
                <a:gd name="T3" fmla="*/ 5 h 5"/>
                <a:gd name="T4" fmla="*/ 0 w 78"/>
                <a:gd name="T5" fmla="*/ 3 h 5"/>
                <a:gd name="T6" fmla="*/ 0 w 78"/>
                <a:gd name="T7" fmla="*/ 3 h 5"/>
                <a:gd name="T8" fmla="*/ 2 w 78"/>
                <a:gd name="T9" fmla="*/ 0 h 5"/>
                <a:gd name="T10" fmla="*/ 75 w 78"/>
                <a:gd name="T11" fmla="*/ 0 h 5"/>
                <a:gd name="T12" fmla="*/ 78 w 78"/>
                <a:gd name="T13" fmla="*/ 3 h 5"/>
                <a:gd name="T14" fmla="*/ 78 w 78"/>
                <a:gd name="T15" fmla="*/ 3 h 5"/>
                <a:gd name="T16" fmla="*/ 75 w 7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
                  <a:moveTo>
                    <a:pt x="75" y="5"/>
                  </a:moveTo>
                  <a:cubicBezTo>
                    <a:pt x="2" y="5"/>
                    <a:pt x="2" y="5"/>
                    <a:pt x="2" y="5"/>
                  </a:cubicBezTo>
                  <a:cubicBezTo>
                    <a:pt x="1" y="5"/>
                    <a:pt x="0" y="4"/>
                    <a:pt x="0" y="3"/>
                  </a:cubicBezTo>
                  <a:cubicBezTo>
                    <a:pt x="0" y="3"/>
                    <a:pt x="0" y="3"/>
                    <a:pt x="0" y="3"/>
                  </a:cubicBezTo>
                  <a:cubicBezTo>
                    <a:pt x="0" y="1"/>
                    <a:pt x="1" y="0"/>
                    <a:pt x="2" y="0"/>
                  </a:cubicBezTo>
                  <a:cubicBezTo>
                    <a:pt x="75" y="0"/>
                    <a:pt x="75" y="0"/>
                    <a:pt x="75" y="0"/>
                  </a:cubicBezTo>
                  <a:cubicBezTo>
                    <a:pt x="77" y="0"/>
                    <a:pt x="78" y="1"/>
                    <a:pt x="78" y="3"/>
                  </a:cubicBezTo>
                  <a:cubicBezTo>
                    <a:pt x="78" y="3"/>
                    <a:pt x="78" y="3"/>
                    <a:pt x="78" y="3"/>
                  </a:cubicBezTo>
                  <a:cubicBezTo>
                    <a:pt x="78" y="4"/>
                    <a:pt x="77" y="5"/>
                    <a:pt x="75" y="5"/>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9" name="Freeform 79">
              <a:extLst>
                <a:ext uri="{FF2B5EF4-FFF2-40B4-BE49-F238E27FC236}">
                  <a16:creationId xmlns:a16="http://schemas.microsoft.com/office/drawing/2014/main" id="{509BB1A4-E8CB-46CB-BCA4-49AEE564A2F9}"/>
                </a:ext>
              </a:extLst>
            </p:cNvPr>
            <p:cNvSpPr>
              <a:spLocks/>
            </p:cNvSpPr>
            <p:nvPr/>
          </p:nvSpPr>
          <p:spPr bwMode="auto">
            <a:xfrm>
              <a:off x="5676900" y="4795838"/>
              <a:ext cx="395288" cy="28575"/>
            </a:xfrm>
            <a:custGeom>
              <a:avLst/>
              <a:gdLst>
                <a:gd name="T0" fmla="*/ 156 w 162"/>
                <a:gd name="T1" fmla="*/ 12 h 12"/>
                <a:gd name="T2" fmla="*/ 7 w 162"/>
                <a:gd name="T3" fmla="*/ 12 h 12"/>
                <a:gd name="T4" fmla="*/ 0 w 162"/>
                <a:gd name="T5" fmla="*/ 6 h 12"/>
                <a:gd name="T6" fmla="*/ 0 w 162"/>
                <a:gd name="T7" fmla="*/ 6 h 12"/>
                <a:gd name="T8" fmla="*/ 7 w 162"/>
                <a:gd name="T9" fmla="*/ 0 h 12"/>
                <a:gd name="T10" fmla="*/ 156 w 162"/>
                <a:gd name="T11" fmla="*/ 0 h 12"/>
                <a:gd name="T12" fmla="*/ 162 w 162"/>
                <a:gd name="T13" fmla="*/ 6 h 12"/>
                <a:gd name="T14" fmla="*/ 162 w 162"/>
                <a:gd name="T15" fmla="*/ 6 h 12"/>
                <a:gd name="T16" fmla="*/ 156 w 16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12">
                  <a:moveTo>
                    <a:pt x="156" y="12"/>
                  </a:moveTo>
                  <a:cubicBezTo>
                    <a:pt x="7" y="12"/>
                    <a:pt x="7" y="12"/>
                    <a:pt x="7" y="12"/>
                  </a:cubicBezTo>
                  <a:cubicBezTo>
                    <a:pt x="3" y="12"/>
                    <a:pt x="0" y="9"/>
                    <a:pt x="0" y="6"/>
                  </a:cubicBezTo>
                  <a:cubicBezTo>
                    <a:pt x="0" y="6"/>
                    <a:pt x="0" y="6"/>
                    <a:pt x="0" y="6"/>
                  </a:cubicBezTo>
                  <a:cubicBezTo>
                    <a:pt x="0" y="3"/>
                    <a:pt x="3" y="0"/>
                    <a:pt x="7" y="0"/>
                  </a:cubicBezTo>
                  <a:cubicBezTo>
                    <a:pt x="156" y="0"/>
                    <a:pt x="156" y="0"/>
                    <a:pt x="156" y="0"/>
                  </a:cubicBezTo>
                  <a:cubicBezTo>
                    <a:pt x="160" y="0"/>
                    <a:pt x="162" y="3"/>
                    <a:pt x="162" y="6"/>
                  </a:cubicBezTo>
                  <a:cubicBezTo>
                    <a:pt x="162" y="6"/>
                    <a:pt x="162" y="6"/>
                    <a:pt x="162" y="6"/>
                  </a:cubicBezTo>
                  <a:cubicBezTo>
                    <a:pt x="162" y="9"/>
                    <a:pt x="160" y="12"/>
                    <a:pt x="156"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0" name="Freeform 80">
              <a:extLst>
                <a:ext uri="{FF2B5EF4-FFF2-40B4-BE49-F238E27FC236}">
                  <a16:creationId xmlns:a16="http://schemas.microsoft.com/office/drawing/2014/main" id="{082804BB-323D-4611-8947-F2E4DF7CF790}"/>
                </a:ext>
              </a:extLst>
            </p:cNvPr>
            <p:cNvSpPr>
              <a:spLocks/>
            </p:cNvSpPr>
            <p:nvPr/>
          </p:nvSpPr>
          <p:spPr bwMode="auto">
            <a:xfrm>
              <a:off x="5457825" y="4795838"/>
              <a:ext cx="196850" cy="28575"/>
            </a:xfrm>
            <a:custGeom>
              <a:avLst/>
              <a:gdLst>
                <a:gd name="T0" fmla="*/ 75 w 81"/>
                <a:gd name="T1" fmla="*/ 12 h 12"/>
                <a:gd name="T2" fmla="*/ 6 w 81"/>
                <a:gd name="T3" fmla="*/ 12 h 12"/>
                <a:gd name="T4" fmla="*/ 0 w 81"/>
                <a:gd name="T5" fmla="*/ 6 h 12"/>
                <a:gd name="T6" fmla="*/ 0 w 81"/>
                <a:gd name="T7" fmla="*/ 6 h 12"/>
                <a:gd name="T8" fmla="*/ 6 w 81"/>
                <a:gd name="T9" fmla="*/ 0 h 12"/>
                <a:gd name="T10" fmla="*/ 75 w 81"/>
                <a:gd name="T11" fmla="*/ 0 h 12"/>
                <a:gd name="T12" fmla="*/ 81 w 81"/>
                <a:gd name="T13" fmla="*/ 6 h 12"/>
                <a:gd name="T14" fmla="*/ 81 w 81"/>
                <a:gd name="T15" fmla="*/ 6 h 12"/>
                <a:gd name="T16" fmla="*/ 75 w 8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
                  <a:moveTo>
                    <a:pt x="75" y="12"/>
                  </a:moveTo>
                  <a:cubicBezTo>
                    <a:pt x="6" y="12"/>
                    <a:pt x="6" y="12"/>
                    <a:pt x="6" y="12"/>
                  </a:cubicBezTo>
                  <a:cubicBezTo>
                    <a:pt x="3" y="12"/>
                    <a:pt x="0" y="9"/>
                    <a:pt x="0" y="6"/>
                  </a:cubicBezTo>
                  <a:cubicBezTo>
                    <a:pt x="0" y="6"/>
                    <a:pt x="0" y="6"/>
                    <a:pt x="0" y="6"/>
                  </a:cubicBezTo>
                  <a:cubicBezTo>
                    <a:pt x="0" y="3"/>
                    <a:pt x="3" y="0"/>
                    <a:pt x="6" y="0"/>
                  </a:cubicBezTo>
                  <a:cubicBezTo>
                    <a:pt x="75" y="0"/>
                    <a:pt x="75" y="0"/>
                    <a:pt x="75" y="0"/>
                  </a:cubicBezTo>
                  <a:cubicBezTo>
                    <a:pt x="78" y="0"/>
                    <a:pt x="81" y="3"/>
                    <a:pt x="81" y="6"/>
                  </a:cubicBezTo>
                  <a:cubicBezTo>
                    <a:pt x="81" y="6"/>
                    <a:pt x="81" y="6"/>
                    <a:pt x="81" y="6"/>
                  </a:cubicBezTo>
                  <a:cubicBezTo>
                    <a:pt x="81" y="9"/>
                    <a:pt x="78" y="12"/>
                    <a:pt x="75"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1" name="Freeform 81">
              <a:extLst>
                <a:ext uri="{FF2B5EF4-FFF2-40B4-BE49-F238E27FC236}">
                  <a16:creationId xmlns:a16="http://schemas.microsoft.com/office/drawing/2014/main" id="{2EA955BC-31AD-4D95-95CF-72D74254D737}"/>
                </a:ext>
              </a:extLst>
            </p:cNvPr>
            <p:cNvSpPr>
              <a:spLocks/>
            </p:cNvSpPr>
            <p:nvPr/>
          </p:nvSpPr>
          <p:spPr bwMode="auto">
            <a:xfrm>
              <a:off x="5311775" y="4795838"/>
              <a:ext cx="50800" cy="28575"/>
            </a:xfrm>
            <a:custGeom>
              <a:avLst/>
              <a:gdLst>
                <a:gd name="T0" fmla="*/ 15 w 21"/>
                <a:gd name="T1" fmla="*/ 12 h 12"/>
                <a:gd name="T2" fmla="*/ 6 w 21"/>
                <a:gd name="T3" fmla="*/ 12 h 12"/>
                <a:gd name="T4" fmla="*/ 0 w 21"/>
                <a:gd name="T5" fmla="*/ 6 h 12"/>
                <a:gd name="T6" fmla="*/ 0 w 21"/>
                <a:gd name="T7" fmla="*/ 6 h 12"/>
                <a:gd name="T8" fmla="*/ 6 w 21"/>
                <a:gd name="T9" fmla="*/ 0 h 12"/>
                <a:gd name="T10" fmla="*/ 15 w 21"/>
                <a:gd name="T11" fmla="*/ 0 h 12"/>
                <a:gd name="T12" fmla="*/ 21 w 21"/>
                <a:gd name="T13" fmla="*/ 6 h 12"/>
                <a:gd name="T14" fmla="*/ 21 w 21"/>
                <a:gd name="T15" fmla="*/ 6 h 12"/>
                <a:gd name="T16" fmla="*/ 15 w 2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2">
                  <a:moveTo>
                    <a:pt x="15" y="12"/>
                  </a:moveTo>
                  <a:cubicBezTo>
                    <a:pt x="6" y="12"/>
                    <a:pt x="6" y="12"/>
                    <a:pt x="6" y="12"/>
                  </a:cubicBezTo>
                  <a:cubicBezTo>
                    <a:pt x="2" y="12"/>
                    <a:pt x="0" y="9"/>
                    <a:pt x="0" y="6"/>
                  </a:cubicBezTo>
                  <a:cubicBezTo>
                    <a:pt x="0" y="6"/>
                    <a:pt x="0" y="6"/>
                    <a:pt x="0" y="6"/>
                  </a:cubicBezTo>
                  <a:cubicBezTo>
                    <a:pt x="0" y="3"/>
                    <a:pt x="2" y="0"/>
                    <a:pt x="6" y="0"/>
                  </a:cubicBezTo>
                  <a:cubicBezTo>
                    <a:pt x="15" y="0"/>
                    <a:pt x="15" y="0"/>
                    <a:pt x="15" y="0"/>
                  </a:cubicBezTo>
                  <a:cubicBezTo>
                    <a:pt x="19" y="0"/>
                    <a:pt x="21" y="3"/>
                    <a:pt x="21" y="6"/>
                  </a:cubicBezTo>
                  <a:cubicBezTo>
                    <a:pt x="21" y="6"/>
                    <a:pt x="21" y="6"/>
                    <a:pt x="21" y="6"/>
                  </a:cubicBezTo>
                  <a:cubicBezTo>
                    <a:pt x="21" y="9"/>
                    <a:pt x="19" y="12"/>
                    <a:pt x="15"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2" name="Oval 82">
              <a:extLst>
                <a:ext uri="{FF2B5EF4-FFF2-40B4-BE49-F238E27FC236}">
                  <a16:creationId xmlns:a16="http://schemas.microsoft.com/office/drawing/2014/main" id="{F61E3009-C4D7-4DA6-AF8E-6506764E9BD8}"/>
                </a:ext>
              </a:extLst>
            </p:cNvPr>
            <p:cNvSpPr>
              <a:spLocks noChangeArrowheads="1"/>
            </p:cNvSpPr>
            <p:nvPr/>
          </p:nvSpPr>
          <p:spPr bwMode="auto">
            <a:xfrm>
              <a:off x="5426075" y="559276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3" name="Oval 83">
              <a:extLst>
                <a:ext uri="{FF2B5EF4-FFF2-40B4-BE49-F238E27FC236}">
                  <a16:creationId xmlns:a16="http://schemas.microsoft.com/office/drawing/2014/main" id="{A6DB79D9-76D5-4874-B78F-676EA0A5296A}"/>
                </a:ext>
              </a:extLst>
            </p:cNvPr>
            <p:cNvSpPr>
              <a:spLocks noChangeArrowheads="1"/>
            </p:cNvSpPr>
            <p:nvPr/>
          </p:nvSpPr>
          <p:spPr bwMode="auto">
            <a:xfrm>
              <a:off x="5462588" y="559276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4" name="Oval 84">
              <a:extLst>
                <a:ext uri="{FF2B5EF4-FFF2-40B4-BE49-F238E27FC236}">
                  <a16:creationId xmlns:a16="http://schemas.microsoft.com/office/drawing/2014/main" id="{62C494BD-8BCD-4BB1-BB84-4DAABBAA95A1}"/>
                </a:ext>
              </a:extLst>
            </p:cNvPr>
            <p:cNvSpPr>
              <a:spLocks noChangeArrowheads="1"/>
            </p:cNvSpPr>
            <p:nvPr/>
          </p:nvSpPr>
          <p:spPr bwMode="auto">
            <a:xfrm>
              <a:off x="5499100" y="559276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5" name="Freeform 85">
              <a:extLst>
                <a:ext uri="{FF2B5EF4-FFF2-40B4-BE49-F238E27FC236}">
                  <a16:creationId xmlns:a16="http://schemas.microsoft.com/office/drawing/2014/main" id="{57FEF230-3F4B-4A8B-BBF8-73A98A5DFECB}"/>
                </a:ext>
              </a:extLst>
            </p:cNvPr>
            <p:cNvSpPr>
              <a:spLocks/>
            </p:cNvSpPr>
            <p:nvPr/>
          </p:nvSpPr>
          <p:spPr bwMode="auto">
            <a:xfrm>
              <a:off x="5338763" y="5334000"/>
              <a:ext cx="269875" cy="168275"/>
            </a:xfrm>
            <a:custGeom>
              <a:avLst/>
              <a:gdLst>
                <a:gd name="T0" fmla="*/ 0 w 170"/>
                <a:gd name="T1" fmla="*/ 106 h 106"/>
                <a:gd name="T2" fmla="*/ 41 w 170"/>
                <a:gd name="T3" fmla="*/ 43 h 106"/>
                <a:gd name="T4" fmla="*/ 67 w 170"/>
                <a:gd name="T5" fmla="*/ 73 h 106"/>
                <a:gd name="T6" fmla="*/ 115 w 170"/>
                <a:gd name="T7" fmla="*/ 0 h 106"/>
                <a:gd name="T8" fmla="*/ 170 w 170"/>
                <a:gd name="T9" fmla="*/ 106 h 106"/>
                <a:gd name="T10" fmla="*/ 0 w 170"/>
                <a:gd name="T11" fmla="*/ 106 h 106"/>
              </a:gdLst>
              <a:ahLst/>
              <a:cxnLst>
                <a:cxn ang="0">
                  <a:pos x="T0" y="T1"/>
                </a:cxn>
                <a:cxn ang="0">
                  <a:pos x="T2" y="T3"/>
                </a:cxn>
                <a:cxn ang="0">
                  <a:pos x="T4" y="T5"/>
                </a:cxn>
                <a:cxn ang="0">
                  <a:pos x="T6" y="T7"/>
                </a:cxn>
                <a:cxn ang="0">
                  <a:pos x="T8" y="T9"/>
                </a:cxn>
                <a:cxn ang="0">
                  <a:pos x="T10" y="T11"/>
                </a:cxn>
              </a:cxnLst>
              <a:rect l="0" t="0" r="r" b="b"/>
              <a:pathLst>
                <a:path w="170" h="106">
                  <a:moveTo>
                    <a:pt x="0" y="106"/>
                  </a:moveTo>
                  <a:lnTo>
                    <a:pt x="41" y="43"/>
                  </a:lnTo>
                  <a:lnTo>
                    <a:pt x="67" y="73"/>
                  </a:lnTo>
                  <a:lnTo>
                    <a:pt x="115" y="0"/>
                  </a:lnTo>
                  <a:lnTo>
                    <a:pt x="170" y="106"/>
                  </a:lnTo>
                  <a:lnTo>
                    <a:pt x="0" y="106"/>
                  </a:lnTo>
                  <a:close/>
                </a:path>
              </a:pathLst>
            </a:custGeom>
            <a:solidFill>
              <a:srgbClr val="656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6" name="Oval 86">
              <a:extLst>
                <a:ext uri="{FF2B5EF4-FFF2-40B4-BE49-F238E27FC236}">
                  <a16:creationId xmlns:a16="http://schemas.microsoft.com/office/drawing/2014/main" id="{D2A254E3-1623-416B-877D-A15B7E3E9FB0}"/>
                </a:ext>
              </a:extLst>
            </p:cNvPr>
            <p:cNvSpPr>
              <a:spLocks noChangeArrowheads="1"/>
            </p:cNvSpPr>
            <p:nvPr/>
          </p:nvSpPr>
          <p:spPr bwMode="auto">
            <a:xfrm>
              <a:off x="5394325" y="5319713"/>
              <a:ext cx="55563" cy="55563"/>
            </a:xfrm>
            <a:prstGeom prst="ellipse">
              <a:avLst/>
            </a:prstGeom>
            <a:solidFill>
              <a:srgbClr val="656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7" name="Oval 87">
              <a:extLst>
                <a:ext uri="{FF2B5EF4-FFF2-40B4-BE49-F238E27FC236}">
                  <a16:creationId xmlns:a16="http://schemas.microsoft.com/office/drawing/2014/main" id="{8B8CFBF9-5AA1-44A9-87A0-8A7C2E730D97}"/>
                </a:ext>
              </a:extLst>
            </p:cNvPr>
            <p:cNvSpPr>
              <a:spLocks noChangeArrowheads="1"/>
            </p:cNvSpPr>
            <p:nvPr/>
          </p:nvSpPr>
          <p:spPr bwMode="auto">
            <a:xfrm>
              <a:off x="6030913" y="5202238"/>
              <a:ext cx="47625" cy="47625"/>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8" name="Oval 88">
              <a:extLst>
                <a:ext uri="{FF2B5EF4-FFF2-40B4-BE49-F238E27FC236}">
                  <a16:creationId xmlns:a16="http://schemas.microsoft.com/office/drawing/2014/main" id="{5540DBA6-3B0E-41AC-931B-AB428135D9A4}"/>
                </a:ext>
              </a:extLst>
            </p:cNvPr>
            <p:cNvSpPr>
              <a:spLocks noChangeArrowheads="1"/>
            </p:cNvSpPr>
            <p:nvPr/>
          </p:nvSpPr>
          <p:spPr bwMode="auto">
            <a:xfrm>
              <a:off x="6030913" y="5307013"/>
              <a:ext cx="47625" cy="47625"/>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9" name="Oval 89">
              <a:extLst>
                <a:ext uri="{FF2B5EF4-FFF2-40B4-BE49-F238E27FC236}">
                  <a16:creationId xmlns:a16="http://schemas.microsoft.com/office/drawing/2014/main" id="{9CFE33DA-BDE9-434C-854D-F218B00B3743}"/>
                </a:ext>
              </a:extLst>
            </p:cNvPr>
            <p:cNvSpPr>
              <a:spLocks noChangeArrowheads="1"/>
            </p:cNvSpPr>
            <p:nvPr/>
          </p:nvSpPr>
          <p:spPr bwMode="auto">
            <a:xfrm>
              <a:off x="6030913" y="5413375"/>
              <a:ext cx="47625" cy="460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0" name="Oval 90">
              <a:extLst>
                <a:ext uri="{FF2B5EF4-FFF2-40B4-BE49-F238E27FC236}">
                  <a16:creationId xmlns:a16="http://schemas.microsoft.com/office/drawing/2014/main" id="{28EDC45B-3952-4ACC-9A37-185E31AC74B1}"/>
                </a:ext>
              </a:extLst>
            </p:cNvPr>
            <p:cNvSpPr>
              <a:spLocks noChangeArrowheads="1"/>
            </p:cNvSpPr>
            <p:nvPr/>
          </p:nvSpPr>
          <p:spPr bwMode="auto">
            <a:xfrm>
              <a:off x="6030913" y="5518150"/>
              <a:ext cx="47625" cy="460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1" name="Oval 91">
              <a:extLst>
                <a:ext uri="{FF2B5EF4-FFF2-40B4-BE49-F238E27FC236}">
                  <a16:creationId xmlns:a16="http://schemas.microsoft.com/office/drawing/2014/main" id="{18F8A980-20FF-411E-8C2A-BD0D9D9ECA68}"/>
                </a:ext>
              </a:extLst>
            </p:cNvPr>
            <p:cNvSpPr>
              <a:spLocks noChangeArrowheads="1"/>
            </p:cNvSpPr>
            <p:nvPr/>
          </p:nvSpPr>
          <p:spPr bwMode="auto">
            <a:xfrm>
              <a:off x="6030913" y="5622925"/>
              <a:ext cx="47625" cy="460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2" name="Freeform 92">
              <a:extLst>
                <a:ext uri="{FF2B5EF4-FFF2-40B4-BE49-F238E27FC236}">
                  <a16:creationId xmlns:a16="http://schemas.microsoft.com/office/drawing/2014/main" id="{0D73824D-56D5-4CDF-B2D4-20E5AA4BBABD}"/>
                </a:ext>
              </a:extLst>
            </p:cNvPr>
            <p:cNvSpPr>
              <a:spLocks/>
            </p:cNvSpPr>
            <p:nvPr/>
          </p:nvSpPr>
          <p:spPr bwMode="auto">
            <a:xfrm>
              <a:off x="5033963" y="5870575"/>
              <a:ext cx="869950" cy="452438"/>
            </a:xfrm>
            <a:custGeom>
              <a:avLst/>
              <a:gdLst>
                <a:gd name="T0" fmla="*/ 341 w 357"/>
                <a:gd name="T1" fmla="*/ 185 h 185"/>
                <a:gd name="T2" fmla="*/ 15 w 357"/>
                <a:gd name="T3" fmla="*/ 185 h 185"/>
                <a:gd name="T4" fmla="*/ 0 w 357"/>
                <a:gd name="T5" fmla="*/ 170 h 185"/>
                <a:gd name="T6" fmla="*/ 0 w 357"/>
                <a:gd name="T7" fmla="*/ 15 h 185"/>
                <a:gd name="T8" fmla="*/ 15 w 357"/>
                <a:gd name="T9" fmla="*/ 0 h 185"/>
                <a:gd name="T10" fmla="*/ 341 w 357"/>
                <a:gd name="T11" fmla="*/ 0 h 185"/>
                <a:gd name="T12" fmla="*/ 357 w 357"/>
                <a:gd name="T13" fmla="*/ 15 h 185"/>
                <a:gd name="T14" fmla="*/ 357 w 357"/>
                <a:gd name="T15" fmla="*/ 170 h 185"/>
                <a:gd name="T16" fmla="*/ 341 w 35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185">
                  <a:moveTo>
                    <a:pt x="341" y="185"/>
                  </a:moveTo>
                  <a:cubicBezTo>
                    <a:pt x="15" y="185"/>
                    <a:pt x="15" y="185"/>
                    <a:pt x="15" y="185"/>
                  </a:cubicBezTo>
                  <a:cubicBezTo>
                    <a:pt x="7" y="185"/>
                    <a:pt x="0" y="178"/>
                    <a:pt x="0" y="170"/>
                  </a:cubicBezTo>
                  <a:cubicBezTo>
                    <a:pt x="0" y="15"/>
                    <a:pt x="0" y="15"/>
                    <a:pt x="0" y="15"/>
                  </a:cubicBezTo>
                  <a:cubicBezTo>
                    <a:pt x="0" y="7"/>
                    <a:pt x="7" y="0"/>
                    <a:pt x="15" y="0"/>
                  </a:cubicBezTo>
                  <a:cubicBezTo>
                    <a:pt x="341" y="0"/>
                    <a:pt x="341" y="0"/>
                    <a:pt x="341" y="0"/>
                  </a:cubicBezTo>
                  <a:cubicBezTo>
                    <a:pt x="350" y="0"/>
                    <a:pt x="357" y="7"/>
                    <a:pt x="357" y="15"/>
                  </a:cubicBezTo>
                  <a:cubicBezTo>
                    <a:pt x="357" y="170"/>
                    <a:pt x="357" y="170"/>
                    <a:pt x="357" y="170"/>
                  </a:cubicBezTo>
                  <a:cubicBezTo>
                    <a:pt x="357" y="178"/>
                    <a:pt x="350" y="185"/>
                    <a:pt x="341" y="185"/>
                  </a:cubicBez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3" name="Freeform 93">
              <a:extLst>
                <a:ext uri="{FF2B5EF4-FFF2-40B4-BE49-F238E27FC236}">
                  <a16:creationId xmlns:a16="http://schemas.microsoft.com/office/drawing/2014/main" id="{FB03AB7A-0F2C-4F8F-A7B9-92B677EB3201}"/>
                </a:ext>
              </a:extLst>
            </p:cNvPr>
            <p:cNvSpPr>
              <a:spLocks/>
            </p:cNvSpPr>
            <p:nvPr/>
          </p:nvSpPr>
          <p:spPr bwMode="auto">
            <a:xfrm>
              <a:off x="5413375" y="6018213"/>
              <a:ext cx="109538" cy="157163"/>
            </a:xfrm>
            <a:custGeom>
              <a:avLst/>
              <a:gdLst>
                <a:gd name="T0" fmla="*/ 0 w 69"/>
                <a:gd name="T1" fmla="*/ 0 h 99"/>
                <a:gd name="T2" fmla="*/ 0 w 69"/>
                <a:gd name="T3" fmla="*/ 99 h 99"/>
                <a:gd name="T4" fmla="*/ 69 w 69"/>
                <a:gd name="T5" fmla="*/ 47 h 99"/>
                <a:gd name="T6" fmla="*/ 0 w 69"/>
                <a:gd name="T7" fmla="*/ 0 h 99"/>
              </a:gdLst>
              <a:ahLst/>
              <a:cxnLst>
                <a:cxn ang="0">
                  <a:pos x="T0" y="T1"/>
                </a:cxn>
                <a:cxn ang="0">
                  <a:pos x="T2" y="T3"/>
                </a:cxn>
                <a:cxn ang="0">
                  <a:pos x="T4" y="T5"/>
                </a:cxn>
                <a:cxn ang="0">
                  <a:pos x="T6" y="T7"/>
                </a:cxn>
              </a:cxnLst>
              <a:rect l="0" t="0" r="r" b="b"/>
              <a:pathLst>
                <a:path w="69" h="99">
                  <a:moveTo>
                    <a:pt x="0" y="0"/>
                  </a:moveTo>
                  <a:lnTo>
                    <a:pt x="0" y="99"/>
                  </a:lnTo>
                  <a:lnTo>
                    <a:pt x="69" y="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4" name="Freeform 94">
              <a:extLst>
                <a:ext uri="{FF2B5EF4-FFF2-40B4-BE49-F238E27FC236}">
                  <a16:creationId xmlns:a16="http://schemas.microsoft.com/office/drawing/2014/main" id="{31A25F5F-BFEA-4F88-ACE0-C682DD89AE3B}"/>
                </a:ext>
              </a:extLst>
            </p:cNvPr>
            <p:cNvSpPr>
              <a:spLocks/>
            </p:cNvSpPr>
            <p:nvPr/>
          </p:nvSpPr>
          <p:spPr bwMode="auto">
            <a:xfrm>
              <a:off x="5413375" y="6018213"/>
              <a:ext cx="109538" cy="157163"/>
            </a:xfrm>
            <a:custGeom>
              <a:avLst/>
              <a:gdLst>
                <a:gd name="T0" fmla="*/ 0 w 69"/>
                <a:gd name="T1" fmla="*/ 0 h 99"/>
                <a:gd name="T2" fmla="*/ 0 w 69"/>
                <a:gd name="T3" fmla="*/ 99 h 99"/>
                <a:gd name="T4" fmla="*/ 69 w 69"/>
                <a:gd name="T5" fmla="*/ 47 h 99"/>
                <a:gd name="T6" fmla="*/ 0 w 69"/>
                <a:gd name="T7" fmla="*/ 0 h 99"/>
              </a:gdLst>
              <a:ahLst/>
              <a:cxnLst>
                <a:cxn ang="0">
                  <a:pos x="T0" y="T1"/>
                </a:cxn>
                <a:cxn ang="0">
                  <a:pos x="T2" y="T3"/>
                </a:cxn>
                <a:cxn ang="0">
                  <a:pos x="T4" y="T5"/>
                </a:cxn>
                <a:cxn ang="0">
                  <a:pos x="T6" y="T7"/>
                </a:cxn>
              </a:cxnLst>
              <a:rect l="0" t="0" r="r" b="b"/>
              <a:pathLst>
                <a:path w="69" h="99">
                  <a:moveTo>
                    <a:pt x="0" y="0"/>
                  </a:moveTo>
                  <a:lnTo>
                    <a:pt x="0" y="99"/>
                  </a:lnTo>
                  <a:lnTo>
                    <a:pt x="69" y="4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5" name="Freeform 95">
              <a:extLst>
                <a:ext uri="{FF2B5EF4-FFF2-40B4-BE49-F238E27FC236}">
                  <a16:creationId xmlns:a16="http://schemas.microsoft.com/office/drawing/2014/main" id="{4B7969BE-3D6B-4EEE-BCA0-2768BFC737F9}"/>
                </a:ext>
              </a:extLst>
            </p:cNvPr>
            <p:cNvSpPr>
              <a:spLocks/>
            </p:cNvSpPr>
            <p:nvPr/>
          </p:nvSpPr>
          <p:spPr bwMode="auto">
            <a:xfrm>
              <a:off x="6072188" y="5924550"/>
              <a:ext cx="292100" cy="295275"/>
            </a:xfrm>
            <a:custGeom>
              <a:avLst/>
              <a:gdLst>
                <a:gd name="T0" fmla="*/ 60 w 120"/>
                <a:gd name="T1" fmla="*/ 61 h 121"/>
                <a:gd name="T2" fmla="*/ 120 w 120"/>
                <a:gd name="T3" fmla="*/ 61 h 121"/>
                <a:gd name="T4" fmla="*/ 60 w 120"/>
                <a:gd name="T5" fmla="*/ 121 h 121"/>
                <a:gd name="T6" fmla="*/ 0 w 120"/>
                <a:gd name="T7" fmla="*/ 61 h 121"/>
                <a:gd name="T8" fmla="*/ 60 w 120"/>
                <a:gd name="T9" fmla="*/ 0 h 121"/>
                <a:gd name="T10" fmla="*/ 86 w 120"/>
                <a:gd name="T11" fmla="*/ 6 h 121"/>
                <a:gd name="T12" fmla="*/ 60 w 120"/>
                <a:gd name="T13" fmla="*/ 61 h 121"/>
              </a:gdLst>
              <a:ahLst/>
              <a:cxnLst>
                <a:cxn ang="0">
                  <a:pos x="T0" y="T1"/>
                </a:cxn>
                <a:cxn ang="0">
                  <a:pos x="T2" y="T3"/>
                </a:cxn>
                <a:cxn ang="0">
                  <a:pos x="T4" y="T5"/>
                </a:cxn>
                <a:cxn ang="0">
                  <a:pos x="T6" y="T7"/>
                </a:cxn>
                <a:cxn ang="0">
                  <a:pos x="T8" y="T9"/>
                </a:cxn>
                <a:cxn ang="0">
                  <a:pos x="T10" y="T11"/>
                </a:cxn>
                <a:cxn ang="0">
                  <a:pos x="T12" y="T13"/>
                </a:cxn>
              </a:cxnLst>
              <a:rect l="0" t="0" r="r" b="b"/>
              <a:pathLst>
                <a:path w="120" h="121">
                  <a:moveTo>
                    <a:pt x="60" y="61"/>
                  </a:moveTo>
                  <a:cubicBezTo>
                    <a:pt x="120" y="61"/>
                    <a:pt x="120" y="61"/>
                    <a:pt x="120" y="61"/>
                  </a:cubicBezTo>
                  <a:cubicBezTo>
                    <a:pt x="120" y="94"/>
                    <a:pt x="93" y="121"/>
                    <a:pt x="60" y="121"/>
                  </a:cubicBezTo>
                  <a:cubicBezTo>
                    <a:pt x="27" y="121"/>
                    <a:pt x="0" y="94"/>
                    <a:pt x="0" y="61"/>
                  </a:cubicBezTo>
                  <a:cubicBezTo>
                    <a:pt x="0" y="27"/>
                    <a:pt x="27" y="0"/>
                    <a:pt x="60" y="0"/>
                  </a:cubicBezTo>
                  <a:cubicBezTo>
                    <a:pt x="69" y="0"/>
                    <a:pt x="78" y="2"/>
                    <a:pt x="86" y="6"/>
                  </a:cubicBezTo>
                  <a:lnTo>
                    <a:pt x="60" y="61"/>
                  </a:ln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6" name="Freeform 96">
              <a:extLst>
                <a:ext uri="{FF2B5EF4-FFF2-40B4-BE49-F238E27FC236}">
                  <a16:creationId xmlns:a16="http://schemas.microsoft.com/office/drawing/2014/main" id="{97E05875-09E5-4D5C-8D58-7256749326B4}"/>
                </a:ext>
              </a:extLst>
            </p:cNvPr>
            <p:cNvSpPr>
              <a:spLocks/>
            </p:cNvSpPr>
            <p:nvPr/>
          </p:nvSpPr>
          <p:spPr bwMode="auto">
            <a:xfrm>
              <a:off x="6223000" y="5934075"/>
              <a:ext cx="160338" cy="134938"/>
            </a:xfrm>
            <a:custGeom>
              <a:avLst/>
              <a:gdLst>
                <a:gd name="T0" fmla="*/ 0 w 66"/>
                <a:gd name="T1" fmla="*/ 55 h 55"/>
                <a:gd name="T2" fmla="*/ 36 w 66"/>
                <a:gd name="T3" fmla="*/ 0 h 55"/>
                <a:gd name="T4" fmla="*/ 56 w 66"/>
                <a:gd name="T5" fmla="*/ 20 h 55"/>
                <a:gd name="T6" fmla="*/ 66 w 66"/>
                <a:gd name="T7" fmla="*/ 48 h 55"/>
                <a:gd name="T8" fmla="*/ 0 w 66"/>
                <a:gd name="T9" fmla="*/ 55 h 55"/>
              </a:gdLst>
              <a:ahLst/>
              <a:cxnLst>
                <a:cxn ang="0">
                  <a:pos x="T0" y="T1"/>
                </a:cxn>
                <a:cxn ang="0">
                  <a:pos x="T2" y="T3"/>
                </a:cxn>
                <a:cxn ang="0">
                  <a:pos x="T4" y="T5"/>
                </a:cxn>
                <a:cxn ang="0">
                  <a:pos x="T6" y="T7"/>
                </a:cxn>
                <a:cxn ang="0">
                  <a:pos x="T8" y="T9"/>
                </a:cxn>
              </a:cxnLst>
              <a:rect l="0" t="0" r="r" b="b"/>
              <a:pathLst>
                <a:path w="66" h="55">
                  <a:moveTo>
                    <a:pt x="0" y="55"/>
                  </a:moveTo>
                  <a:cubicBezTo>
                    <a:pt x="36" y="0"/>
                    <a:pt x="36" y="0"/>
                    <a:pt x="36" y="0"/>
                  </a:cubicBezTo>
                  <a:cubicBezTo>
                    <a:pt x="44" y="5"/>
                    <a:pt x="51" y="12"/>
                    <a:pt x="56" y="20"/>
                  </a:cubicBezTo>
                  <a:cubicBezTo>
                    <a:pt x="62" y="29"/>
                    <a:pt x="65" y="38"/>
                    <a:pt x="66" y="48"/>
                  </a:cubicBezTo>
                  <a:lnTo>
                    <a:pt x="0" y="55"/>
                  </a:lnTo>
                  <a:close/>
                </a:path>
              </a:pathLst>
            </a:custGeom>
            <a:solidFill>
              <a:srgbClr val="5D5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7" name="Rectangle 97">
              <a:extLst>
                <a:ext uri="{FF2B5EF4-FFF2-40B4-BE49-F238E27FC236}">
                  <a16:creationId xmlns:a16="http://schemas.microsoft.com/office/drawing/2014/main" id="{74151985-3A46-47CA-831D-CD4F49408DD2}"/>
                </a:ext>
              </a:extLst>
            </p:cNvPr>
            <p:cNvSpPr>
              <a:spLocks noChangeArrowheads="1"/>
            </p:cNvSpPr>
            <p:nvPr/>
          </p:nvSpPr>
          <p:spPr bwMode="auto">
            <a:xfrm>
              <a:off x="6488113" y="5934075"/>
              <a:ext cx="36513" cy="268288"/>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8" name="Rectangle 98">
              <a:extLst>
                <a:ext uri="{FF2B5EF4-FFF2-40B4-BE49-F238E27FC236}">
                  <a16:creationId xmlns:a16="http://schemas.microsoft.com/office/drawing/2014/main" id="{98F48B6E-966A-4AFD-A42B-461E6FEA3F06}"/>
                </a:ext>
              </a:extLst>
            </p:cNvPr>
            <p:cNvSpPr>
              <a:spLocks noChangeArrowheads="1"/>
            </p:cNvSpPr>
            <p:nvPr/>
          </p:nvSpPr>
          <p:spPr bwMode="auto">
            <a:xfrm>
              <a:off x="6524625" y="6091238"/>
              <a:ext cx="34925" cy="1111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9" name="Rectangle 99">
              <a:extLst>
                <a:ext uri="{FF2B5EF4-FFF2-40B4-BE49-F238E27FC236}">
                  <a16:creationId xmlns:a16="http://schemas.microsoft.com/office/drawing/2014/main" id="{485870CA-1AF3-43A0-8988-100D1C53E74F}"/>
                </a:ext>
              </a:extLst>
            </p:cNvPr>
            <p:cNvSpPr>
              <a:spLocks noChangeArrowheads="1"/>
            </p:cNvSpPr>
            <p:nvPr/>
          </p:nvSpPr>
          <p:spPr bwMode="auto">
            <a:xfrm>
              <a:off x="6613525" y="5986463"/>
              <a:ext cx="33338" cy="215900"/>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0" name="Rectangle 100">
              <a:extLst>
                <a:ext uri="{FF2B5EF4-FFF2-40B4-BE49-F238E27FC236}">
                  <a16:creationId xmlns:a16="http://schemas.microsoft.com/office/drawing/2014/main" id="{E2726EBD-988A-441A-8235-9615CCDBF550}"/>
                </a:ext>
              </a:extLst>
            </p:cNvPr>
            <p:cNvSpPr>
              <a:spLocks noChangeArrowheads="1"/>
            </p:cNvSpPr>
            <p:nvPr/>
          </p:nvSpPr>
          <p:spPr bwMode="auto">
            <a:xfrm>
              <a:off x="6646863" y="6059488"/>
              <a:ext cx="36513" cy="14287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1" name="Rectangle 101">
              <a:extLst>
                <a:ext uri="{FF2B5EF4-FFF2-40B4-BE49-F238E27FC236}">
                  <a16:creationId xmlns:a16="http://schemas.microsoft.com/office/drawing/2014/main" id="{46D13EF2-87F0-4BDD-9698-2237FCE8B950}"/>
                </a:ext>
              </a:extLst>
            </p:cNvPr>
            <p:cNvSpPr>
              <a:spLocks noChangeArrowheads="1"/>
            </p:cNvSpPr>
            <p:nvPr/>
          </p:nvSpPr>
          <p:spPr bwMode="auto">
            <a:xfrm>
              <a:off x="6737350" y="5865813"/>
              <a:ext cx="33338" cy="336550"/>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2" name="Rectangle 102">
              <a:extLst>
                <a:ext uri="{FF2B5EF4-FFF2-40B4-BE49-F238E27FC236}">
                  <a16:creationId xmlns:a16="http://schemas.microsoft.com/office/drawing/2014/main" id="{62B78440-8F7C-42F2-9DA6-5647D46B9276}"/>
                </a:ext>
              </a:extLst>
            </p:cNvPr>
            <p:cNvSpPr>
              <a:spLocks noChangeArrowheads="1"/>
            </p:cNvSpPr>
            <p:nvPr/>
          </p:nvSpPr>
          <p:spPr bwMode="auto">
            <a:xfrm>
              <a:off x="6770688" y="5981700"/>
              <a:ext cx="34925" cy="220663"/>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3" name="Rectangle 103">
              <a:extLst>
                <a:ext uri="{FF2B5EF4-FFF2-40B4-BE49-F238E27FC236}">
                  <a16:creationId xmlns:a16="http://schemas.microsoft.com/office/drawing/2014/main" id="{5F9C17AB-0026-4AB0-AAD2-EBEE000350C8}"/>
                </a:ext>
              </a:extLst>
            </p:cNvPr>
            <p:cNvSpPr>
              <a:spLocks noChangeArrowheads="1"/>
            </p:cNvSpPr>
            <p:nvPr/>
          </p:nvSpPr>
          <p:spPr bwMode="auto">
            <a:xfrm>
              <a:off x="6859588" y="6019800"/>
              <a:ext cx="36513" cy="182563"/>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4" name="Rectangle 104">
              <a:extLst>
                <a:ext uri="{FF2B5EF4-FFF2-40B4-BE49-F238E27FC236}">
                  <a16:creationId xmlns:a16="http://schemas.microsoft.com/office/drawing/2014/main" id="{DDB2AA84-DA34-48E4-8D60-5C843613D2D0}"/>
                </a:ext>
              </a:extLst>
            </p:cNvPr>
            <p:cNvSpPr>
              <a:spLocks noChangeArrowheads="1"/>
            </p:cNvSpPr>
            <p:nvPr/>
          </p:nvSpPr>
          <p:spPr bwMode="auto">
            <a:xfrm>
              <a:off x="6896100" y="6142038"/>
              <a:ext cx="33338" cy="603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0" name="Group 169">
            <a:extLst>
              <a:ext uri="{FF2B5EF4-FFF2-40B4-BE49-F238E27FC236}">
                <a16:creationId xmlns:a16="http://schemas.microsoft.com/office/drawing/2014/main" id="{EB6B81A6-33DC-4672-A669-AE3FC30FAD9F}"/>
              </a:ext>
            </a:extLst>
          </p:cNvPr>
          <p:cNvGrpSpPr/>
          <p:nvPr/>
        </p:nvGrpSpPr>
        <p:grpSpPr>
          <a:xfrm>
            <a:off x="3048783" y="2817436"/>
            <a:ext cx="1130153" cy="1233327"/>
            <a:chOff x="17386300" y="4270375"/>
            <a:chExt cx="2260600" cy="2466976"/>
          </a:xfrm>
        </p:grpSpPr>
        <p:sp>
          <p:nvSpPr>
            <p:cNvPr id="105" name="Freeform 105">
              <a:extLst>
                <a:ext uri="{FF2B5EF4-FFF2-40B4-BE49-F238E27FC236}">
                  <a16:creationId xmlns:a16="http://schemas.microsoft.com/office/drawing/2014/main" id="{B6693C2E-7561-4976-BA10-9B6FA87AF96A}"/>
                </a:ext>
              </a:extLst>
            </p:cNvPr>
            <p:cNvSpPr>
              <a:spLocks/>
            </p:cNvSpPr>
            <p:nvPr/>
          </p:nvSpPr>
          <p:spPr bwMode="auto">
            <a:xfrm>
              <a:off x="17386300" y="4270375"/>
              <a:ext cx="2260600" cy="130175"/>
            </a:xfrm>
            <a:custGeom>
              <a:avLst/>
              <a:gdLst>
                <a:gd name="T0" fmla="*/ 927 w 927"/>
                <a:gd name="T1" fmla="*/ 53 h 53"/>
                <a:gd name="T2" fmla="*/ 0 w 927"/>
                <a:gd name="T3" fmla="*/ 53 h 53"/>
                <a:gd name="T4" fmla="*/ 0 w 927"/>
                <a:gd name="T5" fmla="*/ 31 h 53"/>
                <a:gd name="T6" fmla="*/ 31 w 927"/>
                <a:gd name="T7" fmla="*/ 0 h 53"/>
                <a:gd name="T8" fmla="*/ 896 w 927"/>
                <a:gd name="T9" fmla="*/ 0 h 53"/>
                <a:gd name="T10" fmla="*/ 927 w 927"/>
                <a:gd name="T11" fmla="*/ 31 h 53"/>
                <a:gd name="T12" fmla="*/ 927 w 92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927" h="53">
                  <a:moveTo>
                    <a:pt x="927" y="53"/>
                  </a:moveTo>
                  <a:cubicBezTo>
                    <a:pt x="0" y="53"/>
                    <a:pt x="0" y="53"/>
                    <a:pt x="0" y="53"/>
                  </a:cubicBezTo>
                  <a:cubicBezTo>
                    <a:pt x="0" y="31"/>
                    <a:pt x="0" y="31"/>
                    <a:pt x="0" y="31"/>
                  </a:cubicBezTo>
                  <a:cubicBezTo>
                    <a:pt x="0" y="14"/>
                    <a:pt x="14" y="0"/>
                    <a:pt x="31" y="0"/>
                  </a:cubicBezTo>
                  <a:cubicBezTo>
                    <a:pt x="896" y="0"/>
                    <a:pt x="896" y="0"/>
                    <a:pt x="896" y="0"/>
                  </a:cubicBezTo>
                  <a:cubicBezTo>
                    <a:pt x="913" y="0"/>
                    <a:pt x="927" y="14"/>
                    <a:pt x="927" y="31"/>
                  </a:cubicBezTo>
                  <a:lnTo>
                    <a:pt x="927" y="53"/>
                  </a:lnTo>
                  <a:close/>
                </a:path>
              </a:pathLst>
            </a:custGeom>
            <a:solidFill>
              <a:srgbClr val="E4E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6" name="Freeform 106">
              <a:extLst>
                <a:ext uri="{FF2B5EF4-FFF2-40B4-BE49-F238E27FC236}">
                  <a16:creationId xmlns:a16="http://schemas.microsoft.com/office/drawing/2014/main" id="{7D74D946-E007-4FB9-8028-EBF6CF352F8D}"/>
                </a:ext>
              </a:extLst>
            </p:cNvPr>
            <p:cNvSpPr>
              <a:spLocks/>
            </p:cNvSpPr>
            <p:nvPr/>
          </p:nvSpPr>
          <p:spPr bwMode="auto">
            <a:xfrm>
              <a:off x="17386300" y="4402138"/>
              <a:ext cx="2260600" cy="2335213"/>
            </a:xfrm>
            <a:custGeom>
              <a:avLst/>
              <a:gdLst>
                <a:gd name="T0" fmla="*/ 886 w 927"/>
                <a:gd name="T1" fmla="*/ 957 h 957"/>
                <a:gd name="T2" fmla="*/ 41 w 927"/>
                <a:gd name="T3" fmla="*/ 957 h 957"/>
                <a:gd name="T4" fmla="*/ 0 w 927"/>
                <a:gd name="T5" fmla="*/ 916 h 957"/>
                <a:gd name="T6" fmla="*/ 0 w 927"/>
                <a:gd name="T7" fmla="*/ 0 h 957"/>
                <a:gd name="T8" fmla="*/ 927 w 927"/>
                <a:gd name="T9" fmla="*/ 0 h 957"/>
                <a:gd name="T10" fmla="*/ 927 w 927"/>
                <a:gd name="T11" fmla="*/ 916 h 957"/>
                <a:gd name="T12" fmla="*/ 886 w 927"/>
                <a:gd name="T13" fmla="*/ 957 h 957"/>
              </a:gdLst>
              <a:ahLst/>
              <a:cxnLst>
                <a:cxn ang="0">
                  <a:pos x="T0" y="T1"/>
                </a:cxn>
                <a:cxn ang="0">
                  <a:pos x="T2" y="T3"/>
                </a:cxn>
                <a:cxn ang="0">
                  <a:pos x="T4" y="T5"/>
                </a:cxn>
                <a:cxn ang="0">
                  <a:pos x="T6" y="T7"/>
                </a:cxn>
                <a:cxn ang="0">
                  <a:pos x="T8" y="T9"/>
                </a:cxn>
                <a:cxn ang="0">
                  <a:pos x="T10" y="T11"/>
                </a:cxn>
                <a:cxn ang="0">
                  <a:pos x="T12" y="T13"/>
                </a:cxn>
              </a:cxnLst>
              <a:rect l="0" t="0" r="r" b="b"/>
              <a:pathLst>
                <a:path w="927" h="957">
                  <a:moveTo>
                    <a:pt x="886" y="957"/>
                  </a:moveTo>
                  <a:cubicBezTo>
                    <a:pt x="41" y="957"/>
                    <a:pt x="41" y="957"/>
                    <a:pt x="41" y="957"/>
                  </a:cubicBezTo>
                  <a:cubicBezTo>
                    <a:pt x="18" y="957"/>
                    <a:pt x="0" y="939"/>
                    <a:pt x="0" y="916"/>
                  </a:cubicBezTo>
                  <a:cubicBezTo>
                    <a:pt x="0" y="0"/>
                    <a:pt x="0" y="0"/>
                    <a:pt x="0" y="0"/>
                  </a:cubicBezTo>
                  <a:cubicBezTo>
                    <a:pt x="927" y="0"/>
                    <a:pt x="927" y="0"/>
                    <a:pt x="927" y="0"/>
                  </a:cubicBezTo>
                  <a:cubicBezTo>
                    <a:pt x="927" y="916"/>
                    <a:pt x="927" y="916"/>
                    <a:pt x="927" y="916"/>
                  </a:cubicBezTo>
                  <a:cubicBezTo>
                    <a:pt x="927" y="939"/>
                    <a:pt x="909" y="957"/>
                    <a:pt x="886" y="957"/>
                  </a:cubicBezTo>
                  <a:close/>
                </a:path>
              </a:pathLst>
            </a:custGeom>
            <a:solidFill>
              <a:srgbClr val="584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7" name="Freeform 107">
              <a:extLst>
                <a:ext uri="{FF2B5EF4-FFF2-40B4-BE49-F238E27FC236}">
                  <a16:creationId xmlns:a16="http://schemas.microsoft.com/office/drawing/2014/main" id="{9B2593D8-485C-4A34-87A1-63D53AC783EA}"/>
                </a:ext>
              </a:extLst>
            </p:cNvPr>
            <p:cNvSpPr>
              <a:spLocks/>
            </p:cNvSpPr>
            <p:nvPr/>
          </p:nvSpPr>
          <p:spPr bwMode="auto">
            <a:xfrm>
              <a:off x="17386300" y="4402138"/>
              <a:ext cx="576263" cy="2335213"/>
            </a:xfrm>
            <a:custGeom>
              <a:avLst/>
              <a:gdLst>
                <a:gd name="T0" fmla="*/ 236 w 236"/>
                <a:gd name="T1" fmla="*/ 957 h 957"/>
                <a:gd name="T2" fmla="*/ 41 w 236"/>
                <a:gd name="T3" fmla="*/ 957 h 957"/>
                <a:gd name="T4" fmla="*/ 0 w 236"/>
                <a:gd name="T5" fmla="*/ 916 h 957"/>
                <a:gd name="T6" fmla="*/ 0 w 236"/>
                <a:gd name="T7" fmla="*/ 0 h 957"/>
                <a:gd name="T8" fmla="*/ 236 w 236"/>
                <a:gd name="T9" fmla="*/ 0 h 957"/>
                <a:gd name="T10" fmla="*/ 236 w 236"/>
                <a:gd name="T11" fmla="*/ 957 h 957"/>
              </a:gdLst>
              <a:ahLst/>
              <a:cxnLst>
                <a:cxn ang="0">
                  <a:pos x="T0" y="T1"/>
                </a:cxn>
                <a:cxn ang="0">
                  <a:pos x="T2" y="T3"/>
                </a:cxn>
                <a:cxn ang="0">
                  <a:pos x="T4" y="T5"/>
                </a:cxn>
                <a:cxn ang="0">
                  <a:pos x="T6" y="T7"/>
                </a:cxn>
                <a:cxn ang="0">
                  <a:pos x="T8" y="T9"/>
                </a:cxn>
                <a:cxn ang="0">
                  <a:pos x="T10" y="T11"/>
                </a:cxn>
              </a:cxnLst>
              <a:rect l="0" t="0" r="r" b="b"/>
              <a:pathLst>
                <a:path w="236" h="957">
                  <a:moveTo>
                    <a:pt x="236" y="957"/>
                  </a:moveTo>
                  <a:cubicBezTo>
                    <a:pt x="41" y="957"/>
                    <a:pt x="41" y="957"/>
                    <a:pt x="41" y="957"/>
                  </a:cubicBezTo>
                  <a:cubicBezTo>
                    <a:pt x="18" y="957"/>
                    <a:pt x="0" y="939"/>
                    <a:pt x="0" y="916"/>
                  </a:cubicBezTo>
                  <a:cubicBezTo>
                    <a:pt x="0" y="0"/>
                    <a:pt x="0" y="0"/>
                    <a:pt x="0" y="0"/>
                  </a:cubicBezTo>
                  <a:cubicBezTo>
                    <a:pt x="236" y="0"/>
                    <a:pt x="236" y="0"/>
                    <a:pt x="236" y="0"/>
                  </a:cubicBezTo>
                  <a:lnTo>
                    <a:pt x="236" y="957"/>
                  </a:lnTo>
                  <a:close/>
                </a:path>
              </a:pathLst>
            </a:custGeom>
            <a:solidFill>
              <a:srgbClr val="2420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8" name="Oval 108">
              <a:extLst>
                <a:ext uri="{FF2B5EF4-FFF2-40B4-BE49-F238E27FC236}">
                  <a16:creationId xmlns:a16="http://schemas.microsoft.com/office/drawing/2014/main" id="{06D5167E-ADF8-491E-A7FB-C778BED81EC7}"/>
                </a:ext>
              </a:extLst>
            </p:cNvPr>
            <p:cNvSpPr>
              <a:spLocks noChangeArrowheads="1"/>
            </p:cNvSpPr>
            <p:nvPr/>
          </p:nvSpPr>
          <p:spPr bwMode="auto">
            <a:xfrm>
              <a:off x="17475200" y="4322763"/>
              <a:ext cx="30163" cy="31750"/>
            </a:xfrm>
            <a:prstGeom prst="ellipse">
              <a:avLst/>
            </a:prstGeom>
            <a:solidFill>
              <a:srgbClr val="85D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9" name="Oval 109">
              <a:extLst>
                <a:ext uri="{FF2B5EF4-FFF2-40B4-BE49-F238E27FC236}">
                  <a16:creationId xmlns:a16="http://schemas.microsoft.com/office/drawing/2014/main" id="{C3666258-59E6-4367-AF6B-BFFD53CD9CAA}"/>
                </a:ext>
              </a:extLst>
            </p:cNvPr>
            <p:cNvSpPr>
              <a:spLocks noChangeArrowheads="1"/>
            </p:cNvSpPr>
            <p:nvPr/>
          </p:nvSpPr>
          <p:spPr bwMode="auto">
            <a:xfrm>
              <a:off x="17522825" y="4322763"/>
              <a:ext cx="31750" cy="31750"/>
            </a:xfrm>
            <a:prstGeom prst="ellipse">
              <a:avLst/>
            </a:pr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0" name="Oval 110">
              <a:extLst>
                <a:ext uri="{FF2B5EF4-FFF2-40B4-BE49-F238E27FC236}">
                  <a16:creationId xmlns:a16="http://schemas.microsoft.com/office/drawing/2014/main" id="{8D75694B-4CF3-4CE9-8BAD-CFF7E07696C0}"/>
                </a:ext>
              </a:extLst>
            </p:cNvPr>
            <p:cNvSpPr>
              <a:spLocks noChangeArrowheads="1"/>
            </p:cNvSpPr>
            <p:nvPr/>
          </p:nvSpPr>
          <p:spPr bwMode="auto">
            <a:xfrm>
              <a:off x="17572038" y="4322763"/>
              <a:ext cx="31750" cy="31750"/>
            </a:xfrm>
            <a:prstGeom prst="ellipse">
              <a:avLst/>
            </a:pr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1" name="Freeform 111">
              <a:extLst>
                <a:ext uri="{FF2B5EF4-FFF2-40B4-BE49-F238E27FC236}">
                  <a16:creationId xmlns:a16="http://schemas.microsoft.com/office/drawing/2014/main" id="{A41F9283-90AE-4CD8-BEDC-FA1C603F1E96}"/>
                </a:ext>
              </a:extLst>
            </p:cNvPr>
            <p:cNvSpPr>
              <a:spLocks/>
            </p:cNvSpPr>
            <p:nvPr/>
          </p:nvSpPr>
          <p:spPr bwMode="auto">
            <a:xfrm>
              <a:off x="17452975" y="4533900"/>
              <a:ext cx="236538" cy="30163"/>
            </a:xfrm>
            <a:custGeom>
              <a:avLst/>
              <a:gdLst>
                <a:gd name="T0" fmla="*/ 91 w 97"/>
                <a:gd name="T1" fmla="*/ 12 h 12"/>
                <a:gd name="T2" fmla="*/ 6 w 97"/>
                <a:gd name="T3" fmla="*/ 12 h 12"/>
                <a:gd name="T4" fmla="*/ 0 w 97"/>
                <a:gd name="T5" fmla="*/ 6 h 12"/>
                <a:gd name="T6" fmla="*/ 0 w 97"/>
                <a:gd name="T7" fmla="*/ 6 h 12"/>
                <a:gd name="T8" fmla="*/ 6 w 97"/>
                <a:gd name="T9" fmla="*/ 0 h 12"/>
                <a:gd name="T10" fmla="*/ 91 w 97"/>
                <a:gd name="T11" fmla="*/ 0 h 12"/>
                <a:gd name="T12" fmla="*/ 97 w 97"/>
                <a:gd name="T13" fmla="*/ 6 h 12"/>
                <a:gd name="T14" fmla="*/ 97 w 97"/>
                <a:gd name="T15" fmla="*/ 6 h 12"/>
                <a:gd name="T16" fmla="*/ 91 w 9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
                  <a:moveTo>
                    <a:pt x="91" y="12"/>
                  </a:moveTo>
                  <a:cubicBezTo>
                    <a:pt x="6" y="12"/>
                    <a:pt x="6" y="12"/>
                    <a:pt x="6" y="12"/>
                  </a:cubicBezTo>
                  <a:cubicBezTo>
                    <a:pt x="2" y="12"/>
                    <a:pt x="0" y="9"/>
                    <a:pt x="0" y="6"/>
                  </a:cubicBezTo>
                  <a:cubicBezTo>
                    <a:pt x="0" y="6"/>
                    <a:pt x="0" y="6"/>
                    <a:pt x="0" y="6"/>
                  </a:cubicBezTo>
                  <a:cubicBezTo>
                    <a:pt x="0" y="3"/>
                    <a:pt x="2" y="0"/>
                    <a:pt x="6" y="0"/>
                  </a:cubicBezTo>
                  <a:cubicBezTo>
                    <a:pt x="91" y="0"/>
                    <a:pt x="91" y="0"/>
                    <a:pt x="91" y="0"/>
                  </a:cubicBezTo>
                  <a:cubicBezTo>
                    <a:pt x="94" y="0"/>
                    <a:pt x="97" y="3"/>
                    <a:pt x="97" y="6"/>
                  </a:cubicBezTo>
                  <a:cubicBezTo>
                    <a:pt x="97" y="6"/>
                    <a:pt x="97" y="6"/>
                    <a:pt x="97" y="6"/>
                  </a:cubicBezTo>
                  <a:cubicBezTo>
                    <a:pt x="97" y="9"/>
                    <a:pt x="94" y="12"/>
                    <a:pt x="91"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2" name="Freeform 112">
              <a:extLst>
                <a:ext uri="{FF2B5EF4-FFF2-40B4-BE49-F238E27FC236}">
                  <a16:creationId xmlns:a16="http://schemas.microsoft.com/office/drawing/2014/main" id="{08B4FD92-2B84-4047-B93D-D8BFA5A17B1A}"/>
                </a:ext>
              </a:extLst>
            </p:cNvPr>
            <p:cNvSpPr>
              <a:spLocks/>
            </p:cNvSpPr>
            <p:nvPr/>
          </p:nvSpPr>
          <p:spPr bwMode="auto">
            <a:xfrm>
              <a:off x="18100675" y="4627563"/>
              <a:ext cx="207963" cy="28575"/>
            </a:xfrm>
            <a:custGeom>
              <a:avLst/>
              <a:gdLst>
                <a:gd name="T0" fmla="*/ 79 w 85"/>
                <a:gd name="T1" fmla="*/ 12 h 12"/>
                <a:gd name="T2" fmla="*/ 6 w 85"/>
                <a:gd name="T3" fmla="*/ 12 h 12"/>
                <a:gd name="T4" fmla="*/ 0 w 85"/>
                <a:gd name="T5" fmla="*/ 6 h 12"/>
                <a:gd name="T6" fmla="*/ 0 w 85"/>
                <a:gd name="T7" fmla="*/ 6 h 12"/>
                <a:gd name="T8" fmla="*/ 6 w 85"/>
                <a:gd name="T9" fmla="*/ 0 h 12"/>
                <a:gd name="T10" fmla="*/ 79 w 85"/>
                <a:gd name="T11" fmla="*/ 0 h 12"/>
                <a:gd name="T12" fmla="*/ 85 w 85"/>
                <a:gd name="T13" fmla="*/ 6 h 12"/>
                <a:gd name="T14" fmla="*/ 85 w 85"/>
                <a:gd name="T15" fmla="*/ 6 h 12"/>
                <a:gd name="T16" fmla="*/ 79 w 8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
                  <a:moveTo>
                    <a:pt x="79" y="12"/>
                  </a:moveTo>
                  <a:cubicBezTo>
                    <a:pt x="6" y="12"/>
                    <a:pt x="6" y="12"/>
                    <a:pt x="6" y="12"/>
                  </a:cubicBezTo>
                  <a:cubicBezTo>
                    <a:pt x="3" y="12"/>
                    <a:pt x="0" y="10"/>
                    <a:pt x="0" y="6"/>
                  </a:cubicBezTo>
                  <a:cubicBezTo>
                    <a:pt x="0" y="6"/>
                    <a:pt x="0" y="6"/>
                    <a:pt x="0" y="6"/>
                  </a:cubicBezTo>
                  <a:cubicBezTo>
                    <a:pt x="0" y="3"/>
                    <a:pt x="3" y="0"/>
                    <a:pt x="6" y="0"/>
                  </a:cubicBezTo>
                  <a:cubicBezTo>
                    <a:pt x="79" y="0"/>
                    <a:pt x="79" y="0"/>
                    <a:pt x="79" y="0"/>
                  </a:cubicBezTo>
                  <a:cubicBezTo>
                    <a:pt x="83" y="0"/>
                    <a:pt x="85" y="3"/>
                    <a:pt x="85" y="6"/>
                  </a:cubicBezTo>
                  <a:cubicBezTo>
                    <a:pt x="85" y="6"/>
                    <a:pt x="85" y="6"/>
                    <a:pt x="85" y="6"/>
                  </a:cubicBezTo>
                  <a:cubicBezTo>
                    <a:pt x="85" y="10"/>
                    <a:pt x="83" y="12"/>
                    <a:pt x="79" y="12"/>
                  </a:cubicBezTo>
                  <a:close/>
                </a:path>
              </a:pathLst>
            </a:custGeom>
            <a:solidFill>
              <a:srgbClr val="E0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3" name="Freeform 113">
              <a:extLst>
                <a:ext uri="{FF2B5EF4-FFF2-40B4-BE49-F238E27FC236}">
                  <a16:creationId xmlns:a16="http://schemas.microsoft.com/office/drawing/2014/main" id="{FA1CE6D5-F8A2-4585-A670-908F50D5A1A6}"/>
                </a:ext>
              </a:extLst>
            </p:cNvPr>
            <p:cNvSpPr>
              <a:spLocks/>
            </p:cNvSpPr>
            <p:nvPr/>
          </p:nvSpPr>
          <p:spPr bwMode="auto">
            <a:xfrm>
              <a:off x="18100675" y="4705350"/>
              <a:ext cx="390525" cy="31750"/>
            </a:xfrm>
            <a:custGeom>
              <a:avLst/>
              <a:gdLst>
                <a:gd name="T0" fmla="*/ 153 w 160"/>
                <a:gd name="T1" fmla="*/ 13 h 13"/>
                <a:gd name="T2" fmla="*/ 6 w 160"/>
                <a:gd name="T3" fmla="*/ 13 h 13"/>
                <a:gd name="T4" fmla="*/ 0 w 160"/>
                <a:gd name="T5" fmla="*/ 7 h 13"/>
                <a:gd name="T6" fmla="*/ 0 w 160"/>
                <a:gd name="T7" fmla="*/ 7 h 13"/>
                <a:gd name="T8" fmla="*/ 6 w 160"/>
                <a:gd name="T9" fmla="*/ 0 h 13"/>
                <a:gd name="T10" fmla="*/ 153 w 160"/>
                <a:gd name="T11" fmla="*/ 0 h 13"/>
                <a:gd name="T12" fmla="*/ 160 w 160"/>
                <a:gd name="T13" fmla="*/ 7 h 13"/>
                <a:gd name="T14" fmla="*/ 160 w 160"/>
                <a:gd name="T15" fmla="*/ 7 h 13"/>
                <a:gd name="T16" fmla="*/ 153 w 160"/>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3">
                  <a:moveTo>
                    <a:pt x="153" y="13"/>
                  </a:moveTo>
                  <a:cubicBezTo>
                    <a:pt x="6" y="13"/>
                    <a:pt x="6" y="13"/>
                    <a:pt x="6" y="13"/>
                  </a:cubicBezTo>
                  <a:cubicBezTo>
                    <a:pt x="3" y="13"/>
                    <a:pt x="0" y="10"/>
                    <a:pt x="0" y="7"/>
                  </a:cubicBezTo>
                  <a:cubicBezTo>
                    <a:pt x="0" y="7"/>
                    <a:pt x="0" y="7"/>
                    <a:pt x="0" y="7"/>
                  </a:cubicBezTo>
                  <a:cubicBezTo>
                    <a:pt x="0" y="3"/>
                    <a:pt x="3" y="0"/>
                    <a:pt x="6" y="0"/>
                  </a:cubicBezTo>
                  <a:cubicBezTo>
                    <a:pt x="153" y="0"/>
                    <a:pt x="153" y="0"/>
                    <a:pt x="153" y="0"/>
                  </a:cubicBezTo>
                  <a:cubicBezTo>
                    <a:pt x="157" y="0"/>
                    <a:pt x="160" y="3"/>
                    <a:pt x="160" y="7"/>
                  </a:cubicBezTo>
                  <a:cubicBezTo>
                    <a:pt x="160" y="7"/>
                    <a:pt x="160" y="7"/>
                    <a:pt x="160" y="7"/>
                  </a:cubicBezTo>
                  <a:cubicBezTo>
                    <a:pt x="160" y="10"/>
                    <a:pt x="157" y="13"/>
                    <a:pt x="153" y="13"/>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4" name="Freeform 114">
              <a:extLst>
                <a:ext uri="{FF2B5EF4-FFF2-40B4-BE49-F238E27FC236}">
                  <a16:creationId xmlns:a16="http://schemas.microsoft.com/office/drawing/2014/main" id="{C992C124-4BC4-4052-90EC-A67462332D54}"/>
                </a:ext>
              </a:extLst>
            </p:cNvPr>
            <p:cNvSpPr>
              <a:spLocks/>
            </p:cNvSpPr>
            <p:nvPr/>
          </p:nvSpPr>
          <p:spPr bwMode="auto">
            <a:xfrm>
              <a:off x="18183225" y="4786313"/>
              <a:ext cx="307975" cy="28575"/>
            </a:xfrm>
            <a:custGeom>
              <a:avLst/>
              <a:gdLst>
                <a:gd name="T0" fmla="*/ 119 w 126"/>
                <a:gd name="T1" fmla="*/ 12 h 12"/>
                <a:gd name="T2" fmla="*/ 6 w 126"/>
                <a:gd name="T3" fmla="*/ 12 h 12"/>
                <a:gd name="T4" fmla="*/ 0 w 126"/>
                <a:gd name="T5" fmla="*/ 6 h 12"/>
                <a:gd name="T6" fmla="*/ 0 w 126"/>
                <a:gd name="T7" fmla="*/ 6 h 12"/>
                <a:gd name="T8" fmla="*/ 6 w 126"/>
                <a:gd name="T9" fmla="*/ 0 h 12"/>
                <a:gd name="T10" fmla="*/ 119 w 126"/>
                <a:gd name="T11" fmla="*/ 0 h 12"/>
                <a:gd name="T12" fmla="*/ 126 w 126"/>
                <a:gd name="T13" fmla="*/ 6 h 12"/>
                <a:gd name="T14" fmla="*/ 126 w 126"/>
                <a:gd name="T15" fmla="*/ 6 h 12"/>
                <a:gd name="T16" fmla="*/ 119 w 12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
                  <a:moveTo>
                    <a:pt x="119" y="12"/>
                  </a:moveTo>
                  <a:cubicBezTo>
                    <a:pt x="6" y="12"/>
                    <a:pt x="6" y="12"/>
                    <a:pt x="6" y="12"/>
                  </a:cubicBezTo>
                  <a:cubicBezTo>
                    <a:pt x="2" y="12"/>
                    <a:pt x="0" y="9"/>
                    <a:pt x="0" y="6"/>
                  </a:cubicBezTo>
                  <a:cubicBezTo>
                    <a:pt x="0" y="6"/>
                    <a:pt x="0" y="6"/>
                    <a:pt x="0" y="6"/>
                  </a:cubicBezTo>
                  <a:cubicBezTo>
                    <a:pt x="0" y="2"/>
                    <a:pt x="2" y="0"/>
                    <a:pt x="6" y="0"/>
                  </a:cubicBezTo>
                  <a:cubicBezTo>
                    <a:pt x="119" y="0"/>
                    <a:pt x="119" y="0"/>
                    <a:pt x="119" y="0"/>
                  </a:cubicBezTo>
                  <a:cubicBezTo>
                    <a:pt x="123" y="0"/>
                    <a:pt x="126" y="2"/>
                    <a:pt x="126" y="6"/>
                  </a:cubicBezTo>
                  <a:cubicBezTo>
                    <a:pt x="126" y="6"/>
                    <a:pt x="126" y="6"/>
                    <a:pt x="126" y="6"/>
                  </a:cubicBezTo>
                  <a:cubicBezTo>
                    <a:pt x="126" y="9"/>
                    <a:pt x="123" y="12"/>
                    <a:pt x="119" y="12"/>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5" name="Freeform 115">
              <a:extLst>
                <a:ext uri="{FF2B5EF4-FFF2-40B4-BE49-F238E27FC236}">
                  <a16:creationId xmlns:a16="http://schemas.microsoft.com/office/drawing/2014/main" id="{85ECD9F3-0FC0-416E-B7C8-AF7A03A160E7}"/>
                </a:ext>
              </a:extLst>
            </p:cNvPr>
            <p:cNvSpPr>
              <a:spLocks/>
            </p:cNvSpPr>
            <p:nvPr/>
          </p:nvSpPr>
          <p:spPr bwMode="auto">
            <a:xfrm>
              <a:off x="18534063" y="4705350"/>
              <a:ext cx="204788" cy="31750"/>
            </a:xfrm>
            <a:custGeom>
              <a:avLst/>
              <a:gdLst>
                <a:gd name="T0" fmla="*/ 78 w 84"/>
                <a:gd name="T1" fmla="*/ 13 h 13"/>
                <a:gd name="T2" fmla="*/ 6 w 84"/>
                <a:gd name="T3" fmla="*/ 13 h 13"/>
                <a:gd name="T4" fmla="*/ 0 w 84"/>
                <a:gd name="T5" fmla="*/ 7 h 13"/>
                <a:gd name="T6" fmla="*/ 0 w 84"/>
                <a:gd name="T7" fmla="*/ 7 h 13"/>
                <a:gd name="T8" fmla="*/ 6 w 84"/>
                <a:gd name="T9" fmla="*/ 0 h 13"/>
                <a:gd name="T10" fmla="*/ 78 w 84"/>
                <a:gd name="T11" fmla="*/ 0 h 13"/>
                <a:gd name="T12" fmla="*/ 84 w 84"/>
                <a:gd name="T13" fmla="*/ 7 h 13"/>
                <a:gd name="T14" fmla="*/ 84 w 84"/>
                <a:gd name="T15" fmla="*/ 7 h 13"/>
                <a:gd name="T16" fmla="*/ 78 w 8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3">
                  <a:moveTo>
                    <a:pt x="78" y="13"/>
                  </a:moveTo>
                  <a:cubicBezTo>
                    <a:pt x="6" y="13"/>
                    <a:pt x="6" y="13"/>
                    <a:pt x="6" y="13"/>
                  </a:cubicBezTo>
                  <a:cubicBezTo>
                    <a:pt x="2" y="13"/>
                    <a:pt x="0" y="10"/>
                    <a:pt x="0" y="7"/>
                  </a:cubicBezTo>
                  <a:cubicBezTo>
                    <a:pt x="0" y="7"/>
                    <a:pt x="0" y="7"/>
                    <a:pt x="0" y="7"/>
                  </a:cubicBezTo>
                  <a:cubicBezTo>
                    <a:pt x="0" y="3"/>
                    <a:pt x="2" y="0"/>
                    <a:pt x="6" y="0"/>
                  </a:cubicBezTo>
                  <a:cubicBezTo>
                    <a:pt x="78" y="0"/>
                    <a:pt x="78" y="0"/>
                    <a:pt x="78" y="0"/>
                  </a:cubicBezTo>
                  <a:cubicBezTo>
                    <a:pt x="81" y="0"/>
                    <a:pt x="84" y="3"/>
                    <a:pt x="84" y="7"/>
                  </a:cubicBezTo>
                  <a:cubicBezTo>
                    <a:pt x="84" y="7"/>
                    <a:pt x="84" y="7"/>
                    <a:pt x="84" y="7"/>
                  </a:cubicBezTo>
                  <a:cubicBezTo>
                    <a:pt x="84" y="10"/>
                    <a:pt x="81" y="13"/>
                    <a:pt x="78" y="1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6" name="Freeform 116">
              <a:extLst>
                <a:ext uri="{FF2B5EF4-FFF2-40B4-BE49-F238E27FC236}">
                  <a16:creationId xmlns:a16="http://schemas.microsoft.com/office/drawing/2014/main" id="{C6ADB380-9F8D-4B5C-A5DC-96298B5A6497}"/>
                </a:ext>
              </a:extLst>
            </p:cNvPr>
            <p:cNvSpPr>
              <a:spLocks/>
            </p:cNvSpPr>
            <p:nvPr/>
          </p:nvSpPr>
          <p:spPr bwMode="auto">
            <a:xfrm>
              <a:off x="18100675" y="5319713"/>
              <a:ext cx="207963" cy="30163"/>
            </a:xfrm>
            <a:custGeom>
              <a:avLst/>
              <a:gdLst>
                <a:gd name="T0" fmla="*/ 79 w 85"/>
                <a:gd name="T1" fmla="*/ 12 h 12"/>
                <a:gd name="T2" fmla="*/ 6 w 85"/>
                <a:gd name="T3" fmla="*/ 12 h 12"/>
                <a:gd name="T4" fmla="*/ 0 w 85"/>
                <a:gd name="T5" fmla="*/ 6 h 12"/>
                <a:gd name="T6" fmla="*/ 0 w 85"/>
                <a:gd name="T7" fmla="*/ 6 h 12"/>
                <a:gd name="T8" fmla="*/ 6 w 85"/>
                <a:gd name="T9" fmla="*/ 0 h 12"/>
                <a:gd name="T10" fmla="*/ 79 w 85"/>
                <a:gd name="T11" fmla="*/ 0 h 12"/>
                <a:gd name="T12" fmla="*/ 85 w 85"/>
                <a:gd name="T13" fmla="*/ 6 h 12"/>
                <a:gd name="T14" fmla="*/ 85 w 85"/>
                <a:gd name="T15" fmla="*/ 6 h 12"/>
                <a:gd name="T16" fmla="*/ 79 w 8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
                  <a:moveTo>
                    <a:pt x="79" y="12"/>
                  </a:moveTo>
                  <a:cubicBezTo>
                    <a:pt x="6" y="12"/>
                    <a:pt x="6" y="12"/>
                    <a:pt x="6" y="12"/>
                  </a:cubicBezTo>
                  <a:cubicBezTo>
                    <a:pt x="3" y="12"/>
                    <a:pt x="0" y="9"/>
                    <a:pt x="0" y="6"/>
                  </a:cubicBezTo>
                  <a:cubicBezTo>
                    <a:pt x="0" y="6"/>
                    <a:pt x="0" y="6"/>
                    <a:pt x="0" y="6"/>
                  </a:cubicBezTo>
                  <a:cubicBezTo>
                    <a:pt x="0" y="3"/>
                    <a:pt x="3" y="0"/>
                    <a:pt x="6" y="0"/>
                  </a:cubicBezTo>
                  <a:cubicBezTo>
                    <a:pt x="79" y="0"/>
                    <a:pt x="79" y="0"/>
                    <a:pt x="79" y="0"/>
                  </a:cubicBezTo>
                  <a:cubicBezTo>
                    <a:pt x="83" y="0"/>
                    <a:pt x="85" y="3"/>
                    <a:pt x="85" y="6"/>
                  </a:cubicBezTo>
                  <a:cubicBezTo>
                    <a:pt x="85" y="6"/>
                    <a:pt x="85" y="6"/>
                    <a:pt x="85" y="6"/>
                  </a:cubicBezTo>
                  <a:cubicBezTo>
                    <a:pt x="85" y="9"/>
                    <a:pt x="83" y="12"/>
                    <a:pt x="79"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7" name="Freeform 117">
              <a:extLst>
                <a:ext uri="{FF2B5EF4-FFF2-40B4-BE49-F238E27FC236}">
                  <a16:creationId xmlns:a16="http://schemas.microsoft.com/office/drawing/2014/main" id="{96FBC026-0D02-4900-8FCB-1A2FD7FCC021}"/>
                </a:ext>
              </a:extLst>
            </p:cNvPr>
            <p:cNvSpPr>
              <a:spLocks/>
            </p:cNvSpPr>
            <p:nvPr/>
          </p:nvSpPr>
          <p:spPr bwMode="auto">
            <a:xfrm>
              <a:off x="18100675" y="5397500"/>
              <a:ext cx="390525" cy="30163"/>
            </a:xfrm>
            <a:custGeom>
              <a:avLst/>
              <a:gdLst>
                <a:gd name="T0" fmla="*/ 153 w 160"/>
                <a:gd name="T1" fmla="*/ 12 h 12"/>
                <a:gd name="T2" fmla="*/ 6 w 160"/>
                <a:gd name="T3" fmla="*/ 12 h 12"/>
                <a:gd name="T4" fmla="*/ 0 w 160"/>
                <a:gd name="T5" fmla="*/ 6 h 12"/>
                <a:gd name="T6" fmla="*/ 0 w 160"/>
                <a:gd name="T7" fmla="*/ 6 h 12"/>
                <a:gd name="T8" fmla="*/ 6 w 160"/>
                <a:gd name="T9" fmla="*/ 0 h 12"/>
                <a:gd name="T10" fmla="*/ 153 w 160"/>
                <a:gd name="T11" fmla="*/ 0 h 12"/>
                <a:gd name="T12" fmla="*/ 160 w 160"/>
                <a:gd name="T13" fmla="*/ 6 h 12"/>
                <a:gd name="T14" fmla="*/ 160 w 160"/>
                <a:gd name="T15" fmla="*/ 6 h 12"/>
                <a:gd name="T16" fmla="*/ 153 w 1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
                  <a:moveTo>
                    <a:pt x="153" y="12"/>
                  </a:moveTo>
                  <a:cubicBezTo>
                    <a:pt x="6" y="12"/>
                    <a:pt x="6" y="12"/>
                    <a:pt x="6" y="12"/>
                  </a:cubicBezTo>
                  <a:cubicBezTo>
                    <a:pt x="3" y="12"/>
                    <a:pt x="0" y="9"/>
                    <a:pt x="0" y="6"/>
                  </a:cubicBezTo>
                  <a:cubicBezTo>
                    <a:pt x="0" y="6"/>
                    <a:pt x="0" y="6"/>
                    <a:pt x="0" y="6"/>
                  </a:cubicBezTo>
                  <a:cubicBezTo>
                    <a:pt x="0" y="3"/>
                    <a:pt x="3" y="0"/>
                    <a:pt x="6" y="0"/>
                  </a:cubicBezTo>
                  <a:cubicBezTo>
                    <a:pt x="153" y="0"/>
                    <a:pt x="153" y="0"/>
                    <a:pt x="153" y="0"/>
                  </a:cubicBezTo>
                  <a:cubicBezTo>
                    <a:pt x="157" y="0"/>
                    <a:pt x="160" y="3"/>
                    <a:pt x="160" y="6"/>
                  </a:cubicBezTo>
                  <a:cubicBezTo>
                    <a:pt x="160" y="6"/>
                    <a:pt x="160" y="6"/>
                    <a:pt x="160" y="6"/>
                  </a:cubicBezTo>
                  <a:cubicBezTo>
                    <a:pt x="160" y="9"/>
                    <a:pt x="157" y="12"/>
                    <a:pt x="153"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8" name="Freeform 118">
              <a:extLst>
                <a:ext uri="{FF2B5EF4-FFF2-40B4-BE49-F238E27FC236}">
                  <a16:creationId xmlns:a16="http://schemas.microsoft.com/office/drawing/2014/main" id="{10430B27-36F9-4197-A88B-653984AEBF35}"/>
                </a:ext>
              </a:extLst>
            </p:cNvPr>
            <p:cNvSpPr>
              <a:spLocks/>
            </p:cNvSpPr>
            <p:nvPr/>
          </p:nvSpPr>
          <p:spPr bwMode="auto">
            <a:xfrm>
              <a:off x="18183225" y="5475288"/>
              <a:ext cx="307975" cy="30163"/>
            </a:xfrm>
            <a:custGeom>
              <a:avLst/>
              <a:gdLst>
                <a:gd name="T0" fmla="*/ 119 w 126"/>
                <a:gd name="T1" fmla="*/ 12 h 12"/>
                <a:gd name="T2" fmla="*/ 6 w 126"/>
                <a:gd name="T3" fmla="*/ 12 h 12"/>
                <a:gd name="T4" fmla="*/ 0 w 126"/>
                <a:gd name="T5" fmla="*/ 6 h 12"/>
                <a:gd name="T6" fmla="*/ 0 w 126"/>
                <a:gd name="T7" fmla="*/ 6 h 12"/>
                <a:gd name="T8" fmla="*/ 6 w 126"/>
                <a:gd name="T9" fmla="*/ 0 h 12"/>
                <a:gd name="T10" fmla="*/ 119 w 126"/>
                <a:gd name="T11" fmla="*/ 0 h 12"/>
                <a:gd name="T12" fmla="*/ 126 w 126"/>
                <a:gd name="T13" fmla="*/ 6 h 12"/>
                <a:gd name="T14" fmla="*/ 126 w 126"/>
                <a:gd name="T15" fmla="*/ 6 h 12"/>
                <a:gd name="T16" fmla="*/ 119 w 12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
                  <a:moveTo>
                    <a:pt x="119" y="12"/>
                  </a:moveTo>
                  <a:cubicBezTo>
                    <a:pt x="6" y="12"/>
                    <a:pt x="6" y="12"/>
                    <a:pt x="6" y="12"/>
                  </a:cubicBezTo>
                  <a:cubicBezTo>
                    <a:pt x="2" y="12"/>
                    <a:pt x="0" y="10"/>
                    <a:pt x="0" y="6"/>
                  </a:cubicBezTo>
                  <a:cubicBezTo>
                    <a:pt x="0" y="6"/>
                    <a:pt x="0" y="6"/>
                    <a:pt x="0" y="6"/>
                  </a:cubicBezTo>
                  <a:cubicBezTo>
                    <a:pt x="0" y="3"/>
                    <a:pt x="2" y="0"/>
                    <a:pt x="6" y="0"/>
                  </a:cubicBezTo>
                  <a:cubicBezTo>
                    <a:pt x="119" y="0"/>
                    <a:pt x="119" y="0"/>
                    <a:pt x="119" y="0"/>
                  </a:cubicBezTo>
                  <a:cubicBezTo>
                    <a:pt x="123" y="0"/>
                    <a:pt x="126" y="3"/>
                    <a:pt x="126" y="6"/>
                  </a:cubicBezTo>
                  <a:cubicBezTo>
                    <a:pt x="126" y="6"/>
                    <a:pt x="126" y="6"/>
                    <a:pt x="126" y="6"/>
                  </a:cubicBezTo>
                  <a:cubicBezTo>
                    <a:pt x="126" y="10"/>
                    <a:pt x="123" y="12"/>
                    <a:pt x="119"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9" name="Freeform 119">
              <a:extLst>
                <a:ext uri="{FF2B5EF4-FFF2-40B4-BE49-F238E27FC236}">
                  <a16:creationId xmlns:a16="http://schemas.microsoft.com/office/drawing/2014/main" id="{0A8E765A-267B-426C-B945-2B0963A97E88}"/>
                </a:ext>
              </a:extLst>
            </p:cNvPr>
            <p:cNvSpPr>
              <a:spLocks/>
            </p:cNvSpPr>
            <p:nvPr/>
          </p:nvSpPr>
          <p:spPr bwMode="auto">
            <a:xfrm>
              <a:off x="18534063" y="5397500"/>
              <a:ext cx="204788" cy="30163"/>
            </a:xfrm>
            <a:custGeom>
              <a:avLst/>
              <a:gdLst>
                <a:gd name="T0" fmla="*/ 78 w 84"/>
                <a:gd name="T1" fmla="*/ 12 h 12"/>
                <a:gd name="T2" fmla="*/ 6 w 84"/>
                <a:gd name="T3" fmla="*/ 12 h 12"/>
                <a:gd name="T4" fmla="*/ 0 w 84"/>
                <a:gd name="T5" fmla="*/ 6 h 12"/>
                <a:gd name="T6" fmla="*/ 0 w 84"/>
                <a:gd name="T7" fmla="*/ 6 h 12"/>
                <a:gd name="T8" fmla="*/ 6 w 84"/>
                <a:gd name="T9" fmla="*/ 0 h 12"/>
                <a:gd name="T10" fmla="*/ 78 w 84"/>
                <a:gd name="T11" fmla="*/ 0 h 12"/>
                <a:gd name="T12" fmla="*/ 84 w 84"/>
                <a:gd name="T13" fmla="*/ 6 h 12"/>
                <a:gd name="T14" fmla="*/ 84 w 84"/>
                <a:gd name="T15" fmla="*/ 6 h 12"/>
                <a:gd name="T16" fmla="*/ 78 w 8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2">
                  <a:moveTo>
                    <a:pt x="78" y="12"/>
                  </a:moveTo>
                  <a:cubicBezTo>
                    <a:pt x="6" y="12"/>
                    <a:pt x="6" y="12"/>
                    <a:pt x="6" y="12"/>
                  </a:cubicBezTo>
                  <a:cubicBezTo>
                    <a:pt x="2" y="12"/>
                    <a:pt x="0" y="9"/>
                    <a:pt x="0" y="6"/>
                  </a:cubicBezTo>
                  <a:cubicBezTo>
                    <a:pt x="0" y="6"/>
                    <a:pt x="0" y="6"/>
                    <a:pt x="0" y="6"/>
                  </a:cubicBezTo>
                  <a:cubicBezTo>
                    <a:pt x="0" y="3"/>
                    <a:pt x="2" y="0"/>
                    <a:pt x="6" y="0"/>
                  </a:cubicBezTo>
                  <a:cubicBezTo>
                    <a:pt x="78" y="0"/>
                    <a:pt x="78" y="0"/>
                    <a:pt x="78" y="0"/>
                  </a:cubicBezTo>
                  <a:cubicBezTo>
                    <a:pt x="81" y="0"/>
                    <a:pt x="84" y="3"/>
                    <a:pt x="84" y="6"/>
                  </a:cubicBezTo>
                  <a:cubicBezTo>
                    <a:pt x="84" y="6"/>
                    <a:pt x="84" y="6"/>
                    <a:pt x="84" y="6"/>
                  </a:cubicBezTo>
                  <a:cubicBezTo>
                    <a:pt x="84" y="9"/>
                    <a:pt x="81" y="12"/>
                    <a:pt x="78"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0" name="Freeform 120">
              <a:extLst>
                <a:ext uri="{FF2B5EF4-FFF2-40B4-BE49-F238E27FC236}">
                  <a16:creationId xmlns:a16="http://schemas.microsoft.com/office/drawing/2014/main" id="{DA9BD782-70C4-44FE-B448-0844A88D7477}"/>
                </a:ext>
              </a:extLst>
            </p:cNvPr>
            <p:cNvSpPr>
              <a:spLocks/>
            </p:cNvSpPr>
            <p:nvPr/>
          </p:nvSpPr>
          <p:spPr bwMode="auto">
            <a:xfrm>
              <a:off x="18100675" y="4975225"/>
              <a:ext cx="336550" cy="30163"/>
            </a:xfrm>
            <a:custGeom>
              <a:avLst/>
              <a:gdLst>
                <a:gd name="T0" fmla="*/ 132 w 138"/>
                <a:gd name="T1" fmla="*/ 12 h 12"/>
                <a:gd name="T2" fmla="*/ 6 w 138"/>
                <a:gd name="T3" fmla="*/ 12 h 12"/>
                <a:gd name="T4" fmla="*/ 0 w 138"/>
                <a:gd name="T5" fmla="*/ 6 h 12"/>
                <a:gd name="T6" fmla="*/ 0 w 138"/>
                <a:gd name="T7" fmla="*/ 6 h 12"/>
                <a:gd name="T8" fmla="*/ 6 w 138"/>
                <a:gd name="T9" fmla="*/ 0 h 12"/>
                <a:gd name="T10" fmla="*/ 132 w 138"/>
                <a:gd name="T11" fmla="*/ 0 h 12"/>
                <a:gd name="T12" fmla="*/ 138 w 138"/>
                <a:gd name="T13" fmla="*/ 6 h 12"/>
                <a:gd name="T14" fmla="*/ 138 w 138"/>
                <a:gd name="T15" fmla="*/ 6 h 12"/>
                <a:gd name="T16" fmla="*/ 132 w 13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2">
                  <a:moveTo>
                    <a:pt x="132" y="12"/>
                  </a:moveTo>
                  <a:cubicBezTo>
                    <a:pt x="6" y="12"/>
                    <a:pt x="6" y="12"/>
                    <a:pt x="6" y="12"/>
                  </a:cubicBezTo>
                  <a:cubicBezTo>
                    <a:pt x="3" y="12"/>
                    <a:pt x="0" y="9"/>
                    <a:pt x="0" y="6"/>
                  </a:cubicBezTo>
                  <a:cubicBezTo>
                    <a:pt x="0" y="6"/>
                    <a:pt x="0" y="6"/>
                    <a:pt x="0" y="6"/>
                  </a:cubicBezTo>
                  <a:cubicBezTo>
                    <a:pt x="0" y="3"/>
                    <a:pt x="3" y="0"/>
                    <a:pt x="6" y="0"/>
                  </a:cubicBezTo>
                  <a:cubicBezTo>
                    <a:pt x="132" y="0"/>
                    <a:pt x="132" y="0"/>
                    <a:pt x="132" y="0"/>
                  </a:cubicBezTo>
                  <a:cubicBezTo>
                    <a:pt x="135" y="0"/>
                    <a:pt x="138" y="3"/>
                    <a:pt x="138" y="6"/>
                  </a:cubicBezTo>
                  <a:cubicBezTo>
                    <a:pt x="138" y="6"/>
                    <a:pt x="138" y="6"/>
                    <a:pt x="138" y="6"/>
                  </a:cubicBezTo>
                  <a:cubicBezTo>
                    <a:pt x="138" y="9"/>
                    <a:pt x="135" y="12"/>
                    <a:pt x="132" y="12"/>
                  </a:cubicBezTo>
                  <a:close/>
                </a:path>
              </a:pathLst>
            </a:custGeom>
            <a:solidFill>
              <a:srgbClr val="E0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1" name="Freeform 121">
              <a:extLst>
                <a:ext uri="{FF2B5EF4-FFF2-40B4-BE49-F238E27FC236}">
                  <a16:creationId xmlns:a16="http://schemas.microsoft.com/office/drawing/2014/main" id="{299E0597-424C-49BB-AB9F-CD5BC7B0C144}"/>
                </a:ext>
              </a:extLst>
            </p:cNvPr>
            <p:cNvSpPr>
              <a:spLocks/>
            </p:cNvSpPr>
            <p:nvPr/>
          </p:nvSpPr>
          <p:spPr bwMode="auto">
            <a:xfrm>
              <a:off x="18481675" y="4975225"/>
              <a:ext cx="142875" cy="30163"/>
            </a:xfrm>
            <a:custGeom>
              <a:avLst/>
              <a:gdLst>
                <a:gd name="T0" fmla="*/ 52 w 59"/>
                <a:gd name="T1" fmla="*/ 12 h 12"/>
                <a:gd name="T2" fmla="*/ 6 w 59"/>
                <a:gd name="T3" fmla="*/ 12 h 12"/>
                <a:gd name="T4" fmla="*/ 0 w 59"/>
                <a:gd name="T5" fmla="*/ 6 h 12"/>
                <a:gd name="T6" fmla="*/ 0 w 59"/>
                <a:gd name="T7" fmla="*/ 6 h 12"/>
                <a:gd name="T8" fmla="*/ 6 w 59"/>
                <a:gd name="T9" fmla="*/ 0 h 12"/>
                <a:gd name="T10" fmla="*/ 52 w 59"/>
                <a:gd name="T11" fmla="*/ 0 h 12"/>
                <a:gd name="T12" fmla="*/ 59 w 59"/>
                <a:gd name="T13" fmla="*/ 6 h 12"/>
                <a:gd name="T14" fmla="*/ 59 w 59"/>
                <a:gd name="T15" fmla="*/ 6 h 12"/>
                <a:gd name="T16" fmla="*/ 52 w 5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
                  <a:moveTo>
                    <a:pt x="52" y="12"/>
                  </a:moveTo>
                  <a:cubicBezTo>
                    <a:pt x="6" y="12"/>
                    <a:pt x="6" y="12"/>
                    <a:pt x="6" y="12"/>
                  </a:cubicBezTo>
                  <a:cubicBezTo>
                    <a:pt x="3" y="12"/>
                    <a:pt x="0" y="9"/>
                    <a:pt x="0" y="6"/>
                  </a:cubicBezTo>
                  <a:cubicBezTo>
                    <a:pt x="0" y="6"/>
                    <a:pt x="0" y="6"/>
                    <a:pt x="0" y="6"/>
                  </a:cubicBezTo>
                  <a:cubicBezTo>
                    <a:pt x="0" y="3"/>
                    <a:pt x="3" y="0"/>
                    <a:pt x="6" y="0"/>
                  </a:cubicBezTo>
                  <a:cubicBezTo>
                    <a:pt x="52" y="0"/>
                    <a:pt x="52" y="0"/>
                    <a:pt x="52" y="0"/>
                  </a:cubicBezTo>
                  <a:cubicBezTo>
                    <a:pt x="56" y="0"/>
                    <a:pt x="59" y="3"/>
                    <a:pt x="59" y="6"/>
                  </a:cubicBezTo>
                  <a:cubicBezTo>
                    <a:pt x="59" y="6"/>
                    <a:pt x="59" y="6"/>
                    <a:pt x="59" y="6"/>
                  </a:cubicBezTo>
                  <a:cubicBezTo>
                    <a:pt x="59" y="9"/>
                    <a:pt x="56" y="12"/>
                    <a:pt x="52"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2" name="Freeform 122">
              <a:extLst>
                <a:ext uri="{FF2B5EF4-FFF2-40B4-BE49-F238E27FC236}">
                  <a16:creationId xmlns:a16="http://schemas.microsoft.com/office/drawing/2014/main" id="{CE76FAA6-4363-41DB-8496-D3B56E57FB07}"/>
                </a:ext>
              </a:extLst>
            </p:cNvPr>
            <p:cNvSpPr>
              <a:spLocks/>
            </p:cNvSpPr>
            <p:nvPr/>
          </p:nvSpPr>
          <p:spPr bwMode="auto">
            <a:xfrm>
              <a:off x="18100675" y="5054600"/>
              <a:ext cx="628650" cy="28575"/>
            </a:xfrm>
            <a:custGeom>
              <a:avLst/>
              <a:gdLst>
                <a:gd name="T0" fmla="*/ 251 w 258"/>
                <a:gd name="T1" fmla="*/ 12 h 12"/>
                <a:gd name="T2" fmla="*/ 6 w 258"/>
                <a:gd name="T3" fmla="*/ 12 h 12"/>
                <a:gd name="T4" fmla="*/ 0 w 258"/>
                <a:gd name="T5" fmla="*/ 6 h 12"/>
                <a:gd name="T6" fmla="*/ 0 w 258"/>
                <a:gd name="T7" fmla="*/ 6 h 12"/>
                <a:gd name="T8" fmla="*/ 6 w 258"/>
                <a:gd name="T9" fmla="*/ 0 h 12"/>
                <a:gd name="T10" fmla="*/ 251 w 258"/>
                <a:gd name="T11" fmla="*/ 0 h 12"/>
                <a:gd name="T12" fmla="*/ 258 w 258"/>
                <a:gd name="T13" fmla="*/ 6 h 12"/>
                <a:gd name="T14" fmla="*/ 258 w 258"/>
                <a:gd name="T15" fmla="*/ 6 h 12"/>
                <a:gd name="T16" fmla="*/ 251 w 25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12">
                  <a:moveTo>
                    <a:pt x="251" y="12"/>
                  </a:moveTo>
                  <a:cubicBezTo>
                    <a:pt x="6" y="12"/>
                    <a:pt x="6" y="12"/>
                    <a:pt x="6" y="12"/>
                  </a:cubicBezTo>
                  <a:cubicBezTo>
                    <a:pt x="3" y="12"/>
                    <a:pt x="0" y="10"/>
                    <a:pt x="0" y="6"/>
                  </a:cubicBezTo>
                  <a:cubicBezTo>
                    <a:pt x="0" y="6"/>
                    <a:pt x="0" y="6"/>
                    <a:pt x="0" y="6"/>
                  </a:cubicBezTo>
                  <a:cubicBezTo>
                    <a:pt x="0" y="3"/>
                    <a:pt x="3" y="0"/>
                    <a:pt x="6" y="0"/>
                  </a:cubicBezTo>
                  <a:cubicBezTo>
                    <a:pt x="251" y="0"/>
                    <a:pt x="251" y="0"/>
                    <a:pt x="251" y="0"/>
                  </a:cubicBezTo>
                  <a:cubicBezTo>
                    <a:pt x="255" y="0"/>
                    <a:pt x="258" y="3"/>
                    <a:pt x="258" y="6"/>
                  </a:cubicBezTo>
                  <a:cubicBezTo>
                    <a:pt x="258" y="6"/>
                    <a:pt x="258" y="6"/>
                    <a:pt x="258" y="6"/>
                  </a:cubicBezTo>
                  <a:cubicBezTo>
                    <a:pt x="258" y="10"/>
                    <a:pt x="255" y="12"/>
                    <a:pt x="251"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3" name="Freeform 123">
              <a:extLst>
                <a:ext uri="{FF2B5EF4-FFF2-40B4-BE49-F238E27FC236}">
                  <a16:creationId xmlns:a16="http://schemas.microsoft.com/office/drawing/2014/main" id="{2879CC43-E6FF-4CCD-BFAA-95F61C0CEECC}"/>
                </a:ext>
              </a:extLst>
            </p:cNvPr>
            <p:cNvSpPr>
              <a:spLocks/>
            </p:cNvSpPr>
            <p:nvPr/>
          </p:nvSpPr>
          <p:spPr bwMode="auto">
            <a:xfrm>
              <a:off x="18232438" y="5132388"/>
              <a:ext cx="496888" cy="31750"/>
            </a:xfrm>
            <a:custGeom>
              <a:avLst/>
              <a:gdLst>
                <a:gd name="T0" fmla="*/ 197 w 204"/>
                <a:gd name="T1" fmla="*/ 13 h 13"/>
                <a:gd name="T2" fmla="*/ 6 w 204"/>
                <a:gd name="T3" fmla="*/ 13 h 13"/>
                <a:gd name="T4" fmla="*/ 0 w 204"/>
                <a:gd name="T5" fmla="*/ 6 h 13"/>
                <a:gd name="T6" fmla="*/ 0 w 204"/>
                <a:gd name="T7" fmla="*/ 6 h 13"/>
                <a:gd name="T8" fmla="*/ 6 w 204"/>
                <a:gd name="T9" fmla="*/ 0 h 13"/>
                <a:gd name="T10" fmla="*/ 197 w 204"/>
                <a:gd name="T11" fmla="*/ 0 h 13"/>
                <a:gd name="T12" fmla="*/ 204 w 204"/>
                <a:gd name="T13" fmla="*/ 6 h 13"/>
                <a:gd name="T14" fmla="*/ 204 w 204"/>
                <a:gd name="T15" fmla="*/ 6 h 13"/>
                <a:gd name="T16" fmla="*/ 197 w 20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3">
                  <a:moveTo>
                    <a:pt x="197" y="13"/>
                  </a:moveTo>
                  <a:cubicBezTo>
                    <a:pt x="6" y="13"/>
                    <a:pt x="6" y="13"/>
                    <a:pt x="6" y="13"/>
                  </a:cubicBezTo>
                  <a:cubicBezTo>
                    <a:pt x="3" y="13"/>
                    <a:pt x="0" y="10"/>
                    <a:pt x="0" y="6"/>
                  </a:cubicBezTo>
                  <a:cubicBezTo>
                    <a:pt x="0" y="6"/>
                    <a:pt x="0" y="6"/>
                    <a:pt x="0" y="6"/>
                  </a:cubicBezTo>
                  <a:cubicBezTo>
                    <a:pt x="0" y="3"/>
                    <a:pt x="3" y="0"/>
                    <a:pt x="6" y="0"/>
                  </a:cubicBezTo>
                  <a:cubicBezTo>
                    <a:pt x="197" y="0"/>
                    <a:pt x="197" y="0"/>
                    <a:pt x="197" y="0"/>
                  </a:cubicBezTo>
                  <a:cubicBezTo>
                    <a:pt x="201" y="0"/>
                    <a:pt x="204" y="3"/>
                    <a:pt x="204" y="6"/>
                  </a:cubicBezTo>
                  <a:cubicBezTo>
                    <a:pt x="204" y="6"/>
                    <a:pt x="204" y="6"/>
                    <a:pt x="204" y="6"/>
                  </a:cubicBezTo>
                  <a:cubicBezTo>
                    <a:pt x="204" y="10"/>
                    <a:pt x="201" y="13"/>
                    <a:pt x="197" y="13"/>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4" name="Freeform 124">
              <a:extLst>
                <a:ext uri="{FF2B5EF4-FFF2-40B4-BE49-F238E27FC236}">
                  <a16:creationId xmlns:a16="http://schemas.microsoft.com/office/drawing/2014/main" id="{1C7AD024-435E-4535-B198-5A309545065C}"/>
                </a:ext>
              </a:extLst>
            </p:cNvPr>
            <p:cNvSpPr>
              <a:spLocks/>
            </p:cNvSpPr>
            <p:nvPr/>
          </p:nvSpPr>
          <p:spPr bwMode="auto">
            <a:xfrm>
              <a:off x="18800763" y="5054600"/>
              <a:ext cx="331788" cy="28575"/>
            </a:xfrm>
            <a:custGeom>
              <a:avLst/>
              <a:gdLst>
                <a:gd name="T0" fmla="*/ 130 w 136"/>
                <a:gd name="T1" fmla="*/ 12 h 12"/>
                <a:gd name="T2" fmla="*/ 6 w 136"/>
                <a:gd name="T3" fmla="*/ 12 h 12"/>
                <a:gd name="T4" fmla="*/ 0 w 136"/>
                <a:gd name="T5" fmla="*/ 6 h 12"/>
                <a:gd name="T6" fmla="*/ 0 w 136"/>
                <a:gd name="T7" fmla="*/ 6 h 12"/>
                <a:gd name="T8" fmla="*/ 6 w 136"/>
                <a:gd name="T9" fmla="*/ 0 h 12"/>
                <a:gd name="T10" fmla="*/ 130 w 136"/>
                <a:gd name="T11" fmla="*/ 0 h 12"/>
                <a:gd name="T12" fmla="*/ 136 w 136"/>
                <a:gd name="T13" fmla="*/ 6 h 12"/>
                <a:gd name="T14" fmla="*/ 136 w 136"/>
                <a:gd name="T15" fmla="*/ 6 h 12"/>
                <a:gd name="T16" fmla="*/ 130 w 1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
                  <a:moveTo>
                    <a:pt x="130" y="12"/>
                  </a:moveTo>
                  <a:cubicBezTo>
                    <a:pt x="6" y="12"/>
                    <a:pt x="6" y="12"/>
                    <a:pt x="6" y="12"/>
                  </a:cubicBezTo>
                  <a:cubicBezTo>
                    <a:pt x="2" y="12"/>
                    <a:pt x="0" y="10"/>
                    <a:pt x="0" y="6"/>
                  </a:cubicBezTo>
                  <a:cubicBezTo>
                    <a:pt x="0" y="6"/>
                    <a:pt x="0" y="6"/>
                    <a:pt x="0" y="6"/>
                  </a:cubicBezTo>
                  <a:cubicBezTo>
                    <a:pt x="0" y="3"/>
                    <a:pt x="2" y="0"/>
                    <a:pt x="6" y="0"/>
                  </a:cubicBezTo>
                  <a:cubicBezTo>
                    <a:pt x="130" y="0"/>
                    <a:pt x="130" y="0"/>
                    <a:pt x="130" y="0"/>
                  </a:cubicBezTo>
                  <a:cubicBezTo>
                    <a:pt x="133" y="0"/>
                    <a:pt x="136" y="3"/>
                    <a:pt x="136" y="6"/>
                  </a:cubicBezTo>
                  <a:cubicBezTo>
                    <a:pt x="136" y="6"/>
                    <a:pt x="136" y="6"/>
                    <a:pt x="136" y="6"/>
                  </a:cubicBezTo>
                  <a:cubicBezTo>
                    <a:pt x="136" y="10"/>
                    <a:pt x="133" y="12"/>
                    <a:pt x="130" y="1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5" name="Freeform 125">
              <a:extLst>
                <a:ext uri="{FF2B5EF4-FFF2-40B4-BE49-F238E27FC236}">
                  <a16:creationId xmlns:a16="http://schemas.microsoft.com/office/drawing/2014/main" id="{27EDEA1E-5998-411E-80E7-4647FC8C1178}"/>
                </a:ext>
              </a:extLst>
            </p:cNvPr>
            <p:cNvSpPr>
              <a:spLocks/>
            </p:cNvSpPr>
            <p:nvPr/>
          </p:nvSpPr>
          <p:spPr bwMode="auto">
            <a:xfrm>
              <a:off x="19180175" y="5054600"/>
              <a:ext cx="331788" cy="28575"/>
            </a:xfrm>
            <a:custGeom>
              <a:avLst/>
              <a:gdLst>
                <a:gd name="T0" fmla="*/ 130 w 136"/>
                <a:gd name="T1" fmla="*/ 12 h 12"/>
                <a:gd name="T2" fmla="*/ 6 w 136"/>
                <a:gd name="T3" fmla="*/ 12 h 12"/>
                <a:gd name="T4" fmla="*/ 0 w 136"/>
                <a:gd name="T5" fmla="*/ 6 h 12"/>
                <a:gd name="T6" fmla="*/ 0 w 136"/>
                <a:gd name="T7" fmla="*/ 6 h 12"/>
                <a:gd name="T8" fmla="*/ 6 w 136"/>
                <a:gd name="T9" fmla="*/ 0 h 12"/>
                <a:gd name="T10" fmla="*/ 130 w 136"/>
                <a:gd name="T11" fmla="*/ 0 h 12"/>
                <a:gd name="T12" fmla="*/ 136 w 136"/>
                <a:gd name="T13" fmla="*/ 6 h 12"/>
                <a:gd name="T14" fmla="*/ 136 w 136"/>
                <a:gd name="T15" fmla="*/ 6 h 12"/>
                <a:gd name="T16" fmla="*/ 130 w 1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
                  <a:moveTo>
                    <a:pt x="130" y="12"/>
                  </a:moveTo>
                  <a:cubicBezTo>
                    <a:pt x="6" y="12"/>
                    <a:pt x="6" y="12"/>
                    <a:pt x="6" y="12"/>
                  </a:cubicBezTo>
                  <a:cubicBezTo>
                    <a:pt x="2" y="12"/>
                    <a:pt x="0" y="10"/>
                    <a:pt x="0" y="6"/>
                  </a:cubicBezTo>
                  <a:cubicBezTo>
                    <a:pt x="0" y="6"/>
                    <a:pt x="0" y="6"/>
                    <a:pt x="0" y="6"/>
                  </a:cubicBezTo>
                  <a:cubicBezTo>
                    <a:pt x="0" y="3"/>
                    <a:pt x="2" y="0"/>
                    <a:pt x="6" y="0"/>
                  </a:cubicBezTo>
                  <a:cubicBezTo>
                    <a:pt x="130" y="0"/>
                    <a:pt x="130" y="0"/>
                    <a:pt x="130" y="0"/>
                  </a:cubicBezTo>
                  <a:cubicBezTo>
                    <a:pt x="133" y="0"/>
                    <a:pt x="136" y="3"/>
                    <a:pt x="136" y="6"/>
                  </a:cubicBezTo>
                  <a:cubicBezTo>
                    <a:pt x="136" y="6"/>
                    <a:pt x="136" y="6"/>
                    <a:pt x="136" y="6"/>
                  </a:cubicBezTo>
                  <a:cubicBezTo>
                    <a:pt x="136" y="10"/>
                    <a:pt x="133" y="12"/>
                    <a:pt x="130" y="12"/>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6" name="Freeform 126">
              <a:extLst>
                <a:ext uri="{FF2B5EF4-FFF2-40B4-BE49-F238E27FC236}">
                  <a16:creationId xmlns:a16="http://schemas.microsoft.com/office/drawing/2014/main" id="{ACCB958C-3023-4FF5-A55B-3A629265AE4E}"/>
                </a:ext>
              </a:extLst>
            </p:cNvPr>
            <p:cNvSpPr>
              <a:spLocks/>
            </p:cNvSpPr>
            <p:nvPr/>
          </p:nvSpPr>
          <p:spPr bwMode="auto">
            <a:xfrm>
              <a:off x="18100675" y="5668963"/>
              <a:ext cx="336550" cy="28575"/>
            </a:xfrm>
            <a:custGeom>
              <a:avLst/>
              <a:gdLst>
                <a:gd name="T0" fmla="*/ 132 w 138"/>
                <a:gd name="T1" fmla="*/ 12 h 12"/>
                <a:gd name="T2" fmla="*/ 6 w 138"/>
                <a:gd name="T3" fmla="*/ 12 h 12"/>
                <a:gd name="T4" fmla="*/ 0 w 138"/>
                <a:gd name="T5" fmla="*/ 6 h 12"/>
                <a:gd name="T6" fmla="*/ 0 w 138"/>
                <a:gd name="T7" fmla="*/ 6 h 12"/>
                <a:gd name="T8" fmla="*/ 6 w 138"/>
                <a:gd name="T9" fmla="*/ 0 h 12"/>
                <a:gd name="T10" fmla="*/ 132 w 138"/>
                <a:gd name="T11" fmla="*/ 0 h 12"/>
                <a:gd name="T12" fmla="*/ 138 w 138"/>
                <a:gd name="T13" fmla="*/ 6 h 12"/>
                <a:gd name="T14" fmla="*/ 138 w 138"/>
                <a:gd name="T15" fmla="*/ 6 h 12"/>
                <a:gd name="T16" fmla="*/ 132 w 13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2">
                  <a:moveTo>
                    <a:pt x="132" y="12"/>
                  </a:moveTo>
                  <a:cubicBezTo>
                    <a:pt x="6" y="12"/>
                    <a:pt x="6" y="12"/>
                    <a:pt x="6" y="12"/>
                  </a:cubicBezTo>
                  <a:cubicBezTo>
                    <a:pt x="3" y="12"/>
                    <a:pt x="0" y="10"/>
                    <a:pt x="0" y="6"/>
                  </a:cubicBezTo>
                  <a:cubicBezTo>
                    <a:pt x="0" y="6"/>
                    <a:pt x="0" y="6"/>
                    <a:pt x="0" y="6"/>
                  </a:cubicBezTo>
                  <a:cubicBezTo>
                    <a:pt x="0" y="3"/>
                    <a:pt x="3" y="0"/>
                    <a:pt x="6" y="0"/>
                  </a:cubicBezTo>
                  <a:cubicBezTo>
                    <a:pt x="132" y="0"/>
                    <a:pt x="132" y="0"/>
                    <a:pt x="132" y="0"/>
                  </a:cubicBezTo>
                  <a:cubicBezTo>
                    <a:pt x="135" y="0"/>
                    <a:pt x="138" y="3"/>
                    <a:pt x="138" y="6"/>
                  </a:cubicBezTo>
                  <a:cubicBezTo>
                    <a:pt x="138" y="6"/>
                    <a:pt x="138" y="6"/>
                    <a:pt x="138" y="6"/>
                  </a:cubicBezTo>
                  <a:cubicBezTo>
                    <a:pt x="138" y="10"/>
                    <a:pt x="135" y="12"/>
                    <a:pt x="132" y="12"/>
                  </a:cubicBezTo>
                  <a:close/>
                </a:path>
              </a:pathLst>
            </a:custGeom>
            <a:solidFill>
              <a:srgbClr val="E0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7" name="Freeform 127">
              <a:extLst>
                <a:ext uri="{FF2B5EF4-FFF2-40B4-BE49-F238E27FC236}">
                  <a16:creationId xmlns:a16="http://schemas.microsoft.com/office/drawing/2014/main" id="{92E82E56-EB4E-4ADA-85C8-E1EC11C4271D}"/>
                </a:ext>
              </a:extLst>
            </p:cNvPr>
            <p:cNvSpPr>
              <a:spLocks/>
            </p:cNvSpPr>
            <p:nvPr/>
          </p:nvSpPr>
          <p:spPr bwMode="auto">
            <a:xfrm>
              <a:off x="18481675" y="5668963"/>
              <a:ext cx="142875" cy="28575"/>
            </a:xfrm>
            <a:custGeom>
              <a:avLst/>
              <a:gdLst>
                <a:gd name="T0" fmla="*/ 52 w 59"/>
                <a:gd name="T1" fmla="*/ 12 h 12"/>
                <a:gd name="T2" fmla="*/ 6 w 59"/>
                <a:gd name="T3" fmla="*/ 12 h 12"/>
                <a:gd name="T4" fmla="*/ 0 w 59"/>
                <a:gd name="T5" fmla="*/ 6 h 12"/>
                <a:gd name="T6" fmla="*/ 0 w 59"/>
                <a:gd name="T7" fmla="*/ 6 h 12"/>
                <a:gd name="T8" fmla="*/ 6 w 59"/>
                <a:gd name="T9" fmla="*/ 0 h 12"/>
                <a:gd name="T10" fmla="*/ 52 w 59"/>
                <a:gd name="T11" fmla="*/ 0 h 12"/>
                <a:gd name="T12" fmla="*/ 59 w 59"/>
                <a:gd name="T13" fmla="*/ 6 h 12"/>
                <a:gd name="T14" fmla="*/ 59 w 59"/>
                <a:gd name="T15" fmla="*/ 6 h 12"/>
                <a:gd name="T16" fmla="*/ 52 w 5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
                  <a:moveTo>
                    <a:pt x="52" y="12"/>
                  </a:moveTo>
                  <a:cubicBezTo>
                    <a:pt x="6" y="12"/>
                    <a:pt x="6" y="12"/>
                    <a:pt x="6" y="12"/>
                  </a:cubicBezTo>
                  <a:cubicBezTo>
                    <a:pt x="3" y="12"/>
                    <a:pt x="0" y="10"/>
                    <a:pt x="0" y="6"/>
                  </a:cubicBezTo>
                  <a:cubicBezTo>
                    <a:pt x="0" y="6"/>
                    <a:pt x="0" y="6"/>
                    <a:pt x="0" y="6"/>
                  </a:cubicBezTo>
                  <a:cubicBezTo>
                    <a:pt x="0" y="3"/>
                    <a:pt x="3" y="0"/>
                    <a:pt x="6" y="0"/>
                  </a:cubicBezTo>
                  <a:cubicBezTo>
                    <a:pt x="52" y="0"/>
                    <a:pt x="52" y="0"/>
                    <a:pt x="52" y="0"/>
                  </a:cubicBezTo>
                  <a:cubicBezTo>
                    <a:pt x="56" y="0"/>
                    <a:pt x="59" y="3"/>
                    <a:pt x="59" y="6"/>
                  </a:cubicBezTo>
                  <a:cubicBezTo>
                    <a:pt x="59" y="6"/>
                    <a:pt x="59" y="6"/>
                    <a:pt x="59" y="6"/>
                  </a:cubicBezTo>
                  <a:cubicBezTo>
                    <a:pt x="59" y="10"/>
                    <a:pt x="56" y="12"/>
                    <a:pt x="52"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8" name="Freeform 128">
              <a:extLst>
                <a:ext uri="{FF2B5EF4-FFF2-40B4-BE49-F238E27FC236}">
                  <a16:creationId xmlns:a16="http://schemas.microsoft.com/office/drawing/2014/main" id="{F05868B9-FA10-448C-AE35-0FF51EA4D69C}"/>
                </a:ext>
              </a:extLst>
            </p:cNvPr>
            <p:cNvSpPr>
              <a:spLocks/>
            </p:cNvSpPr>
            <p:nvPr/>
          </p:nvSpPr>
          <p:spPr bwMode="auto">
            <a:xfrm>
              <a:off x="18100675" y="5746750"/>
              <a:ext cx="628650" cy="31750"/>
            </a:xfrm>
            <a:custGeom>
              <a:avLst/>
              <a:gdLst>
                <a:gd name="T0" fmla="*/ 251 w 258"/>
                <a:gd name="T1" fmla="*/ 13 h 13"/>
                <a:gd name="T2" fmla="*/ 6 w 258"/>
                <a:gd name="T3" fmla="*/ 13 h 13"/>
                <a:gd name="T4" fmla="*/ 0 w 258"/>
                <a:gd name="T5" fmla="*/ 6 h 13"/>
                <a:gd name="T6" fmla="*/ 0 w 258"/>
                <a:gd name="T7" fmla="*/ 6 h 13"/>
                <a:gd name="T8" fmla="*/ 6 w 258"/>
                <a:gd name="T9" fmla="*/ 0 h 13"/>
                <a:gd name="T10" fmla="*/ 251 w 258"/>
                <a:gd name="T11" fmla="*/ 0 h 13"/>
                <a:gd name="T12" fmla="*/ 258 w 258"/>
                <a:gd name="T13" fmla="*/ 6 h 13"/>
                <a:gd name="T14" fmla="*/ 258 w 258"/>
                <a:gd name="T15" fmla="*/ 6 h 13"/>
                <a:gd name="T16" fmla="*/ 251 w 258"/>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13">
                  <a:moveTo>
                    <a:pt x="251" y="13"/>
                  </a:moveTo>
                  <a:cubicBezTo>
                    <a:pt x="6" y="13"/>
                    <a:pt x="6" y="13"/>
                    <a:pt x="6" y="13"/>
                  </a:cubicBezTo>
                  <a:cubicBezTo>
                    <a:pt x="3" y="13"/>
                    <a:pt x="0" y="10"/>
                    <a:pt x="0" y="6"/>
                  </a:cubicBezTo>
                  <a:cubicBezTo>
                    <a:pt x="0" y="6"/>
                    <a:pt x="0" y="6"/>
                    <a:pt x="0" y="6"/>
                  </a:cubicBezTo>
                  <a:cubicBezTo>
                    <a:pt x="0" y="3"/>
                    <a:pt x="3" y="0"/>
                    <a:pt x="6" y="0"/>
                  </a:cubicBezTo>
                  <a:cubicBezTo>
                    <a:pt x="251" y="0"/>
                    <a:pt x="251" y="0"/>
                    <a:pt x="251" y="0"/>
                  </a:cubicBezTo>
                  <a:cubicBezTo>
                    <a:pt x="255" y="0"/>
                    <a:pt x="258" y="3"/>
                    <a:pt x="258" y="6"/>
                  </a:cubicBezTo>
                  <a:cubicBezTo>
                    <a:pt x="258" y="6"/>
                    <a:pt x="258" y="6"/>
                    <a:pt x="258" y="6"/>
                  </a:cubicBezTo>
                  <a:cubicBezTo>
                    <a:pt x="258" y="10"/>
                    <a:pt x="255" y="13"/>
                    <a:pt x="251" y="1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9" name="Freeform 129">
              <a:extLst>
                <a:ext uri="{FF2B5EF4-FFF2-40B4-BE49-F238E27FC236}">
                  <a16:creationId xmlns:a16="http://schemas.microsoft.com/office/drawing/2014/main" id="{74F72FEC-2289-4941-BE82-D9743750FC2C}"/>
                </a:ext>
              </a:extLst>
            </p:cNvPr>
            <p:cNvSpPr>
              <a:spLocks/>
            </p:cNvSpPr>
            <p:nvPr/>
          </p:nvSpPr>
          <p:spPr bwMode="auto">
            <a:xfrm>
              <a:off x="18100675" y="5918200"/>
              <a:ext cx="700088" cy="31750"/>
            </a:xfrm>
            <a:custGeom>
              <a:avLst/>
              <a:gdLst>
                <a:gd name="T0" fmla="*/ 281 w 287"/>
                <a:gd name="T1" fmla="*/ 13 h 13"/>
                <a:gd name="T2" fmla="*/ 6 w 287"/>
                <a:gd name="T3" fmla="*/ 13 h 13"/>
                <a:gd name="T4" fmla="*/ 0 w 287"/>
                <a:gd name="T5" fmla="*/ 7 h 13"/>
                <a:gd name="T6" fmla="*/ 0 w 287"/>
                <a:gd name="T7" fmla="*/ 7 h 13"/>
                <a:gd name="T8" fmla="*/ 6 w 287"/>
                <a:gd name="T9" fmla="*/ 0 h 13"/>
                <a:gd name="T10" fmla="*/ 281 w 287"/>
                <a:gd name="T11" fmla="*/ 0 h 13"/>
                <a:gd name="T12" fmla="*/ 287 w 287"/>
                <a:gd name="T13" fmla="*/ 7 h 13"/>
                <a:gd name="T14" fmla="*/ 287 w 287"/>
                <a:gd name="T15" fmla="*/ 7 h 13"/>
                <a:gd name="T16" fmla="*/ 281 w 28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13">
                  <a:moveTo>
                    <a:pt x="281" y="13"/>
                  </a:moveTo>
                  <a:cubicBezTo>
                    <a:pt x="6" y="13"/>
                    <a:pt x="6" y="13"/>
                    <a:pt x="6" y="13"/>
                  </a:cubicBezTo>
                  <a:cubicBezTo>
                    <a:pt x="3" y="13"/>
                    <a:pt x="0" y="10"/>
                    <a:pt x="0" y="7"/>
                  </a:cubicBezTo>
                  <a:cubicBezTo>
                    <a:pt x="0" y="7"/>
                    <a:pt x="0" y="7"/>
                    <a:pt x="0" y="7"/>
                  </a:cubicBezTo>
                  <a:cubicBezTo>
                    <a:pt x="0" y="3"/>
                    <a:pt x="3" y="0"/>
                    <a:pt x="6" y="0"/>
                  </a:cubicBezTo>
                  <a:cubicBezTo>
                    <a:pt x="281" y="0"/>
                    <a:pt x="281" y="0"/>
                    <a:pt x="281" y="0"/>
                  </a:cubicBezTo>
                  <a:cubicBezTo>
                    <a:pt x="284" y="0"/>
                    <a:pt x="287" y="3"/>
                    <a:pt x="287" y="7"/>
                  </a:cubicBezTo>
                  <a:cubicBezTo>
                    <a:pt x="287" y="7"/>
                    <a:pt x="287" y="7"/>
                    <a:pt x="287" y="7"/>
                  </a:cubicBezTo>
                  <a:cubicBezTo>
                    <a:pt x="287" y="10"/>
                    <a:pt x="284" y="13"/>
                    <a:pt x="281" y="1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0" name="Freeform 130">
              <a:extLst>
                <a:ext uri="{FF2B5EF4-FFF2-40B4-BE49-F238E27FC236}">
                  <a16:creationId xmlns:a16="http://schemas.microsoft.com/office/drawing/2014/main" id="{58506DA7-CCFA-43C8-A48B-9029AB85E60B}"/>
                </a:ext>
              </a:extLst>
            </p:cNvPr>
            <p:cNvSpPr>
              <a:spLocks/>
            </p:cNvSpPr>
            <p:nvPr/>
          </p:nvSpPr>
          <p:spPr bwMode="auto">
            <a:xfrm>
              <a:off x="18232438" y="5827713"/>
              <a:ext cx="784225" cy="28575"/>
            </a:xfrm>
            <a:custGeom>
              <a:avLst/>
              <a:gdLst>
                <a:gd name="T0" fmla="*/ 316 w 322"/>
                <a:gd name="T1" fmla="*/ 12 h 12"/>
                <a:gd name="T2" fmla="*/ 6 w 322"/>
                <a:gd name="T3" fmla="*/ 12 h 12"/>
                <a:gd name="T4" fmla="*/ 0 w 322"/>
                <a:gd name="T5" fmla="*/ 6 h 12"/>
                <a:gd name="T6" fmla="*/ 0 w 322"/>
                <a:gd name="T7" fmla="*/ 6 h 12"/>
                <a:gd name="T8" fmla="*/ 6 w 322"/>
                <a:gd name="T9" fmla="*/ 0 h 12"/>
                <a:gd name="T10" fmla="*/ 316 w 322"/>
                <a:gd name="T11" fmla="*/ 0 h 12"/>
                <a:gd name="T12" fmla="*/ 322 w 322"/>
                <a:gd name="T13" fmla="*/ 6 h 12"/>
                <a:gd name="T14" fmla="*/ 322 w 322"/>
                <a:gd name="T15" fmla="*/ 6 h 12"/>
                <a:gd name="T16" fmla="*/ 316 w 32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12">
                  <a:moveTo>
                    <a:pt x="316" y="12"/>
                  </a:moveTo>
                  <a:cubicBezTo>
                    <a:pt x="6" y="12"/>
                    <a:pt x="6" y="12"/>
                    <a:pt x="6" y="12"/>
                  </a:cubicBezTo>
                  <a:cubicBezTo>
                    <a:pt x="3" y="12"/>
                    <a:pt x="0" y="9"/>
                    <a:pt x="0" y="6"/>
                  </a:cubicBezTo>
                  <a:cubicBezTo>
                    <a:pt x="0" y="6"/>
                    <a:pt x="0" y="6"/>
                    <a:pt x="0" y="6"/>
                  </a:cubicBezTo>
                  <a:cubicBezTo>
                    <a:pt x="0" y="2"/>
                    <a:pt x="3" y="0"/>
                    <a:pt x="6" y="0"/>
                  </a:cubicBezTo>
                  <a:cubicBezTo>
                    <a:pt x="316" y="0"/>
                    <a:pt x="316" y="0"/>
                    <a:pt x="316" y="0"/>
                  </a:cubicBezTo>
                  <a:cubicBezTo>
                    <a:pt x="319" y="0"/>
                    <a:pt x="322" y="2"/>
                    <a:pt x="322" y="6"/>
                  </a:cubicBezTo>
                  <a:cubicBezTo>
                    <a:pt x="322" y="6"/>
                    <a:pt x="322" y="6"/>
                    <a:pt x="322" y="6"/>
                  </a:cubicBezTo>
                  <a:cubicBezTo>
                    <a:pt x="322" y="9"/>
                    <a:pt x="319" y="12"/>
                    <a:pt x="316" y="12"/>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1" name="Freeform 131">
              <a:extLst>
                <a:ext uri="{FF2B5EF4-FFF2-40B4-BE49-F238E27FC236}">
                  <a16:creationId xmlns:a16="http://schemas.microsoft.com/office/drawing/2014/main" id="{269C3FA9-2379-40E3-9C3B-6727D34FE13E}"/>
                </a:ext>
              </a:extLst>
            </p:cNvPr>
            <p:cNvSpPr>
              <a:spLocks/>
            </p:cNvSpPr>
            <p:nvPr/>
          </p:nvSpPr>
          <p:spPr bwMode="auto">
            <a:xfrm>
              <a:off x="18800763" y="5746750"/>
              <a:ext cx="511175" cy="31750"/>
            </a:xfrm>
            <a:custGeom>
              <a:avLst/>
              <a:gdLst>
                <a:gd name="T0" fmla="*/ 204 w 210"/>
                <a:gd name="T1" fmla="*/ 13 h 13"/>
                <a:gd name="T2" fmla="*/ 6 w 210"/>
                <a:gd name="T3" fmla="*/ 13 h 13"/>
                <a:gd name="T4" fmla="*/ 0 w 210"/>
                <a:gd name="T5" fmla="*/ 6 h 13"/>
                <a:gd name="T6" fmla="*/ 0 w 210"/>
                <a:gd name="T7" fmla="*/ 6 h 13"/>
                <a:gd name="T8" fmla="*/ 6 w 210"/>
                <a:gd name="T9" fmla="*/ 0 h 13"/>
                <a:gd name="T10" fmla="*/ 204 w 210"/>
                <a:gd name="T11" fmla="*/ 0 h 13"/>
                <a:gd name="T12" fmla="*/ 210 w 210"/>
                <a:gd name="T13" fmla="*/ 6 h 13"/>
                <a:gd name="T14" fmla="*/ 210 w 210"/>
                <a:gd name="T15" fmla="*/ 6 h 13"/>
                <a:gd name="T16" fmla="*/ 204 w 210"/>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
                  <a:moveTo>
                    <a:pt x="204" y="13"/>
                  </a:moveTo>
                  <a:cubicBezTo>
                    <a:pt x="6" y="13"/>
                    <a:pt x="6" y="13"/>
                    <a:pt x="6" y="13"/>
                  </a:cubicBezTo>
                  <a:cubicBezTo>
                    <a:pt x="2" y="13"/>
                    <a:pt x="0" y="10"/>
                    <a:pt x="0" y="6"/>
                  </a:cubicBezTo>
                  <a:cubicBezTo>
                    <a:pt x="0" y="6"/>
                    <a:pt x="0" y="6"/>
                    <a:pt x="0" y="6"/>
                  </a:cubicBezTo>
                  <a:cubicBezTo>
                    <a:pt x="0" y="3"/>
                    <a:pt x="2" y="0"/>
                    <a:pt x="6" y="0"/>
                  </a:cubicBezTo>
                  <a:cubicBezTo>
                    <a:pt x="204" y="0"/>
                    <a:pt x="204" y="0"/>
                    <a:pt x="204" y="0"/>
                  </a:cubicBezTo>
                  <a:cubicBezTo>
                    <a:pt x="207" y="0"/>
                    <a:pt x="210" y="3"/>
                    <a:pt x="210" y="6"/>
                  </a:cubicBezTo>
                  <a:cubicBezTo>
                    <a:pt x="210" y="6"/>
                    <a:pt x="210" y="6"/>
                    <a:pt x="210" y="6"/>
                  </a:cubicBezTo>
                  <a:cubicBezTo>
                    <a:pt x="210" y="10"/>
                    <a:pt x="207" y="13"/>
                    <a:pt x="204" y="13"/>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2" name="Freeform 132">
              <a:extLst>
                <a:ext uri="{FF2B5EF4-FFF2-40B4-BE49-F238E27FC236}">
                  <a16:creationId xmlns:a16="http://schemas.microsoft.com/office/drawing/2014/main" id="{2A8870A7-CF86-4FB8-AFA5-FA3490F7B80C}"/>
                </a:ext>
              </a:extLst>
            </p:cNvPr>
            <p:cNvSpPr>
              <a:spLocks/>
            </p:cNvSpPr>
            <p:nvPr/>
          </p:nvSpPr>
          <p:spPr bwMode="auto">
            <a:xfrm>
              <a:off x="17511713" y="4611688"/>
              <a:ext cx="301625" cy="30163"/>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10"/>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10"/>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3" name="Freeform 133">
              <a:extLst>
                <a:ext uri="{FF2B5EF4-FFF2-40B4-BE49-F238E27FC236}">
                  <a16:creationId xmlns:a16="http://schemas.microsoft.com/office/drawing/2014/main" id="{128618B3-FBBA-4C2C-B40D-E66F2D9D10EE}"/>
                </a:ext>
              </a:extLst>
            </p:cNvPr>
            <p:cNvSpPr>
              <a:spLocks/>
            </p:cNvSpPr>
            <p:nvPr/>
          </p:nvSpPr>
          <p:spPr bwMode="auto">
            <a:xfrm>
              <a:off x="17511713" y="4691063"/>
              <a:ext cx="301625" cy="31750"/>
            </a:xfrm>
            <a:custGeom>
              <a:avLst/>
              <a:gdLst>
                <a:gd name="T0" fmla="*/ 118 w 124"/>
                <a:gd name="T1" fmla="*/ 13 h 13"/>
                <a:gd name="T2" fmla="*/ 6 w 124"/>
                <a:gd name="T3" fmla="*/ 13 h 13"/>
                <a:gd name="T4" fmla="*/ 0 w 124"/>
                <a:gd name="T5" fmla="*/ 6 h 13"/>
                <a:gd name="T6" fmla="*/ 0 w 124"/>
                <a:gd name="T7" fmla="*/ 6 h 13"/>
                <a:gd name="T8" fmla="*/ 6 w 124"/>
                <a:gd name="T9" fmla="*/ 0 h 13"/>
                <a:gd name="T10" fmla="*/ 118 w 124"/>
                <a:gd name="T11" fmla="*/ 0 h 13"/>
                <a:gd name="T12" fmla="*/ 124 w 124"/>
                <a:gd name="T13" fmla="*/ 6 h 13"/>
                <a:gd name="T14" fmla="*/ 124 w 124"/>
                <a:gd name="T15" fmla="*/ 6 h 13"/>
                <a:gd name="T16" fmla="*/ 118 w 1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3">
                  <a:moveTo>
                    <a:pt x="118" y="13"/>
                  </a:moveTo>
                  <a:cubicBezTo>
                    <a:pt x="6" y="13"/>
                    <a:pt x="6" y="13"/>
                    <a:pt x="6" y="13"/>
                  </a:cubicBezTo>
                  <a:cubicBezTo>
                    <a:pt x="3" y="13"/>
                    <a:pt x="0" y="10"/>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10"/>
                    <a:pt x="122" y="13"/>
                    <a:pt x="118" y="13"/>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4" name="Freeform 134">
              <a:extLst>
                <a:ext uri="{FF2B5EF4-FFF2-40B4-BE49-F238E27FC236}">
                  <a16:creationId xmlns:a16="http://schemas.microsoft.com/office/drawing/2014/main" id="{7CEFE3E4-6BB9-4AC7-8BDE-74B0E3B512AD}"/>
                </a:ext>
              </a:extLst>
            </p:cNvPr>
            <p:cNvSpPr>
              <a:spLocks/>
            </p:cNvSpPr>
            <p:nvPr/>
          </p:nvSpPr>
          <p:spPr bwMode="auto">
            <a:xfrm>
              <a:off x="17511713" y="4770438"/>
              <a:ext cx="301625" cy="30163"/>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9"/>
                    <a:pt x="0" y="6"/>
                  </a:cubicBezTo>
                  <a:cubicBezTo>
                    <a:pt x="0" y="6"/>
                    <a:pt x="0" y="6"/>
                    <a:pt x="0" y="6"/>
                  </a:cubicBezTo>
                  <a:cubicBezTo>
                    <a:pt x="0" y="2"/>
                    <a:pt x="3" y="0"/>
                    <a:pt x="6" y="0"/>
                  </a:cubicBezTo>
                  <a:cubicBezTo>
                    <a:pt x="118" y="0"/>
                    <a:pt x="118" y="0"/>
                    <a:pt x="118" y="0"/>
                  </a:cubicBezTo>
                  <a:cubicBezTo>
                    <a:pt x="122" y="0"/>
                    <a:pt x="124" y="2"/>
                    <a:pt x="124" y="6"/>
                  </a:cubicBezTo>
                  <a:cubicBezTo>
                    <a:pt x="124" y="6"/>
                    <a:pt x="124" y="6"/>
                    <a:pt x="124" y="6"/>
                  </a:cubicBezTo>
                  <a:cubicBezTo>
                    <a:pt x="124" y="9"/>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5" name="Freeform 135">
              <a:extLst>
                <a:ext uri="{FF2B5EF4-FFF2-40B4-BE49-F238E27FC236}">
                  <a16:creationId xmlns:a16="http://schemas.microsoft.com/office/drawing/2014/main" id="{0AA032E8-0FA3-4A50-A5E6-D223FD46FE5F}"/>
                </a:ext>
              </a:extLst>
            </p:cNvPr>
            <p:cNvSpPr>
              <a:spLocks/>
            </p:cNvSpPr>
            <p:nvPr/>
          </p:nvSpPr>
          <p:spPr bwMode="auto">
            <a:xfrm>
              <a:off x="17594263" y="4849813"/>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2"/>
                    <a:pt x="3" y="0"/>
                    <a:pt x="6" y="0"/>
                  </a:cubicBezTo>
                  <a:cubicBezTo>
                    <a:pt x="102" y="0"/>
                    <a:pt x="102" y="0"/>
                    <a:pt x="102" y="0"/>
                  </a:cubicBezTo>
                  <a:cubicBezTo>
                    <a:pt x="106" y="0"/>
                    <a:pt x="108" y="2"/>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6" name="Freeform 136">
              <a:extLst>
                <a:ext uri="{FF2B5EF4-FFF2-40B4-BE49-F238E27FC236}">
                  <a16:creationId xmlns:a16="http://schemas.microsoft.com/office/drawing/2014/main" id="{E4688065-1E22-4221-AB90-A574B8AB67DB}"/>
                </a:ext>
              </a:extLst>
            </p:cNvPr>
            <p:cNvSpPr>
              <a:spLocks/>
            </p:cNvSpPr>
            <p:nvPr/>
          </p:nvSpPr>
          <p:spPr bwMode="auto">
            <a:xfrm>
              <a:off x="17594263" y="4927600"/>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3"/>
                    <a:pt x="3" y="0"/>
                    <a:pt x="6" y="0"/>
                  </a:cubicBezTo>
                  <a:cubicBezTo>
                    <a:pt x="102" y="0"/>
                    <a:pt x="102" y="0"/>
                    <a:pt x="102" y="0"/>
                  </a:cubicBezTo>
                  <a:cubicBezTo>
                    <a:pt x="106" y="0"/>
                    <a:pt x="108" y="3"/>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7" name="Freeform 137">
              <a:extLst>
                <a:ext uri="{FF2B5EF4-FFF2-40B4-BE49-F238E27FC236}">
                  <a16:creationId xmlns:a16="http://schemas.microsoft.com/office/drawing/2014/main" id="{79DE78E9-99BA-49A6-AC4D-E7B9F294C77B}"/>
                </a:ext>
              </a:extLst>
            </p:cNvPr>
            <p:cNvSpPr>
              <a:spLocks/>
            </p:cNvSpPr>
            <p:nvPr/>
          </p:nvSpPr>
          <p:spPr bwMode="auto">
            <a:xfrm>
              <a:off x="17594263" y="5005388"/>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10"/>
                    <a:pt x="0" y="6"/>
                  </a:cubicBezTo>
                  <a:cubicBezTo>
                    <a:pt x="0" y="6"/>
                    <a:pt x="0" y="6"/>
                    <a:pt x="0" y="6"/>
                  </a:cubicBezTo>
                  <a:cubicBezTo>
                    <a:pt x="0" y="3"/>
                    <a:pt x="3" y="0"/>
                    <a:pt x="6" y="0"/>
                  </a:cubicBezTo>
                  <a:cubicBezTo>
                    <a:pt x="102" y="0"/>
                    <a:pt x="102" y="0"/>
                    <a:pt x="102" y="0"/>
                  </a:cubicBezTo>
                  <a:cubicBezTo>
                    <a:pt x="106" y="0"/>
                    <a:pt x="108" y="3"/>
                    <a:pt x="108" y="6"/>
                  </a:cubicBezTo>
                  <a:cubicBezTo>
                    <a:pt x="108" y="6"/>
                    <a:pt x="108" y="6"/>
                    <a:pt x="108" y="6"/>
                  </a:cubicBezTo>
                  <a:cubicBezTo>
                    <a:pt x="108" y="10"/>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8" name="Freeform 138">
              <a:extLst>
                <a:ext uri="{FF2B5EF4-FFF2-40B4-BE49-F238E27FC236}">
                  <a16:creationId xmlns:a16="http://schemas.microsoft.com/office/drawing/2014/main" id="{A989FB3D-3F25-49B4-965F-370FB4C916A0}"/>
                </a:ext>
              </a:extLst>
            </p:cNvPr>
            <p:cNvSpPr>
              <a:spLocks/>
            </p:cNvSpPr>
            <p:nvPr/>
          </p:nvSpPr>
          <p:spPr bwMode="auto">
            <a:xfrm>
              <a:off x="17452975" y="5243513"/>
              <a:ext cx="236538" cy="30163"/>
            </a:xfrm>
            <a:custGeom>
              <a:avLst/>
              <a:gdLst>
                <a:gd name="T0" fmla="*/ 91 w 97"/>
                <a:gd name="T1" fmla="*/ 12 h 12"/>
                <a:gd name="T2" fmla="*/ 6 w 97"/>
                <a:gd name="T3" fmla="*/ 12 h 12"/>
                <a:gd name="T4" fmla="*/ 0 w 97"/>
                <a:gd name="T5" fmla="*/ 6 h 12"/>
                <a:gd name="T6" fmla="*/ 0 w 97"/>
                <a:gd name="T7" fmla="*/ 6 h 12"/>
                <a:gd name="T8" fmla="*/ 6 w 97"/>
                <a:gd name="T9" fmla="*/ 0 h 12"/>
                <a:gd name="T10" fmla="*/ 91 w 97"/>
                <a:gd name="T11" fmla="*/ 0 h 12"/>
                <a:gd name="T12" fmla="*/ 97 w 97"/>
                <a:gd name="T13" fmla="*/ 6 h 12"/>
                <a:gd name="T14" fmla="*/ 97 w 97"/>
                <a:gd name="T15" fmla="*/ 6 h 12"/>
                <a:gd name="T16" fmla="*/ 91 w 9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
                  <a:moveTo>
                    <a:pt x="91" y="12"/>
                  </a:moveTo>
                  <a:cubicBezTo>
                    <a:pt x="6" y="12"/>
                    <a:pt x="6" y="12"/>
                    <a:pt x="6" y="12"/>
                  </a:cubicBezTo>
                  <a:cubicBezTo>
                    <a:pt x="2" y="12"/>
                    <a:pt x="0" y="9"/>
                    <a:pt x="0" y="6"/>
                  </a:cubicBezTo>
                  <a:cubicBezTo>
                    <a:pt x="0" y="6"/>
                    <a:pt x="0" y="6"/>
                    <a:pt x="0" y="6"/>
                  </a:cubicBezTo>
                  <a:cubicBezTo>
                    <a:pt x="0" y="2"/>
                    <a:pt x="2" y="0"/>
                    <a:pt x="6" y="0"/>
                  </a:cubicBezTo>
                  <a:cubicBezTo>
                    <a:pt x="91" y="0"/>
                    <a:pt x="91" y="0"/>
                    <a:pt x="91" y="0"/>
                  </a:cubicBezTo>
                  <a:cubicBezTo>
                    <a:pt x="94" y="0"/>
                    <a:pt x="97" y="2"/>
                    <a:pt x="97" y="6"/>
                  </a:cubicBezTo>
                  <a:cubicBezTo>
                    <a:pt x="97" y="6"/>
                    <a:pt x="97" y="6"/>
                    <a:pt x="97" y="6"/>
                  </a:cubicBezTo>
                  <a:cubicBezTo>
                    <a:pt x="97" y="9"/>
                    <a:pt x="94" y="12"/>
                    <a:pt x="91"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9" name="Freeform 139">
              <a:extLst>
                <a:ext uri="{FF2B5EF4-FFF2-40B4-BE49-F238E27FC236}">
                  <a16:creationId xmlns:a16="http://schemas.microsoft.com/office/drawing/2014/main" id="{9DC8C109-5685-4878-AE6B-230F9C009B00}"/>
                </a:ext>
              </a:extLst>
            </p:cNvPr>
            <p:cNvSpPr>
              <a:spLocks/>
            </p:cNvSpPr>
            <p:nvPr/>
          </p:nvSpPr>
          <p:spPr bwMode="auto">
            <a:xfrm>
              <a:off x="17511713" y="5322888"/>
              <a:ext cx="301625" cy="28575"/>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9"/>
                    <a:pt x="0" y="6"/>
                  </a:cubicBezTo>
                  <a:cubicBezTo>
                    <a:pt x="0" y="6"/>
                    <a:pt x="0" y="6"/>
                    <a:pt x="0" y="6"/>
                  </a:cubicBezTo>
                  <a:cubicBezTo>
                    <a:pt x="0" y="2"/>
                    <a:pt x="3" y="0"/>
                    <a:pt x="6" y="0"/>
                  </a:cubicBezTo>
                  <a:cubicBezTo>
                    <a:pt x="118" y="0"/>
                    <a:pt x="118" y="0"/>
                    <a:pt x="118" y="0"/>
                  </a:cubicBezTo>
                  <a:cubicBezTo>
                    <a:pt x="122" y="0"/>
                    <a:pt x="124" y="2"/>
                    <a:pt x="124" y="6"/>
                  </a:cubicBezTo>
                  <a:cubicBezTo>
                    <a:pt x="124" y="6"/>
                    <a:pt x="124" y="6"/>
                    <a:pt x="124" y="6"/>
                  </a:cubicBezTo>
                  <a:cubicBezTo>
                    <a:pt x="124" y="9"/>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0" name="Freeform 140">
              <a:extLst>
                <a:ext uri="{FF2B5EF4-FFF2-40B4-BE49-F238E27FC236}">
                  <a16:creationId xmlns:a16="http://schemas.microsoft.com/office/drawing/2014/main" id="{04A0D447-7334-41FE-ACC5-446A9C8E949A}"/>
                </a:ext>
              </a:extLst>
            </p:cNvPr>
            <p:cNvSpPr>
              <a:spLocks/>
            </p:cNvSpPr>
            <p:nvPr/>
          </p:nvSpPr>
          <p:spPr bwMode="auto">
            <a:xfrm>
              <a:off x="17511713" y="5400675"/>
              <a:ext cx="301625" cy="28575"/>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9"/>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9"/>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1" name="Freeform 141">
              <a:extLst>
                <a:ext uri="{FF2B5EF4-FFF2-40B4-BE49-F238E27FC236}">
                  <a16:creationId xmlns:a16="http://schemas.microsoft.com/office/drawing/2014/main" id="{2E0B5F1C-CDF2-4967-A3DC-696F599DB8B9}"/>
                </a:ext>
              </a:extLst>
            </p:cNvPr>
            <p:cNvSpPr>
              <a:spLocks/>
            </p:cNvSpPr>
            <p:nvPr/>
          </p:nvSpPr>
          <p:spPr bwMode="auto">
            <a:xfrm>
              <a:off x="17511713" y="5478463"/>
              <a:ext cx="301625" cy="28575"/>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10"/>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10"/>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2" name="Freeform 142">
              <a:extLst>
                <a:ext uri="{FF2B5EF4-FFF2-40B4-BE49-F238E27FC236}">
                  <a16:creationId xmlns:a16="http://schemas.microsoft.com/office/drawing/2014/main" id="{69AD91D0-95B6-4390-AB0A-2E1F3D4EF4C6}"/>
                </a:ext>
              </a:extLst>
            </p:cNvPr>
            <p:cNvSpPr>
              <a:spLocks/>
            </p:cNvSpPr>
            <p:nvPr/>
          </p:nvSpPr>
          <p:spPr bwMode="auto">
            <a:xfrm>
              <a:off x="17594263" y="5556250"/>
              <a:ext cx="263525" cy="31750"/>
            </a:xfrm>
            <a:custGeom>
              <a:avLst/>
              <a:gdLst>
                <a:gd name="T0" fmla="*/ 102 w 108"/>
                <a:gd name="T1" fmla="*/ 13 h 13"/>
                <a:gd name="T2" fmla="*/ 6 w 108"/>
                <a:gd name="T3" fmla="*/ 13 h 13"/>
                <a:gd name="T4" fmla="*/ 0 w 108"/>
                <a:gd name="T5" fmla="*/ 6 h 13"/>
                <a:gd name="T6" fmla="*/ 0 w 108"/>
                <a:gd name="T7" fmla="*/ 6 h 13"/>
                <a:gd name="T8" fmla="*/ 6 w 108"/>
                <a:gd name="T9" fmla="*/ 0 h 13"/>
                <a:gd name="T10" fmla="*/ 102 w 108"/>
                <a:gd name="T11" fmla="*/ 0 h 13"/>
                <a:gd name="T12" fmla="*/ 108 w 108"/>
                <a:gd name="T13" fmla="*/ 6 h 13"/>
                <a:gd name="T14" fmla="*/ 108 w 108"/>
                <a:gd name="T15" fmla="*/ 6 h 13"/>
                <a:gd name="T16" fmla="*/ 102 w 108"/>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
                  <a:moveTo>
                    <a:pt x="102" y="13"/>
                  </a:moveTo>
                  <a:cubicBezTo>
                    <a:pt x="6" y="13"/>
                    <a:pt x="6" y="13"/>
                    <a:pt x="6" y="13"/>
                  </a:cubicBezTo>
                  <a:cubicBezTo>
                    <a:pt x="3" y="13"/>
                    <a:pt x="0" y="10"/>
                    <a:pt x="0" y="6"/>
                  </a:cubicBezTo>
                  <a:cubicBezTo>
                    <a:pt x="0" y="6"/>
                    <a:pt x="0" y="6"/>
                    <a:pt x="0" y="6"/>
                  </a:cubicBezTo>
                  <a:cubicBezTo>
                    <a:pt x="0" y="3"/>
                    <a:pt x="3" y="0"/>
                    <a:pt x="6" y="0"/>
                  </a:cubicBezTo>
                  <a:cubicBezTo>
                    <a:pt x="102" y="0"/>
                    <a:pt x="102" y="0"/>
                    <a:pt x="102" y="0"/>
                  </a:cubicBezTo>
                  <a:cubicBezTo>
                    <a:pt x="106" y="0"/>
                    <a:pt x="108" y="3"/>
                    <a:pt x="108" y="6"/>
                  </a:cubicBezTo>
                  <a:cubicBezTo>
                    <a:pt x="108" y="6"/>
                    <a:pt x="108" y="6"/>
                    <a:pt x="108" y="6"/>
                  </a:cubicBezTo>
                  <a:cubicBezTo>
                    <a:pt x="108" y="10"/>
                    <a:pt x="106" y="13"/>
                    <a:pt x="102" y="13"/>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3" name="Freeform 143">
              <a:extLst>
                <a:ext uri="{FF2B5EF4-FFF2-40B4-BE49-F238E27FC236}">
                  <a16:creationId xmlns:a16="http://schemas.microsoft.com/office/drawing/2014/main" id="{04E7F996-5BE4-493A-9EA9-D39D93DFC3D2}"/>
                </a:ext>
              </a:extLst>
            </p:cNvPr>
            <p:cNvSpPr>
              <a:spLocks/>
            </p:cNvSpPr>
            <p:nvPr/>
          </p:nvSpPr>
          <p:spPr bwMode="auto">
            <a:xfrm>
              <a:off x="17594263" y="5637213"/>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2"/>
                    <a:pt x="3" y="0"/>
                    <a:pt x="6" y="0"/>
                  </a:cubicBezTo>
                  <a:cubicBezTo>
                    <a:pt x="102" y="0"/>
                    <a:pt x="102" y="0"/>
                    <a:pt x="102" y="0"/>
                  </a:cubicBezTo>
                  <a:cubicBezTo>
                    <a:pt x="106" y="0"/>
                    <a:pt x="108" y="2"/>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4" name="Freeform 144">
              <a:extLst>
                <a:ext uri="{FF2B5EF4-FFF2-40B4-BE49-F238E27FC236}">
                  <a16:creationId xmlns:a16="http://schemas.microsoft.com/office/drawing/2014/main" id="{6CCE5721-2B6C-4845-96BE-BA937A98C482}"/>
                </a:ext>
              </a:extLst>
            </p:cNvPr>
            <p:cNvSpPr>
              <a:spLocks/>
            </p:cNvSpPr>
            <p:nvPr/>
          </p:nvSpPr>
          <p:spPr bwMode="auto">
            <a:xfrm>
              <a:off x="17594263" y="5715000"/>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2"/>
                    <a:pt x="3" y="0"/>
                    <a:pt x="6" y="0"/>
                  </a:cubicBezTo>
                  <a:cubicBezTo>
                    <a:pt x="102" y="0"/>
                    <a:pt x="102" y="0"/>
                    <a:pt x="102" y="0"/>
                  </a:cubicBezTo>
                  <a:cubicBezTo>
                    <a:pt x="106" y="0"/>
                    <a:pt x="108" y="2"/>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1" name="Group 170">
            <a:extLst>
              <a:ext uri="{FF2B5EF4-FFF2-40B4-BE49-F238E27FC236}">
                <a16:creationId xmlns:a16="http://schemas.microsoft.com/office/drawing/2014/main" id="{A9F13DAD-815B-4270-9DF2-9D9E77B60208}"/>
              </a:ext>
            </a:extLst>
          </p:cNvPr>
          <p:cNvGrpSpPr/>
          <p:nvPr/>
        </p:nvGrpSpPr>
        <p:grpSpPr>
          <a:xfrm>
            <a:off x="3996851" y="3034101"/>
            <a:ext cx="1176184" cy="1481739"/>
            <a:chOff x="22037675" y="4600575"/>
            <a:chExt cx="2352675" cy="2963863"/>
          </a:xfrm>
        </p:grpSpPr>
        <p:sp>
          <p:nvSpPr>
            <p:cNvPr id="145" name="Rectangle 145">
              <a:extLst>
                <a:ext uri="{FF2B5EF4-FFF2-40B4-BE49-F238E27FC236}">
                  <a16:creationId xmlns:a16="http://schemas.microsoft.com/office/drawing/2014/main" id="{AA0CA324-85D8-4F58-AFDC-FDFA09353382}"/>
                </a:ext>
              </a:extLst>
            </p:cNvPr>
            <p:cNvSpPr>
              <a:spLocks noChangeArrowheads="1"/>
            </p:cNvSpPr>
            <p:nvPr/>
          </p:nvSpPr>
          <p:spPr bwMode="auto">
            <a:xfrm>
              <a:off x="22753638" y="5265738"/>
              <a:ext cx="195263" cy="266700"/>
            </a:xfrm>
            <a:prstGeom prst="rect">
              <a:avLst/>
            </a:prstGeom>
            <a:solidFill>
              <a:srgbClr val="F7E1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6" name="Freeform 146">
              <a:extLst>
                <a:ext uri="{FF2B5EF4-FFF2-40B4-BE49-F238E27FC236}">
                  <a16:creationId xmlns:a16="http://schemas.microsoft.com/office/drawing/2014/main" id="{4E45FB0E-D7D0-4617-AD46-757E105C6013}"/>
                </a:ext>
              </a:extLst>
            </p:cNvPr>
            <p:cNvSpPr>
              <a:spLocks/>
            </p:cNvSpPr>
            <p:nvPr/>
          </p:nvSpPr>
          <p:spPr bwMode="auto">
            <a:xfrm>
              <a:off x="22947313" y="5487988"/>
              <a:ext cx="808038" cy="949325"/>
            </a:xfrm>
            <a:custGeom>
              <a:avLst/>
              <a:gdLst>
                <a:gd name="T0" fmla="*/ 30 w 332"/>
                <a:gd name="T1" fmla="*/ 33 h 389"/>
                <a:gd name="T2" fmla="*/ 88 w 332"/>
                <a:gd name="T3" fmla="*/ 14 h 389"/>
                <a:gd name="T4" fmla="*/ 119 w 332"/>
                <a:gd name="T5" fmla="*/ 59 h 389"/>
                <a:gd name="T6" fmla="*/ 123 w 332"/>
                <a:gd name="T7" fmla="*/ 287 h 389"/>
                <a:gd name="T8" fmla="*/ 332 w 332"/>
                <a:gd name="T9" fmla="*/ 195 h 389"/>
                <a:gd name="T10" fmla="*/ 325 w 332"/>
                <a:gd name="T11" fmla="*/ 252 h 389"/>
                <a:gd name="T12" fmla="*/ 103 w 332"/>
                <a:gd name="T13" fmla="*/ 381 h 389"/>
                <a:gd name="T14" fmla="*/ 67 w 332"/>
                <a:gd name="T15" fmla="*/ 369 h 389"/>
                <a:gd name="T16" fmla="*/ 30 w 332"/>
                <a:gd name="T17" fmla="*/ 33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389">
                  <a:moveTo>
                    <a:pt x="30" y="33"/>
                  </a:moveTo>
                  <a:cubicBezTo>
                    <a:pt x="46" y="7"/>
                    <a:pt x="66" y="0"/>
                    <a:pt x="88" y="14"/>
                  </a:cubicBezTo>
                  <a:cubicBezTo>
                    <a:pt x="105" y="24"/>
                    <a:pt x="115" y="40"/>
                    <a:pt x="119" y="59"/>
                  </a:cubicBezTo>
                  <a:cubicBezTo>
                    <a:pt x="129" y="107"/>
                    <a:pt x="129" y="188"/>
                    <a:pt x="123" y="287"/>
                  </a:cubicBezTo>
                  <a:cubicBezTo>
                    <a:pt x="332" y="195"/>
                    <a:pt x="332" y="195"/>
                    <a:pt x="332" y="195"/>
                  </a:cubicBezTo>
                  <a:cubicBezTo>
                    <a:pt x="325" y="252"/>
                    <a:pt x="325" y="252"/>
                    <a:pt x="325" y="252"/>
                  </a:cubicBezTo>
                  <a:cubicBezTo>
                    <a:pt x="103" y="381"/>
                    <a:pt x="103" y="381"/>
                    <a:pt x="103" y="381"/>
                  </a:cubicBezTo>
                  <a:cubicBezTo>
                    <a:pt x="90" y="389"/>
                    <a:pt x="73" y="383"/>
                    <a:pt x="67" y="369"/>
                  </a:cubicBezTo>
                  <a:cubicBezTo>
                    <a:pt x="21" y="266"/>
                    <a:pt x="0" y="156"/>
                    <a:pt x="30" y="33"/>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7" name="Freeform 147">
              <a:extLst>
                <a:ext uri="{FF2B5EF4-FFF2-40B4-BE49-F238E27FC236}">
                  <a16:creationId xmlns:a16="http://schemas.microsoft.com/office/drawing/2014/main" id="{EFAEC4E8-E433-494E-A9A5-CD8EF02439AB}"/>
                </a:ext>
              </a:extLst>
            </p:cNvPr>
            <p:cNvSpPr>
              <a:spLocks/>
            </p:cNvSpPr>
            <p:nvPr/>
          </p:nvSpPr>
          <p:spPr bwMode="auto">
            <a:xfrm>
              <a:off x="22432963" y="5473700"/>
              <a:ext cx="842963" cy="1319213"/>
            </a:xfrm>
            <a:custGeom>
              <a:avLst/>
              <a:gdLst>
                <a:gd name="T0" fmla="*/ 0 w 346"/>
                <a:gd name="T1" fmla="*/ 541 h 541"/>
                <a:gd name="T2" fmla="*/ 44 w 346"/>
                <a:gd name="T3" fmla="*/ 25 h 541"/>
                <a:gd name="T4" fmla="*/ 295 w 346"/>
                <a:gd name="T5" fmla="*/ 15 h 541"/>
                <a:gd name="T6" fmla="*/ 280 w 346"/>
                <a:gd name="T7" fmla="*/ 344 h 541"/>
                <a:gd name="T8" fmla="*/ 0 w 346"/>
                <a:gd name="T9" fmla="*/ 541 h 541"/>
              </a:gdLst>
              <a:ahLst/>
              <a:cxnLst>
                <a:cxn ang="0">
                  <a:pos x="T0" y="T1"/>
                </a:cxn>
                <a:cxn ang="0">
                  <a:pos x="T2" y="T3"/>
                </a:cxn>
                <a:cxn ang="0">
                  <a:pos x="T4" y="T5"/>
                </a:cxn>
                <a:cxn ang="0">
                  <a:pos x="T6" y="T7"/>
                </a:cxn>
                <a:cxn ang="0">
                  <a:pos x="T8" y="T9"/>
                </a:cxn>
              </a:cxnLst>
              <a:rect l="0" t="0" r="r" b="b"/>
              <a:pathLst>
                <a:path w="346" h="541">
                  <a:moveTo>
                    <a:pt x="0" y="541"/>
                  </a:moveTo>
                  <a:cubicBezTo>
                    <a:pt x="57" y="351"/>
                    <a:pt x="83" y="175"/>
                    <a:pt x="44" y="25"/>
                  </a:cubicBezTo>
                  <a:cubicBezTo>
                    <a:pt x="130" y="3"/>
                    <a:pt x="214" y="0"/>
                    <a:pt x="295" y="15"/>
                  </a:cubicBezTo>
                  <a:cubicBezTo>
                    <a:pt x="346" y="124"/>
                    <a:pt x="316" y="234"/>
                    <a:pt x="280" y="344"/>
                  </a:cubicBezTo>
                  <a:lnTo>
                    <a:pt x="0" y="54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8" name="Freeform 148">
              <a:extLst>
                <a:ext uri="{FF2B5EF4-FFF2-40B4-BE49-F238E27FC236}">
                  <a16:creationId xmlns:a16="http://schemas.microsoft.com/office/drawing/2014/main" id="{27741E08-4CA0-4AC7-8768-FDE76F1961D8}"/>
                </a:ext>
              </a:extLst>
            </p:cNvPr>
            <p:cNvSpPr>
              <a:spLocks/>
            </p:cNvSpPr>
            <p:nvPr/>
          </p:nvSpPr>
          <p:spPr bwMode="auto">
            <a:xfrm>
              <a:off x="22369463" y="5510213"/>
              <a:ext cx="811213" cy="954088"/>
            </a:xfrm>
            <a:custGeom>
              <a:avLst/>
              <a:gdLst>
                <a:gd name="T0" fmla="*/ 30 w 333"/>
                <a:gd name="T1" fmla="*/ 36 h 391"/>
                <a:gd name="T2" fmla="*/ 112 w 333"/>
                <a:gd name="T3" fmla="*/ 37 h 391"/>
                <a:gd name="T4" fmla="*/ 123 w 333"/>
                <a:gd name="T5" fmla="*/ 289 h 391"/>
                <a:gd name="T6" fmla="*/ 333 w 333"/>
                <a:gd name="T7" fmla="*/ 198 h 391"/>
                <a:gd name="T8" fmla="*/ 325 w 333"/>
                <a:gd name="T9" fmla="*/ 254 h 391"/>
                <a:gd name="T10" fmla="*/ 103 w 333"/>
                <a:gd name="T11" fmla="*/ 383 h 391"/>
                <a:gd name="T12" fmla="*/ 67 w 333"/>
                <a:gd name="T13" fmla="*/ 372 h 391"/>
                <a:gd name="T14" fmla="*/ 30 w 333"/>
                <a:gd name="T15" fmla="*/ 36 h 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91">
                  <a:moveTo>
                    <a:pt x="30" y="36"/>
                  </a:moveTo>
                  <a:cubicBezTo>
                    <a:pt x="52" y="1"/>
                    <a:pt x="79" y="0"/>
                    <a:pt x="112" y="37"/>
                  </a:cubicBezTo>
                  <a:cubicBezTo>
                    <a:pt x="129" y="79"/>
                    <a:pt x="130" y="172"/>
                    <a:pt x="123" y="289"/>
                  </a:cubicBezTo>
                  <a:cubicBezTo>
                    <a:pt x="333" y="198"/>
                    <a:pt x="333" y="198"/>
                    <a:pt x="333" y="198"/>
                  </a:cubicBezTo>
                  <a:cubicBezTo>
                    <a:pt x="325" y="254"/>
                    <a:pt x="325" y="254"/>
                    <a:pt x="325" y="254"/>
                  </a:cubicBezTo>
                  <a:cubicBezTo>
                    <a:pt x="103" y="383"/>
                    <a:pt x="103" y="383"/>
                    <a:pt x="103" y="383"/>
                  </a:cubicBezTo>
                  <a:cubicBezTo>
                    <a:pt x="90" y="391"/>
                    <a:pt x="73" y="386"/>
                    <a:pt x="67" y="372"/>
                  </a:cubicBezTo>
                  <a:cubicBezTo>
                    <a:pt x="22" y="268"/>
                    <a:pt x="0" y="158"/>
                    <a:pt x="30" y="36"/>
                  </a:cubicBez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9" name="Freeform 149">
              <a:extLst>
                <a:ext uri="{FF2B5EF4-FFF2-40B4-BE49-F238E27FC236}">
                  <a16:creationId xmlns:a16="http://schemas.microsoft.com/office/drawing/2014/main" id="{8853454D-760A-4E1C-8475-555410B4200A}"/>
                </a:ext>
              </a:extLst>
            </p:cNvPr>
            <p:cNvSpPr>
              <a:spLocks/>
            </p:cNvSpPr>
            <p:nvPr/>
          </p:nvSpPr>
          <p:spPr bwMode="auto">
            <a:xfrm>
              <a:off x="23102888" y="5691188"/>
              <a:ext cx="884238" cy="468313"/>
            </a:xfrm>
            <a:custGeom>
              <a:avLst/>
              <a:gdLst>
                <a:gd name="T0" fmla="*/ 4 w 363"/>
                <a:gd name="T1" fmla="*/ 168 h 192"/>
                <a:gd name="T2" fmla="*/ 68 w 363"/>
                <a:gd name="T3" fmla="*/ 11 h 192"/>
                <a:gd name="T4" fmla="*/ 83 w 363"/>
                <a:gd name="T5" fmla="*/ 0 h 192"/>
                <a:gd name="T6" fmla="*/ 343 w 363"/>
                <a:gd name="T7" fmla="*/ 1 h 192"/>
                <a:gd name="T8" fmla="*/ 359 w 363"/>
                <a:gd name="T9" fmla="*/ 23 h 192"/>
                <a:gd name="T10" fmla="*/ 315 w 363"/>
                <a:gd name="T11" fmla="*/ 161 h 192"/>
                <a:gd name="T12" fmla="*/ 300 w 363"/>
                <a:gd name="T13" fmla="*/ 172 h 192"/>
                <a:gd name="T14" fmla="*/ 21 w 363"/>
                <a:gd name="T15" fmla="*/ 191 h 192"/>
                <a:gd name="T16" fmla="*/ 4 w 363"/>
                <a:gd name="T17" fmla="*/ 1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192">
                  <a:moveTo>
                    <a:pt x="4" y="168"/>
                  </a:moveTo>
                  <a:cubicBezTo>
                    <a:pt x="68" y="11"/>
                    <a:pt x="68" y="11"/>
                    <a:pt x="68" y="11"/>
                  </a:cubicBezTo>
                  <a:cubicBezTo>
                    <a:pt x="70" y="4"/>
                    <a:pt x="76" y="0"/>
                    <a:pt x="83" y="0"/>
                  </a:cubicBezTo>
                  <a:cubicBezTo>
                    <a:pt x="343" y="1"/>
                    <a:pt x="343" y="1"/>
                    <a:pt x="343" y="1"/>
                  </a:cubicBezTo>
                  <a:cubicBezTo>
                    <a:pt x="355" y="1"/>
                    <a:pt x="363" y="12"/>
                    <a:pt x="359" y="23"/>
                  </a:cubicBezTo>
                  <a:cubicBezTo>
                    <a:pt x="315" y="161"/>
                    <a:pt x="315" y="161"/>
                    <a:pt x="315" y="161"/>
                  </a:cubicBezTo>
                  <a:cubicBezTo>
                    <a:pt x="312" y="167"/>
                    <a:pt x="307" y="172"/>
                    <a:pt x="300" y="172"/>
                  </a:cubicBezTo>
                  <a:cubicBezTo>
                    <a:pt x="21" y="191"/>
                    <a:pt x="21" y="191"/>
                    <a:pt x="21" y="191"/>
                  </a:cubicBezTo>
                  <a:cubicBezTo>
                    <a:pt x="9" y="192"/>
                    <a:pt x="0" y="180"/>
                    <a:pt x="4" y="168"/>
                  </a:cubicBezTo>
                  <a:close/>
                </a:path>
              </a:pathLst>
            </a:custGeom>
            <a:solidFill>
              <a:srgbClr val="C7D0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0" name="Freeform 150">
              <a:extLst>
                <a:ext uri="{FF2B5EF4-FFF2-40B4-BE49-F238E27FC236}">
                  <a16:creationId xmlns:a16="http://schemas.microsoft.com/office/drawing/2014/main" id="{A2E22BC5-5D42-4C81-8771-1A72B860FF96}"/>
                </a:ext>
              </a:extLst>
            </p:cNvPr>
            <p:cNvSpPr>
              <a:spLocks/>
            </p:cNvSpPr>
            <p:nvPr/>
          </p:nvSpPr>
          <p:spPr bwMode="auto">
            <a:xfrm>
              <a:off x="23139400" y="5710238"/>
              <a:ext cx="809625" cy="428625"/>
            </a:xfrm>
            <a:custGeom>
              <a:avLst/>
              <a:gdLst>
                <a:gd name="T0" fmla="*/ 5 w 332"/>
                <a:gd name="T1" fmla="*/ 154 h 176"/>
                <a:gd name="T2" fmla="*/ 62 w 332"/>
                <a:gd name="T3" fmla="*/ 10 h 176"/>
                <a:gd name="T4" fmla="*/ 77 w 332"/>
                <a:gd name="T5" fmla="*/ 0 h 176"/>
                <a:gd name="T6" fmla="*/ 314 w 332"/>
                <a:gd name="T7" fmla="*/ 1 h 176"/>
                <a:gd name="T8" fmla="*/ 329 w 332"/>
                <a:gd name="T9" fmla="*/ 21 h 176"/>
                <a:gd name="T10" fmla="*/ 288 w 332"/>
                <a:gd name="T11" fmla="*/ 147 h 176"/>
                <a:gd name="T12" fmla="*/ 274 w 332"/>
                <a:gd name="T13" fmla="*/ 158 h 176"/>
                <a:gd name="T14" fmla="*/ 20 w 332"/>
                <a:gd name="T15" fmla="*/ 175 h 176"/>
                <a:gd name="T16" fmla="*/ 5 w 332"/>
                <a:gd name="T17" fmla="*/ 1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176">
                  <a:moveTo>
                    <a:pt x="5" y="154"/>
                  </a:moveTo>
                  <a:cubicBezTo>
                    <a:pt x="62" y="10"/>
                    <a:pt x="62" y="10"/>
                    <a:pt x="62" y="10"/>
                  </a:cubicBezTo>
                  <a:cubicBezTo>
                    <a:pt x="65" y="4"/>
                    <a:pt x="70" y="0"/>
                    <a:pt x="77" y="0"/>
                  </a:cubicBezTo>
                  <a:cubicBezTo>
                    <a:pt x="314" y="1"/>
                    <a:pt x="314" y="1"/>
                    <a:pt x="314" y="1"/>
                  </a:cubicBezTo>
                  <a:cubicBezTo>
                    <a:pt x="325" y="1"/>
                    <a:pt x="332" y="11"/>
                    <a:pt x="329" y="21"/>
                  </a:cubicBezTo>
                  <a:cubicBezTo>
                    <a:pt x="288" y="147"/>
                    <a:pt x="288" y="147"/>
                    <a:pt x="288" y="147"/>
                  </a:cubicBezTo>
                  <a:cubicBezTo>
                    <a:pt x="286" y="153"/>
                    <a:pt x="281" y="157"/>
                    <a:pt x="274" y="158"/>
                  </a:cubicBezTo>
                  <a:cubicBezTo>
                    <a:pt x="20" y="175"/>
                    <a:pt x="20" y="175"/>
                    <a:pt x="20" y="175"/>
                  </a:cubicBezTo>
                  <a:cubicBezTo>
                    <a:pt x="9" y="176"/>
                    <a:pt x="0" y="165"/>
                    <a:pt x="5" y="154"/>
                  </a:cubicBezTo>
                  <a:close/>
                </a:path>
              </a:pathLst>
            </a:custGeom>
            <a:solidFill>
              <a:srgbClr val="CFD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1" name="Oval 151">
              <a:extLst>
                <a:ext uri="{FF2B5EF4-FFF2-40B4-BE49-F238E27FC236}">
                  <a16:creationId xmlns:a16="http://schemas.microsoft.com/office/drawing/2014/main" id="{2CED729F-CCB7-4187-B6A4-C5581BBF48E3}"/>
                </a:ext>
              </a:extLst>
            </p:cNvPr>
            <p:cNvSpPr>
              <a:spLocks noChangeArrowheads="1"/>
            </p:cNvSpPr>
            <p:nvPr/>
          </p:nvSpPr>
          <p:spPr bwMode="auto">
            <a:xfrm>
              <a:off x="23539450" y="5838825"/>
              <a:ext cx="79375" cy="74613"/>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2" name="Freeform 152">
              <a:extLst>
                <a:ext uri="{FF2B5EF4-FFF2-40B4-BE49-F238E27FC236}">
                  <a16:creationId xmlns:a16="http://schemas.microsoft.com/office/drawing/2014/main" id="{45CE594B-7EA0-4075-9EEB-DDA6E39B82C2}"/>
                </a:ext>
              </a:extLst>
            </p:cNvPr>
            <p:cNvSpPr>
              <a:spLocks/>
            </p:cNvSpPr>
            <p:nvPr/>
          </p:nvSpPr>
          <p:spPr bwMode="auto">
            <a:xfrm>
              <a:off x="24117300" y="7229475"/>
              <a:ext cx="273050" cy="330200"/>
            </a:xfrm>
            <a:custGeom>
              <a:avLst/>
              <a:gdLst>
                <a:gd name="T0" fmla="*/ 0 w 172"/>
                <a:gd name="T1" fmla="*/ 23 h 208"/>
                <a:gd name="T2" fmla="*/ 27 w 172"/>
                <a:gd name="T3" fmla="*/ 157 h 208"/>
                <a:gd name="T4" fmla="*/ 49 w 172"/>
                <a:gd name="T5" fmla="*/ 208 h 208"/>
                <a:gd name="T6" fmla="*/ 172 w 172"/>
                <a:gd name="T7" fmla="*/ 191 h 208"/>
                <a:gd name="T8" fmla="*/ 102 w 172"/>
                <a:gd name="T9" fmla="*/ 149 h 208"/>
                <a:gd name="T10" fmla="*/ 90 w 172"/>
                <a:gd name="T11" fmla="*/ 0 h 208"/>
                <a:gd name="T12" fmla="*/ 0 w 172"/>
                <a:gd name="T13" fmla="*/ 23 h 208"/>
              </a:gdLst>
              <a:ahLst/>
              <a:cxnLst>
                <a:cxn ang="0">
                  <a:pos x="T0" y="T1"/>
                </a:cxn>
                <a:cxn ang="0">
                  <a:pos x="T2" y="T3"/>
                </a:cxn>
                <a:cxn ang="0">
                  <a:pos x="T4" y="T5"/>
                </a:cxn>
                <a:cxn ang="0">
                  <a:pos x="T6" y="T7"/>
                </a:cxn>
                <a:cxn ang="0">
                  <a:pos x="T8" y="T9"/>
                </a:cxn>
                <a:cxn ang="0">
                  <a:pos x="T10" y="T11"/>
                </a:cxn>
                <a:cxn ang="0">
                  <a:pos x="T12" y="T13"/>
                </a:cxn>
              </a:cxnLst>
              <a:rect l="0" t="0" r="r" b="b"/>
              <a:pathLst>
                <a:path w="172" h="208">
                  <a:moveTo>
                    <a:pt x="0" y="23"/>
                  </a:moveTo>
                  <a:lnTo>
                    <a:pt x="27" y="157"/>
                  </a:lnTo>
                  <a:lnTo>
                    <a:pt x="49" y="208"/>
                  </a:lnTo>
                  <a:lnTo>
                    <a:pt x="172" y="191"/>
                  </a:lnTo>
                  <a:lnTo>
                    <a:pt x="102" y="149"/>
                  </a:lnTo>
                  <a:lnTo>
                    <a:pt x="90" y="0"/>
                  </a:lnTo>
                  <a:lnTo>
                    <a:pt x="0" y="23"/>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3" name="Freeform 153">
              <a:extLst>
                <a:ext uri="{FF2B5EF4-FFF2-40B4-BE49-F238E27FC236}">
                  <a16:creationId xmlns:a16="http://schemas.microsoft.com/office/drawing/2014/main" id="{3ACB54E4-3583-453E-92B3-F6A754BB435A}"/>
                </a:ext>
              </a:extLst>
            </p:cNvPr>
            <p:cNvSpPr>
              <a:spLocks/>
            </p:cNvSpPr>
            <p:nvPr/>
          </p:nvSpPr>
          <p:spPr bwMode="auto">
            <a:xfrm>
              <a:off x="22698075" y="5892800"/>
              <a:ext cx="1566863" cy="1377950"/>
            </a:xfrm>
            <a:custGeom>
              <a:avLst/>
              <a:gdLst>
                <a:gd name="T0" fmla="*/ 527 w 643"/>
                <a:gd name="T1" fmla="*/ 71 h 565"/>
                <a:gd name="T2" fmla="*/ 643 w 643"/>
                <a:gd name="T3" fmla="*/ 557 h 565"/>
                <a:gd name="T4" fmla="*/ 579 w 643"/>
                <a:gd name="T5" fmla="*/ 565 h 565"/>
                <a:gd name="T6" fmla="*/ 445 w 643"/>
                <a:gd name="T7" fmla="*/ 292 h 565"/>
                <a:gd name="T8" fmla="*/ 365 w 643"/>
                <a:gd name="T9" fmla="*/ 358 h 565"/>
                <a:gd name="T10" fmla="*/ 210 w 643"/>
                <a:gd name="T11" fmla="*/ 516 h 565"/>
                <a:gd name="T12" fmla="*/ 174 w 643"/>
                <a:gd name="T13" fmla="*/ 534 h 565"/>
                <a:gd name="T14" fmla="*/ 24 w 643"/>
                <a:gd name="T15" fmla="*/ 504 h 565"/>
                <a:gd name="T16" fmla="*/ 24 w 643"/>
                <a:gd name="T17" fmla="*/ 351 h 565"/>
                <a:gd name="T18" fmla="*/ 444 w 643"/>
                <a:gd name="T19" fmla="*/ 12 h 565"/>
                <a:gd name="T20" fmla="*/ 527 w 643"/>
                <a:gd name="T21" fmla="*/ 7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3" h="565">
                  <a:moveTo>
                    <a:pt x="527" y="71"/>
                  </a:moveTo>
                  <a:cubicBezTo>
                    <a:pt x="561" y="180"/>
                    <a:pt x="576" y="301"/>
                    <a:pt x="643" y="557"/>
                  </a:cubicBezTo>
                  <a:cubicBezTo>
                    <a:pt x="579" y="565"/>
                    <a:pt x="579" y="565"/>
                    <a:pt x="579" y="565"/>
                  </a:cubicBezTo>
                  <a:cubicBezTo>
                    <a:pt x="477" y="382"/>
                    <a:pt x="445" y="296"/>
                    <a:pt x="445" y="292"/>
                  </a:cubicBezTo>
                  <a:cubicBezTo>
                    <a:pt x="436" y="285"/>
                    <a:pt x="384" y="344"/>
                    <a:pt x="365" y="358"/>
                  </a:cubicBezTo>
                  <a:cubicBezTo>
                    <a:pt x="210" y="516"/>
                    <a:pt x="210" y="516"/>
                    <a:pt x="210" y="516"/>
                  </a:cubicBezTo>
                  <a:cubicBezTo>
                    <a:pt x="201" y="526"/>
                    <a:pt x="188" y="532"/>
                    <a:pt x="174" y="534"/>
                  </a:cubicBezTo>
                  <a:cubicBezTo>
                    <a:pt x="100" y="546"/>
                    <a:pt x="49" y="537"/>
                    <a:pt x="24" y="504"/>
                  </a:cubicBezTo>
                  <a:cubicBezTo>
                    <a:pt x="1" y="474"/>
                    <a:pt x="0" y="423"/>
                    <a:pt x="24" y="351"/>
                  </a:cubicBezTo>
                  <a:cubicBezTo>
                    <a:pt x="190" y="154"/>
                    <a:pt x="290" y="45"/>
                    <a:pt x="444" y="12"/>
                  </a:cubicBezTo>
                  <a:cubicBezTo>
                    <a:pt x="490" y="0"/>
                    <a:pt x="499" y="14"/>
                    <a:pt x="527" y="71"/>
                  </a:cubicBezTo>
                  <a:close/>
                </a:path>
              </a:pathLst>
            </a:custGeom>
            <a:solidFill>
              <a:srgbClr val="415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4" name="Freeform 154">
              <a:extLst>
                <a:ext uri="{FF2B5EF4-FFF2-40B4-BE49-F238E27FC236}">
                  <a16:creationId xmlns:a16="http://schemas.microsoft.com/office/drawing/2014/main" id="{01FBB0F1-B315-44A5-860E-131F2B9DC91C}"/>
                </a:ext>
              </a:extLst>
            </p:cNvPr>
            <p:cNvSpPr>
              <a:spLocks/>
            </p:cNvSpPr>
            <p:nvPr/>
          </p:nvSpPr>
          <p:spPr bwMode="auto">
            <a:xfrm>
              <a:off x="22756813" y="6337300"/>
              <a:ext cx="1028700" cy="887413"/>
            </a:xfrm>
            <a:custGeom>
              <a:avLst/>
              <a:gdLst>
                <a:gd name="T0" fmla="*/ 421 w 422"/>
                <a:gd name="T1" fmla="*/ 109 h 364"/>
                <a:gd name="T2" fmla="*/ 341 w 422"/>
                <a:gd name="T3" fmla="*/ 176 h 364"/>
                <a:gd name="T4" fmla="*/ 186 w 422"/>
                <a:gd name="T5" fmla="*/ 334 h 364"/>
                <a:gd name="T6" fmla="*/ 150 w 422"/>
                <a:gd name="T7" fmla="*/ 352 h 364"/>
                <a:gd name="T8" fmla="*/ 0 w 422"/>
                <a:gd name="T9" fmla="*/ 322 h 364"/>
                <a:gd name="T10" fmla="*/ 160 w 422"/>
                <a:gd name="T11" fmla="*/ 262 h 364"/>
                <a:gd name="T12" fmla="*/ 405 w 422"/>
                <a:gd name="T13" fmla="*/ 0 h 364"/>
                <a:gd name="T14" fmla="*/ 421 w 422"/>
                <a:gd name="T15" fmla="*/ 109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364">
                  <a:moveTo>
                    <a:pt x="421" y="109"/>
                  </a:moveTo>
                  <a:cubicBezTo>
                    <a:pt x="413" y="103"/>
                    <a:pt x="360" y="162"/>
                    <a:pt x="341" y="176"/>
                  </a:cubicBezTo>
                  <a:cubicBezTo>
                    <a:pt x="186" y="334"/>
                    <a:pt x="186" y="334"/>
                    <a:pt x="186" y="334"/>
                  </a:cubicBezTo>
                  <a:cubicBezTo>
                    <a:pt x="177" y="344"/>
                    <a:pt x="164" y="350"/>
                    <a:pt x="150" y="352"/>
                  </a:cubicBezTo>
                  <a:cubicBezTo>
                    <a:pt x="76" y="364"/>
                    <a:pt x="25" y="355"/>
                    <a:pt x="0" y="322"/>
                  </a:cubicBezTo>
                  <a:cubicBezTo>
                    <a:pt x="11" y="325"/>
                    <a:pt x="81" y="338"/>
                    <a:pt x="160" y="262"/>
                  </a:cubicBezTo>
                  <a:cubicBezTo>
                    <a:pt x="247" y="179"/>
                    <a:pt x="405" y="0"/>
                    <a:pt x="405" y="0"/>
                  </a:cubicBezTo>
                  <a:cubicBezTo>
                    <a:pt x="405" y="0"/>
                    <a:pt x="422" y="114"/>
                    <a:pt x="421" y="109"/>
                  </a:cubicBez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5" name="Freeform 155">
              <a:extLst>
                <a:ext uri="{FF2B5EF4-FFF2-40B4-BE49-F238E27FC236}">
                  <a16:creationId xmlns:a16="http://schemas.microsoft.com/office/drawing/2014/main" id="{00D26B00-46CF-40D5-9509-883BA5974BD5}"/>
                </a:ext>
              </a:extLst>
            </p:cNvPr>
            <p:cNvSpPr>
              <a:spLocks/>
            </p:cNvSpPr>
            <p:nvPr/>
          </p:nvSpPr>
          <p:spPr bwMode="auto">
            <a:xfrm>
              <a:off x="23358475" y="7245350"/>
              <a:ext cx="236538" cy="319088"/>
            </a:xfrm>
            <a:custGeom>
              <a:avLst/>
              <a:gdLst>
                <a:gd name="T0" fmla="*/ 0 w 149"/>
                <a:gd name="T1" fmla="*/ 12 h 201"/>
                <a:gd name="T2" fmla="*/ 9 w 149"/>
                <a:gd name="T3" fmla="*/ 147 h 201"/>
                <a:gd name="T4" fmla="*/ 25 w 149"/>
                <a:gd name="T5" fmla="*/ 201 h 201"/>
                <a:gd name="T6" fmla="*/ 149 w 149"/>
                <a:gd name="T7" fmla="*/ 201 h 201"/>
                <a:gd name="T8" fmla="*/ 86 w 149"/>
                <a:gd name="T9" fmla="*/ 150 h 201"/>
                <a:gd name="T10" fmla="*/ 94 w 149"/>
                <a:gd name="T11" fmla="*/ 0 h 201"/>
                <a:gd name="T12" fmla="*/ 0 w 149"/>
                <a:gd name="T13" fmla="*/ 12 h 201"/>
              </a:gdLst>
              <a:ahLst/>
              <a:cxnLst>
                <a:cxn ang="0">
                  <a:pos x="T0" y="T1"/>
                </a:cxn>
                <a:cxn ang="0">
                  <a:pos x="T2" y="T3"/>
                </a:cxn>
                <a:cxn ang="0">
                  <a:pos x="T4" y="T5"/>
                </a:cxn>
                <a:cxn ang="0">
                  <a:pos x="T6" y="T7"/>
                </a:cxn>
                <a:cxn ang="0">
                  <a:pos x="T8" y="T9"/>
                </a:cxn>
                <a:cxn ang="0">
                  <a:pos x="T10" y="T11"/>
                </a:cxn>
                <a:cxn ang="0">
                  <a:pos x="T12" y="T13"/>
                </a:cxn>
              </a:cxnLst>
              <a:rect l="0" t="0" r="r" b="b"/>
              <a:pathLst>
                <a:path w="149" h="201">
                  <a:moveTo>
                    <a:pt x="0" y="12"/>
                  </a:moveTo>
                  <a:lnTo>
                    <a:pt x="9" y="147"/>
                  </a:lnTo>
                  <a:lnTo>
                    <a:pt x="25" y="201"/>
                  </a:lnTo>
                  <a:lnTo>
                    <a:pt x="149" y="201"/>
                  </a:lnTo>
                  <a:lnTo>
                    <a:pt x="86" y="150"/>
                  </a:lnTo>
                  <a:lnTo>
                    <a:pt x="94" y="0"/>
                  </a:lnTo>
                  <a:lnTo>
                    <a:pt x="0" y="12"/>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6" name="Freeform 156">
              <a:extLst>
                <a:ext uri="{FF2B5EF4-FFF2-40B4-BE49-F238E27FC236}">
                  <a16:creationId xmlns:a16="http://schemas.microsoft.com/office/drawing/2014/main" id="{72FAC531-8C40-4926-B366-6941D234305F}"/>
                </a:ext>
              </a:extLst>
            </p:cNvPr>
            <p:cNvSpPr>
              <a:spLocks/>
            </p:cNvSpPr>
            <p:nvPr/>
          </p:nvSpPr>
          <p:spPr bwMode="auto">
            <a:xfrm>
              <a:off x="22374225" y="5886450"/>
              <a:ext cx="1398588" cy="1377950"/>
            </a:xfrm>
            <a:custGeom>
              <a:avLst/>
              <a:gdLst>
                <a:gd name="T0" fmla="*/ 574 w 574"/>
                <a:gd name="T1" fmla="*/ 71 h 565"/>
                <a:gd name="T2" fmla="*/ 465 w 574"/>
                <a:gd name="T3" fmla="*/ 557 h 565"/>
                <a:gd name="T4" fmla="*/ 401 w 574"/>
                <a:gd name="T5" fmla="*/ 565 h 565"/>
                <a:gd name="T6" fmla="*/ 405 w 574"/>
                <a:gd name="T7" fmla="*/ 362 h 565"/>
                <a:gd name="T8" fmla="*/ 404 w 574"/>
                <a:gd name="T9" fmla="*/ 347 h 565"/>
                <a:gd name="T10" fmla="*/ 363 w 574"/>
                <a:gd name="T11" fmla="*/ 361 h 565"/>
                <a:gd name="T12" fmla="*/ 208 w 574"/>
                <a:gd name="T13" fmla="*/ 518 h 565"/>
                <a:gd name="T14" fmla="*/ 172 w 574"/>
                <a:gd name="T15" fmla="*/ 537 h 565"/>
                <a:gd name="T16" fmla="*/ 22 w 574"/>
                <a:gd name="T17" fmla="*/ 507 h 565"/>
                <a:gd name="T18" fmla="*/ 7 w 574"/>
                <a:gd name="T19" fmla="*/ 411 h 565"/>
                <a:gd name="T20" fmla="*/ 50 w 574"/>
                <a:gd name="T21" fmla="*/ 320 h 565"/>
                <a:gd name="T22" fmla="*/ 501 w 574"/>
                <a:gd name="T23" fmla="*/ 12 h 565"/>
                <a:gd name="T24" fmla="*/ 574 w 574"/>
                <a:gd name="T25" fmla="*/ 7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4" h="565">
                  <a:moveTo>
                    <a:pt x="574" y="71"/>
                  </a:moveTo>
                  <a:cubicBezTo>
                    <a:pt x="568" y="209"/>
                    <a:pt x="521" y="380"/>
                    <a:pt x="465" y="557"/>
                  </a:cubicBezTo>
                  <a:cubicBezTo>
                    <a:pt x="401" y="565"/>
                    <a:pt x="401" y="565"/>
                    <a:pt x="401" y="565"/>
                  </a:cubicBezTo>
                  <a:cubicBezTo>
                    <a:pt x="407" y="487"/>
                    <a:pt x="411" y="413"/>
                    <a:pt x="405" y="362"/>
                  </a:cubicBezTo>
                  <a:cubicBezTo>
                    <a:pt x="405" y="357"/>
                    <a:pt x="404" y="352"/>
                    <a:pt x="404" y="347"/>
                  </a:cubicBezTo>
                  <a:cubicBezTo>
                    <a:pt x="395" y="341"/>
                    <a:pt x="381" y="346"/>
                    <a:pt x="363" y="361"/>
                  </a:cubicBezTo>
                  <a:cubicBezTo>
                    <a:pt x="208" y="518"/>
                    <a:pt x="208" y="518"/>
                    <a:pt x="208" y="518"/>
                  </a:cubicBezTo>
                  <a:cubicBezTo>
                    <a:pt x="198" y="528"/>
                    <a:pt x="186" y="534"/>
                    <a:pt x="172" y="537"/>
                  </a:cubicBezTo>
                  <a:cubicBezTo>
                    <a:pt x="97" y="548"/>
                    <a:pt x="47" y="539"/>
                    <a:pt x="22" y="507"/>
                  </a:cubicBezTo>
                  <a:cubicBezTo>
                    <a:pt x="5" y="485"/>
                    <a:pt x="0" y="453"/>
                    <a:pt x="7" y="411"/>
                  </a:cubicBezTo>
                  <a:cubicBezTo>
                    <a:pt x="12" y="377"/>
                    <a:pt x="27" y="345"/>
                    <a:pt x="50" y="320"/>
                  </a:cubicBezTo>
                  <a:cubicBezTo>
                    <a:pt x="206" y="143"/>
                    <a:pt x="356" y="42"/>
                    <a:pt x="501" y="12"/>
                  </a:cubicBezTo>
                  <a:cubicBezTo>
                    <a:pt x="548" y="0"/>
                    <a:pt x="573" y="18"/>
                    <a:pt x="574" y="71"/>
                  </a:cubicBezTo>
                  <a:close/>
                </a:path>
              </a:pathLst>
            </a:custGeom>
            <a:solidFill>
              <a:srgbClr val="303F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7" name="Freeform 157">
              <a:extLst>
                <a:ext uri="{FF2B5EF4-FFF2-40B4-BE49-F238E27FC236}">
                  <a16:creationId xmlns:a16="http://schemas.microsoft.com/office/drawing/2014/main" id="{BB0E0820-9810-47B6-A99A-811082E63CB3}"/>
                </a:ext>
              </a:extLst>
            </p:cNvPr>
            <p:cNvSpPr>
              <a:spLocks/>
            </p:cNvSpPr>
            <p:nvPr/>
          </p:nvSpPr>
          <p:spPr bwMode="auto">
            <a:xfrm>
              <a:off x="22428200" y="6434138"/>
              <a:ext cx="933450" cy="788988"/>
            </a:xfrm>
            <a:custGeom>
              <a:avLst/>
              <a:gdLst>
                <a:gd name="T0" fmla="*/ 383 w 383"/>
                <a:gd name="T1" fmla="*/ 137 h 323"/>
                <a:gd name="T2" fmla="*/ 382 w 383"/>
                <a:gd name="T3" fmla="*/ 122 h 323"/>
                <a:gd name="T4" fmla="*/ 341 w 383"/>
                <a:gd name="T5" fmla="*/ 136 h 323"/>
                <a:gd name="T6" fmla="*/ 186 w 383"/>
                <a:gd name="T7" fmla="*/ 293 h 323"/>
                <a:gd name="T8" fmla="*/ 150 w 383"/>
                <a:gd name="T9" fmla="*/ 312 h 323"/>
                <a:gd name="T10" fmla="*/ 0 w 383"/>
                <a:gd name="T11" fmla="*/ 282 h 323"/>
                <a:gd name="T12" fmla="*/ 160 w 383"/>
                <a:gd name="T13" fmla="*/ 221 h 323"/>
                <a:gd name="T14" fmla="*/ 380 w 383"/>
                <a:gd name="T15" fmla="*/ 0 h 323"/>
                <a:gd name="T16" fmla="*/ 383 w 383"/>
                <a:gd name="T17" fmla="*/ 13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323">
                  <a:moveTo>
                    <a:pt x="383" y="137"/>
                  </a:moveTo>
                  <a:cubicBezTo>
                    <a:pt x="383" y="132"/>
                    <a:pt x="382" y="127"/>
                    <a:pt x="382" y="122"/>
                  </a:cubicBezTo>
                  <a:cubicBezTo>
                    <a:pt x="373" y="116"/>
                    <a:pt x="359" y="121"/>
                    <a:pt x="341" y="136"/>
                  </a:cubicBezTo>
                  <a:cubicBezTo>
                    <a:pt x="186" y="293"/>
                    <a:pt x="186" y="293"/>
                    <a:pt x="186" y="293"/>
                  </a:cubicBezTo>
                  <a:cubicBezTo>
                    <a:pt x="176" y="303"/>
                    <a:pt x="164" y="309"/>
                    <a:pt x="150" y="312"/>
                  </a:cubicBezTo>
                  <a:cubicBezTo>
                    <a:pt x="75" y="323"/>
                    <a:pt x="25" y="314"/>
                    <a:pt x="0" y="282"/>
                  </a:cubicBezTo>
                  <a:cubicBezTo>
                    <a:pt x="11" y="284"/>
                    <a:pt x="80" y="297"/>
                    <a:pt x="160" y="221"/>
                  </a:cubicBezTo>
                  <a:cubicBezTo>
                    <a:pt x="247" y="139"/>
                    <a:pt x="380" y="0"/>
                    <a:pt x="380" y="0"/>
                  </a:cubicBezTo>
                  <a:lnTo>
                    <a:pt x="383" y="137"/>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8" name="Freeform 158">
              <a:extLst>
                <a:ext uri="{FF2B5EF4-FFF2-40B4-BE49-F238E27FC236}">
                  <a16:creationId xmlns:a16="http://schemas.microsoft.com/office/drawing/2014/main" id="{EB444F49-DAE7-4172-ACF2-17E31073F78F}"/>
                </a:ext>
              </a:extLst>
            </p:cNvPr>
            <p:cNvSpPr>
              <a:spLocks/>
            </p:cNvSpPr>
            <p:nvPr/>
          </p:nvSpPr>
          <p:spPr bwMode="auto">
            <a:xfrm>
              <a:off x="22631400" y="4778375"/>
              <a:ext cx="477838" cy="587375"/>
            </a:xfrm>
            <a:custGeom>
              <a:avLst/>
              <a:gdLst>
                <a:gd name="T0" fmla="*/ 73 w 196"/>
                <a:gd name="T1" fmla="*/ 0 h 241"/>
                <a:gd name="T2" fmla="*/ 192 w 196"/>
                <a:gd name="T3" fmla="*/ 14 h 241"/>
                <a:gd name="T4" fmla="*/ 193 w 196"/>
                <a:gd name="T5" fmla="*/ 131 h 241"/>
                <a:gd name="T6" fmla="*/ 158 w 196"/>
                <a:gd name="T7" fmla="*/ 239 h 241"/>
                <a:gd name="T8" fmla="*/ 63 w 196"/>
                <a:gd name="T9" fmla="*/ 213 h 241"/>
                <a:gd name="T10" fmla="*/ 0 w 196"/>
                <a:gd name="T11" fmla="*/ 186 h 241"/>
                <a:gd name="T12" fmla="*/ 9 w 196"/>
                <a:gd name="T13" fmla="*/ 26 h 241"/>
                <a:gd name="T14" fmla="*/ 73 w 196"/>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41">
                  <a:moveTo>
                    <a:pt x="73" y="0"/>
                  </a:moveTo>
                  <a:cubicBezTo>
                    <a:pt x="73" y="0"/>
                    <a:pt x="191" y="16"/>
                    <a:pt x="192" y="14"/>
                  </a:cubicBezTo>
                  <a:cubicBezTo>
                    <a:pt x="193" y="6"/>
                    <a:pt x="196" y="112"/>
                    <a:pt x="193" y="131"/>
                  </a:cubicBezTo>
                  <a:cubicBezTo>
                    <a:pt x="186" y="177"/>
                    <a:pt x="174" y="212"/>
                    <a:pt x="158" y="239"/>
                  </a:cubicBezTo>
                  <a:cubicBezTo>
                    <a:pt x="119" y="241"/>
                    <a:pt x="88" y="231"/>
                    <a:pt x="63" y="213"/>
                  </a:cubicBezTo>
                  <a:cubicBezTo>
                    <a:pt x="0" y="186"/>
                    <a:pt x="0" y="186"/>
                    <a:pt x="0" y="186"/>
                  </a:cubicBezTo>
                  <a:cubicBezTo>
                    <a:pt x="9" y="26"/>
                    <a:pt x="9" y="26"/>
                    <a:pt x="9" y="26"/>
                  </a:cubicBezTo>
                  <a:lnTo>
                    <a:pt x="73" y="0"/>
                  </a:lnTo>
                  <a:close/>
                </a:path>
              </a:pathLst>
            </a:custGeom>
            <a:solidFill>
              <a:srgbClr val="FEE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9" name="Oval 159">
              <a:extLst>
                <a:ext uri="{FF2B5EF4-FFF2-40B4-BE49-F238E27FC236}">
                  <a16:creationId xmlns:a16="http://schemas.microsoft.com/office/drawing/2014/main" id="{FE184762-B6EB-4DCA-97CD-A128CEF853A4}"/>
                </a:ext>
              </a:extLst>
            </p:cNvPr>
            <p:cNvSpPr>
              <a:spLocks noChangeArrowheads="1"/>
            </p:cNvSpPr>
            <p:nvPr/>
          </p:nvSpPr>
          <p:spPr bwMode="auto">
            <a:xfrm>
              <a:off x="22885400" y="4638675"/>
              <a:ext cx="331788" cy="33178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0" name="Oval 160">
              <a:extLst>
                <a:ext uri="{FF2B5EF4-FFF2-40B4-BE49-F238E27FC236}">
                  <a16:creationId xmlns:a16="http://schemas.microsoft.com/office/drawing/2014/main" id="{4851C348-491A-42C1-A58A-A1AC100E750D}"/>
                </a:ext>
              </a:extLst>
            </p:cNvPr>
            <p:cNvSpPr>
              <a:spLocks noChangeArrowheads="1"/>
            </p:cNvSpPr>
            <p:nvPr/>
          </p:nvSpPr>
          <p:spPr bwMode="auto">
            <a:xfrm>
              <a:off x="22590125" y="4600575"/>
              <a:ext cx="404813" cy="40481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1" name="Oval 161">
              <a:extLst>
                <a:ext uri="{FF2B5EF4-FFF2-40B4-BE49-F238E27FC236}">
                  <a16:creationId xmlns:a16="http://schemas.microsoft.com/office/drawing/2014/main" id="{17B7216F-3CD4-4781-9A6C-C2413CC1ADD6}"/>
                </a:ext>
              </a:extLst>
            </p:cNvPr>
            <p:cNvSpPr>
              <a:spLocks noChangeArrowheads="1"/>
            </p:cNvSpPr>
            <p:nvPr/>
          </p:nvSpPr>
          <p:spPr bwMode="auto">
            <a:xfrm>
              <a:off x="22437725" y="4865688"/>
              <a:ext cx="404813" cy="40798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2" name="Oval 162">
              <a:extLst>
                <a:ext uri="{FF2B5EF4-FFF2-40B4-BE49-F238E27FC236}">
                  <a16:creationId xmlns:a16="http://schemas.microsoft.com/office/drawing/2014/main" id="{8B7CFE4A-4DA2-4D4A-B100-745E792C8E74}"/>
                </a:ext>
              </a:extLst>
            </p:cNvPr>
            <p:cNvSpPr>
              <a:spLocks noChangeArrowheads="1"/>
            </p:cNvSpPr>
            <p:nvPr/>
          </p:nvSpPr>
          <p:spPr bwMode="auto">
            <a:xfrm>
              <a:off x="22356763" y="4741863"/>
              <a:ext cx="404813" cy="40481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3" name="Oval 163">
              <a:extLst>
                <a:ext uri="{FF2B5EF4-FFF2-40B4-BE49-F238E27FC236}">
                  <a16:creationId xmlns:a16="http://schemas.microsoft.com/office/drawing/2014/main" id="{E92548F6-570B-46C3-B4CD-47A447966D63}"/>
                </a:ext>
              </a:extLst>
            </p:cNvPr>
            <p:cNvSpPr>
              <a:spLocks noChangeArrowheads="1"/>
            </p:cNvSpPr>
            <p:nvPr/>
          </p:nvSpPr>
          <p:spPr bwMode="auto">
            <a:xfrm>
              <a:off x="22128163" y="4973638"/>
              <a:ext cx="501650" cy="50006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4" name="Oval 164">
              <a:extLst>
                <a:ext uri="{FF2B5EF4-FFF2-40B4-BE49-F238E27FC236}">
                  <a16:creationId xmlns:a16="http://schemas.microsoft.com/office/drawing/2014/main" id="{E9D8CE50-7E03-40C6-9A49-A6706D446BC1}"/>
                </a:ext>
              </a:extLst>
            </p:cNvPr>
            <p:cNvSpPr>
              <a:spLocks noChangeArrowheads="1"/>
            </p:cNvSpPr>
            <p:nvPr/>
          </p:nvSpPr>
          <p:spPr bwMode="auto">
            <a:xfrm>
              <a:off x="22037675" y="5214938"/>
              <a:ext cx="592138" cy="592138"/>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5" name="Oval 165">
              <a:extLst>
                <a:ext uri="{FF2B5EF4-FFF2-40B4-BE49-F238E27FC236}">
                  <a16:creationId xmlns:a16="http://schemas.microsoft.com/office/drawing/2014/main" id="{A404ABA9-5701-46B4-A572-78376970F01F}"/>
                </a:ext>
              </a:extLst>
            </p:cNvPr>
            <p:cNvSpPr>
              <a:spLocks noChangeArrowheads="1"/>
            </p:cNvSpPr>
            <p:nvPr/>
          </p:nvSpPr>
          <p:spPr bwMode="auto">
            <a:xfrm>
              <a:off x="22347238" y="5165725"/>
              <a:ext cx="404813" cy="40481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6" name="Oval 166">
              <a:extLst>
                <a:ext uri="{FF2B5EF4-FFF2-40B4-BE49-F238E27FC236}">
                  <a16:creationId xmlns:a16="http://schemas.microsoft.com/office/drawing/2014/main" id="{8B3687C8-312F-4676-9843-491277C9C060}"/>
                </a:ext>
              </a:extLst>
            </p:cNvPr>
            <p:cNvSpPr>
              <a:spLocks noChangeArrowheads="1"/>
            </p:cNvSpPr>
            <p:nvPr/>
          </p:nvSpPr>
          <p:spPr bwMode="auto">
            <a:xfrm>
              <a:off x="22466300" y="5205413"/>
              <a:ext cx="404813" cy="404813"/>
            </a:xfrm>
            <a:prstGeom prst="ellipse">
              <a:avLst/>
            </a:prstGeom>
            <a:solidFill>
              <a:srgbClr val="DD6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73" name="Group 172">
            <a:extLst>
              <a:ext uri="{FF2B5EF4-FFF2-40B4-BE49-F238E27FC236}">
                <a16:creationId xmlns:a16="http://schemas.microsoft.com/office/drawing/2014/main" id="{7720A117-F3C9-47AF-AA58-D17A0A7B0651}"/>
              </a:ext>
            </a:extLst>
          </p:cNvPr>
          <p:cNvGrpSpPr/>
          <p:nvPr/>
        </p:nvGrpSpPr>
        <p:grpSpPr>
          <a:xfrm>
            <a:off x="805711" y="2590056"/>
            <a:ext cx="883329" cy="1894435"/>
            <a:chOff x="-4763" y="3724275"/>
            <a:chExt cx="1766888" cy="3789363"/>
          </a:xfrm>
        </p:grpSpPr>
        <p:sp>
          <p:nvSpPr>
            <p:cNvPr id="23" name="Freeform 23">
              <a:extLst>
                <a:ext uri="{FF2B5EF4-FFF2-40B4-BE49-F238E27FC236}">
                  <a16:creationId xmlns:a16="http://schemas.microsoft.com/office/drawing/2014/main" id="{EBC624DB-B156-4EB8-A2E5-F3F7D4B642DF}"/>
                </a:ext>
              </a:extLst>
            </p:cNvPr>
            <p:cNvSpPr>
              <a:spLocks/>
            </p:cNvSpPr>
            <p:nvPr/>
          </p:nvSpPr>
          <p:spPr bwMode="auto">
            <a:xfrm>
              <a:off x="-4763" y="3724275"/>
              <a:ext cx="1689100" cy="3394075"/>
            </a:xfrm>
            <a:custGeom>
              <a:avLst/>
              <a:gdLst>
                <a:gd name="T0" fmla="*/ 453 w 693"/>
                <a:gd name="T1" fmla="*/ 665 h 1391"/>
                <a:gd name="T2" fmla="*/ 505 w 693"/>
                <a:gd name="T3" fmla="*/ 485 h 1391"/>
                <a:gd name="T4" fmla="*/ 407 w 693"/>
                <a:gd name="T5" fmla="*/ 278 h 1391"/>
                <a:gd name="T6" fmla="*/ 459 w 693"/>
                <a:gd name="T7" fmla="*/ 167 h 1391"/>
                <a:gd name="T8" fmla="*/ 322 w 693"/>
                <a:gd name="T9" fmla="*/ 6 h 1391"/>
                <a:gd name="T10" fmla="*/ 161 w 693"/>
                <a:gd name="T11" fmla="*/ 143 h 1391"/>
                <a:gd name="T12" fmla="*/ 179 w 693"/>
                <a:gd name="T13" fmla="*/ 227 h 1391"/>
                <a:gd name="T14" fmla="*/ 26 w 693"/>
                <a:gd name="T15" fmla="*/ 444 h 1391"/>
                <a:gd name="T16" fmla="*/ 121 w 693"/>
                <a:gd name="T17" fmla="*/ 705 h 1391"/>
                <a:gd name="T18" fmla="*/ 1 w 693"/>
                <a:gd name="T19" fmla="*/ 975 h 1391"/>
                <a:gd name="T20" fmla="*/ 389 w 693"/>
                <a:gd name="T21" fmla="*/ 1361 h 1391"/>
                <a:gd name="T22" fmla="*/ 663 w 693"/>
                <a:gd name="T23" fmla="*/ 928 h 1391"/>
                <a:gd name="T24" fmla="*/ 453 w 693"/>
                <a:gd name="T25" fmla="*/ 665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3" h="1391">
                  <a:moveTo>
                    <a:pt x="453" y="665"/>
                  </a:moveTo>
                  <a:cubicBezTo>
                    <a:pt x="444" y="570"/>
                    <a:pt x="505" y="597"/>
                    <a:pt x="505" y="485"/>
                  </a:cubicBezTo>
                  <a:cubicBezTo>
                    <a:pt x="504" y="386"/>
                    <a:pt x="409" y="332"/>
                    <a:pt x="407" y="278"/>
                  </a:cubicBezTo>
                  <a:cubicBezTo>
                    <a:pt x="406" y="225"/>
                    <a:pt x="457" y="197"/>
                    <a:pt x="459" y="167"/>
                  </a:cubicBezTo>
                  <a:cubicBezTo>
                    <a:pt x="466" y="85"/>
                    <a:pt x="404" y="13"/>
                    <a:pt x="322" y="6"/>
                  </a:cubicBezTo>
                  <a:cubicBezTo>
                    <a:pt x="240" y="0"/>
                    <a:pt x="168" y="61"/>
                    <a:pt x="161" y="143"/>
                  </a:cubicBezTo>
                  <a:cubicBezTo>
                    <a:pt x="158" y="173"/>
                    <a:pt x="177" y="180"/>
                    <a:pt x="179" y="227"/>
                  </a:cubicBezTo>
                  <a:cubicBezTo>
                    <a:pt x="180" y="274"/>
                    <a:pt x="11" y="346"/>
                    <a:pt x="26" y="444"/>
                  </a:cubicBezTo>
                  <a:cubicBezTo>
                    <a:pt x="40" y="542"/>
                    <a:pt x="127" y="587"/>
                    <a:pt x="121" y="705"/>
                  </a:cubicBezTo>
                  <a:cubicBezTo>
                    <a:pt x="117" y="792"/>
                    <a:pt x="0" y="830"/>
                    <a:pt x="1" y="975"/>
                  </a:cubicBezTo>
                  <a:cubicBezTo>
                    <a:pt x="4" y="1211"/>
                    <a:pt x="173" y="1391"/>
                    <a:pt x="389" y="1361"/>
                  </a:cubicBezTo>
                  <a:cubicBezTo>
                    <a:pt x="605" y="1330"/>
                    <a:pt x="693" y="1144"/>
                    <a:pt x="663" y="928"/>
                  </a:cubicBezTo>
                  <a:cubicBezTo>
                    <a:pt x="643" y="785"/>
                    <a:pt x="461" y="759"/>
                    <a:pt x="453" y="6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4" name="Freeform 24">
              <a:extLst>
                <a:ext uri="{FF2B5EF4-FFF2-40B4-BE49-F238E27FC236}">
                  <a16:creationId xmlns:a16="http://schemas.microsoft.com/office/drawing/2014/main" id="{78954D8C-46D0-4F1C-99D5-620699037BD4}"/>
                </a:ext>
              </a:extLst>
            </p:cNvPr>
            <p:cNvSpPr>
              <a:spLocks/>
            </p:cNvSpPr>
            <p:nvPr/>
          </p:nvSpPr>
          <p:spPr bwMode="auto">
            <a:xfrm>
              <a:off x="642938" y="4079875"/>
              <a:ext cx="252413" cy="2640013"/>
            </a:xfrm>
            <a:custGeom>
              <a:avLst/>
              <a:gdLst>
                <a:gd name="T0" fmla="*/ 32 w 103"/>
                <a:gd name="T1" fmla="*/ 0 h 1082"/>
                <a:gd name="T2" fmla="*/ 18 w 103"/>
                <a:gd name="T3" fmla="*/ 136 h 1082"/>
                <a:gd name="T4" fmla="*/ 10 w 103"/>
                <a:gd name="T5" fmla="*/ 272 h 1082"/>
                <a:gd name="T6" fmla="*/ 7 w 103"/>
                <a:gd name="T7" fmla="*/ 409 h 1082"/>
                <a:gd name="T8" fmla="*/ 9 w 103"/>
                <a:gd name="T9" fmla="*/ 546 h 1082"/>
                <a:gd name="T10" fmla="*/ 19 w 103"/>
                <a:gd name="T11" fmla="*/ 682 h 1082"/>
                <a:gd name="T12" fmla="*/ 36 w 103"/>
                <a:gd name="T13" fmla="*/ 817 h 1082"/>
                <a:gd name="T14" fmla="*/ 63 w 103"/>
                <a:gd name="T15" fmla="*/ 951 h 1082"/>
                <a:gd name="T16" fmla="*/ 103 w 103"/>
                <a:gd name="T17" fmla="*/ 1082 h 1082"/>
                <a:gd name="T18" fmla="*/ 60 w 103"/>
                <a:gd name="T19" fmla="*/ 952 h 1082"/>
                <a:gd name="T20" fmla="*/ 32 w 103"/>
                <a:gd name="T21" fmla="*/ 818 h 1082"/>
                <a:gd name="T22" fmla="*/ 13 w 103"/>
                <a:gd name="T23" fmla="*/ 682 h 1082"/>
                <a:gd name="T24" fmla="*/ 4 w 103"/>
                <a:gd name="T25" fmla="*/ 546 h 1082"/>
                <a:gd name="T26" fmla="*/ 5 w 103"/>
                <a:gd name="T27" fmla="*/ 272 h 1082"/>
                <a:gd name="T28" fmla="*/ 32 w 103"/>
                <a:gd name="T29"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1082">
                  <a:moveTo>
                    <a:pt x="32" y="0"/>
                  </a:moveTo>
                  <a:cubicBezTo>
                    <a:pt x="26" y="45"/>
                    <a:pt x="22" y="91"/>
                    <a:pt x="18" y="136"/>
                  </a:cubicBezTo>
                  <a:cubicBezTo>
                    <a:pt x="14" y="181"/>
                    <a:pt x="12" y="227"/>
                    <a:pt x="10" y="272"/>
                  </a:cubicBezTo>
                  <a:cubicBezTo>
                    <a:pt x="8" y="318"/>
                    <a:pt x="7" y="363"/>
                    <a:pt x="7" y="409"/>
                  </a:cubicBezTo>
                  <a:cubicBezTo>
                    <a:pt x="6" y="455"/>
                    <a:pt x="7" y="500"/>
                    <a:pt x="9" y="546"/>
                  </a:cubicBezTo>
                  <a:cubicBezTo>
                    <a:pt x="11" y="591"/>
                    <a:pt x="14" y="637"/>
                    <a:pt x="19" y="682"/>
                  </a:cubicBezTo>
                  <a:cubicBezTo>
                    <a:pt x="23" y="727"/>
                    <a:pt x="29" y="772"/>
                    <a:pt x="36" y="817"/>
                  </a:cubicBezTo>
                  <a:cubicBezTo>
                    <a:pt x="43" y="862"/>
                    <a:pt x="52" y="907"/>
                    <a:pt x="63" y="951"/>
                  </a:cubicBezTo>
                  <a:cubicBezTo>
                    <a:pt x="74" y="995"/>
                    <a:pt x="87" y="1039"/>
                    <a:pt x="103" y="1082"/>
                  </a:cubicBezTo>
                  <a:cubicBezTo>
                    <a:pt x="86" y="1040"/>
                    <a:pt x="72" y="996"/>
                    <a:pt x="60" y="952"/>
                  </a:cubicBezTo>
                  <a:cubicBezTo>
                    <a:pt x="49" y="908"/>
                    <a:pt x="40" y="863"/>
                    <a:pt x="32" y="818"/>
                  </a:cubicBezTo>
                  <a:cubicBezTo>
                    <a:pt x="24" y="773"/>
                    <a:pt x="18" y="728"/>
                    <a:pt x="13" y="682"/>
                  </a:cubicBezTo>
                  <a:cubicBezTo>
                    <a:pt x="9" y="637"/>
                    <a:pt x="6" y="591"/>
                    <a:pt x="4" y="546"/>
                  </a:cubicBezTo>
                  <a:cubicBezTo>
                    <a:pt x="0" y="455"/>
                    <a:pt x="0" y="363"/>
                    <a:pt x="5" y="272"/>
                  </a:cubicBezTo>
                  <a:cubicBezTo>
                    <a:pt x="10" y="181"/>
                    <a:pt x="18" y="9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5" name="Freeform 25">
              <a:extLst>
                <a:ext uri="{FF2B5EF4-FFF2-40B4-BE49-F238E27FC236}">
                  <a16:creationId xmlns:a16="http://schemas.microsoft.com/office/drawing/2014/main" id="{BA7F84D0-7A9E-42F8-BDA0-C86A6DD6168A}"/>
                </a:ext>
              </a:extLst>
            </p:cNvPr>
            <p:cNvSpPr>
              <a:spLocks/>
            </p:cNvSpPr>
            <p:nvPr/>
          </p:nvSpPr>
          <p:spPr bwMode="auto">
            <a:xfrm>
              <a:off x="669925" y="4338638"/>
              <a:ext cx="263525" cy="252413"/>
            </a:xfrm>
            <a:custGeom>
              <a:avLst/>
              <a:gdLst>
                <a:gd name="T0" fmla="*/ 0 w 108"/>
                <a:gd name="T1" fmla="*/ 103 h 103"/>
                <a:gd name="T2" fmla="*/ 56 w 108"/>
                <a:gd name="T3" fmla="*/ 54 h 103"/>
                <a:gd name="T4" fmla="*/ 63 w 108"/>
                <a:gd name="T5" fmla="*/ 48 h 103"/>
                <a:gd name="T6" fmla="*/ 70 w 108"/>
                <a:gd name="T7" fmla="*/ 41 h 103"/>
                <a:gd name="T8" fmla="*/ 83 w 108"/>
                <a:gd name="T9" fmla="*/ 28 h 103"/>
                <a:gd name="T10" fmla="*/ 108 w 108"/>
                <a:gd name="T11" fmla="*/ 0 h 103"/>
                <a:gd name="T12" fmla="*/ 86 w 108"/>
                <a:gd name="T13" fmla="*/ 31 h 103"/>
                <a:gd name="T14" fmla="*/ 60 w 108"/>
                <a:gd name="T15" fmla="*/ 58 h 103"/>
                <a:gd name="T16" fmla="*/ 32 w 108"/>
                <a:gd name="T17" fmla="*/ 82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19" y="87"/>
                    <a:pt x="38" y="71"/>
                    <a:pt x="56" y="54"/>
                  </a:cubicBezTo>
                  <a:cubicBezTo>
                    <a:pt x="63" y="48"/>
                    <a:pt x="63" y="48"/>
                    <a:pt x="63" y="48"/>
                  </a:cubicBezTo>
                  <a:cubicBezTo>
                    <a:pt x="70" y="41"/>
                    <a:pt x="70" y="41"/>
                    <a:pt x="70" y="41"/>
                  </a:cubicBezTo>
                  <a:cubicBezTo>
                    <a:pt x="74" y="37"/>
                    <a:pt x="79" y="32"/>
                    <a:pt x="83" y="28"/>
                  </a:cubicBezTo>
                  <a:cubicBezTo>
                    <a:pt x="91" y="19"/>
                    <a:pt x="99" y="9"/>
                    <a:pt x="108" y="0"/>
                  </a:cubicBezTo>
                  <a:cubicBezTo>
                    <a:pt x="101" y="11"/>
                    <a:pt x="94" y="21"/>
                    <a:pt x="86" y="31"/>
                  </a:cubicBezTo>
                  <a:cubicBezTo>
                    <a:pt x="78" y="40"/>
                    <a:pt x="70" y="50"/>
                    <a:pt x="60" y="58"/>
                  </a:cubicBezTo>
                  <a:cubicBezTo>
                    <a:pt x="51" y="67"/>
                    <a:pt x="42" y="75"/>
                    <a:pt x="32"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 name="Freeform 26">
              <a:extLst>
                <a:ext uri="{FF2B5EF4-FFF2-40B4-BE49-F238E27FC236}">
                  <a16:creationId xmlns:a16="http://schemas.microsoft.com/office/drawing/2014/main" id="{3047D49C-5BCF-4E62-8BB6-0147932AF69A}"/>
                </a:ext>
              </a:extLst>
            </p:cNvPr>
            <p:cNvSpPr>
              <a:spLocks/>
            </p:cNvSpPr>
            <p:nvPr/>
          </p:nvSpPr>
          <p:spPr bwMode="auto">
            <a:xfrm>
              <a:off x="660400" y="4456113"/>
              <a:ext cx="263525" cy="250825"/>
            </a:xfrm>
            <a:custGeom>
              <a:avLst/>
              <a:gdLst>
                <a:gd name="T0" fmla="*/ 0 w 108"/>
                <a:gd name="T1" fmla="*/ 103 h 103"/>
                <a:gd name="T2" fmla="*/ 57 w 108"/>
                <a:gd name="T3" fmla="*/ 54 h 103"/>
                <a:gd name="T4" fmla="*/ 63 w 108"/>
                <a:gd name="T5" fmla="*/ 48 h 103"/>
                <a:gd name="T6" fmla="*/ 70 w 108"/>
                <a:gd name="T7" fmla="*/ 41 h 103"/>
                <a:gd name="T8" fmla="*/ 83 w 108"/>
                <a:gd name="T9" fmla="*/ 28 h 103"/>
                <a:gd name="T10" fmla="*/ 108 w 108"/>
                <a:gd name="T11" fmla="*/ 0 h 103"/>
                <a:gd name="T12" fmla="*/ 86 w 108"/>
                <a:gd name="T13" fmla="*/ 31 h 103"/>
                <a:gd name="T14" fmla="*/ 60 w 108"/>
                <a:gd name="T15" fmla="*/ 58 h 103"/>
                <a:gd name="T16" fmla="*/ 32 w 108"/>
                <a:gd name="T17" fmla="*/ 82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19" y="87"/>
                    <a:pt x="38" y="71"/>
                    <a:pt x="57" y="54"/>
                  </a:cubicBezTo>
                  <a:cubicBezTo>
                    <a:pt x="63" y="48"/>
                    <a:pt x="63" y="48"/>
                    <a:pt x="63" y="48"/>
                  </a:cubicBezTo>
                  <a:cubicBezTo>
                    <a:pt x="70" y="41"/>
                    <a:pt x="70" y="41"/>
                    <a:pt x="70" y="41"/>
                  </a:cubicBezTo>
                  <a:cubicBezTo>
                    <a:pt x="74" y="37"/>
                    <a:pt x="79" y="32"/>
                    <a:pt x="83" y="28"/>
                  </a:cubicBezTo>
                  <a:cubicBezTo>
                    <a:pt x="91" y="19"/>
                    <a:pt x="99" y="10"/>
                    <a:pt x="108" y="0"/>
                  </a:cubicBezTo>
                  <a:cubicBezTo>
                    <a:pt x="101" y="11"/>
                    <a:pt x="94" y="21"/>
                    <a:pt x="86" y="31"/>
                  </a:cubicBezTo>
                  <a:cubicBezTo>
                    <a:pt x="78" y="41"/>
                    <a:pt x="70" y="50"/>
                    <a:pt x="60" y="58"/>
                  </a:cubicBezTo>
                  <a:cubicBezTo>
                    <a:pt x="51" y="67"/>
                    <a:pt x="42" y="75"/>
                    <a:pt x="32" y="82"/>
                  </a:cubicBezTo>
                  <a:cubicBezTo>
                    <a:pt x="22"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 name="Freeform 27">
              <a:extLst>
                <a:ext uri="{FF2B5EF4-FFF2-40B4-BE49-F238E27FC236}">
                  <a16:creationId xmlns:a16="http://schemas.microsoft.com/office/drawing/2014/main" id="{86E7AF37-7037-479B-8E58-E0CD9C9AE0D3}"/>
                </a:ext>
              </a:extLst>
            </p:cNvPr>
            <p:cNvSpPr>
              <a:spLocks/>
            </p:cNvSpPr>
            <p:nvPr/>
          </p:nvSpPr>
          <p:spPr bwMode="auto">
            <a:xfrm>
              <a:off x="658813" y="5154613"/>
              <a:ext cx="261938" cy="250825"/>
            </a:xfrm>
            <a:custGeom>
              <a:avLst/>
              <a:gdLst>
                <a:gd name="T0" fmla="*/ 0 w 108"/>
                <a:gd name="T1" fmla="*/ 103 h 103"/>
                <a:gd name="T2" fmla="*/ 57 w 108"/>
                <a:gd name="T3" fmla="*/ 54 h 103"/>
                <a:gd name="T4" fmla="*/ 63 w 108"/>
                <a:gd name="T5" fmla="*/ 48 h 103"/>
                <a:gd name="T6" fmla="*/ 70 w 108"/>
                <a:gd name="T7" fmla="*/ 42 h 103"/>
                <a:gd name="T8" fmla="*/ 83 w 108"/>
                <a:gd name="T9" fmla="*/ 28 h 103"/>
                <a:gd name="T10" fmla="*/ 108 w 108"/>
                <a:gd name="T11" fmla="*/ 0 h 103"/>
                <a:gd name="T12" fmla="*/ 86 w 108"/>
                <a:gd name="T13" fmla="*/ 31 h 103"/>
                <a:gd name="T14" fmla="*/ 61 w 108"/>
                <a:gd name="T15" fmla="*/ 59 h 103"/>
                <a:gd name="T16" fmla="*/ 32 w 108"/>
                <a:gd name="T17" fmla="*/ 83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20" y="87"/>
                    <a:pt x="39" y="71"/>
                    <a:pt x="57" y="54"/>
                  </a:cubicBezTo>
                  <a:cubicBezTo>
                    <a:pt x="63" y="48"/>
                    <a:pt x="63" y="48"/>
                    <a:pt x="63" y="48"/>
                  </a:cubicBezTo>
                  <a:cubicBezTo>
                    <a:pt x="70" y="42"/>
                    <a:pt x="70" y="42"/>
                    <a:pt x="70" y="42"/>
                  </a:cubicBezTo>
                  <a:cubicBezTo>
                    <a:pt x="75" y="37"/>
                    <a:pt x="79" y="33"/>
                    <a:pt x="83" y="28"/>
                  </a:cubicBezTo>
                  <a:cubicBezTo>
                    <a:pt x="92" y="19"/>
                    <a:pt x="100" y="10"/>
                    <a:pt x="108" y="0"/>
                  </a:cubicBezTo>
                  <a:cubicBezTo>
                    <a:pt x="102" y="11"/>
                    <a:pt x="94" y="22"/>
                    <a:pt x="86" y="31"/>
                  </a:cubicBezTo>
                  <a:cubicBezTo>
                    <a:pt x="78" y="41"/>
                    <a:pt x="70" y="50"/>
                    <a:pt x="61" y="59"/>
                  </a:cubicBezTo>
                  <a:cubicBezTo>
                    <a:pt x="51" y="67"/>
                    <a:pt x="42" y="75"/>
                    <a:pt x="32" y="83"/>
                  </a:cubicBezTo>
                  <a:cubicBezTo>
                    <a:pt x="22"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 name="Freeform 28">
              <a:extLst>
                <a:ext uri="{FF2B5EF4-FFF2-40B4-BE49-F238E27FC236}">
                  <a16:creationId xmlns:a16="http://schemas.microsoft.com/office/drawing/2014/main" id="{7310FCE0-3632-4F7B-82E7-95CBB9A8C269}"/>
                </a:ext>
              </a:extLst>
            </p:cNvPr>
            <p:cNvSpPr>
              <a:spLocks/>
            </p:cNvSpPr>
            <p:nvPr/>
          </p:nvSpPr>
          <p:spPr bwMode="auto">
            <a:xfrm>
              <a:off x="665163" y="5260975"/>
              <a:ext cx="261938" cy="252413"/>
            </a:xfrm>
            <a:custGeom>
              <a:avLst/>
              <a:gdLst>
                <a:gd name="T0" fmla="*/ 0 w 107"/>
                <a:gd name="T1" fmla="*/ 103 h 103"/>
                <a:gd name="T2" fmla="*/ 56 w 107"/>
                <a:gd name="T3" fmla="*/ 54 h 103"/>
                <a:gd name="T4" fmla="*/ 63 w 107"/>
                <a:gd name="T5" fmla="*/ 48 h 103"/>
                <a:gd name="T6" fmla="*/ 69 w 107"/>
                <a:gd name="T7" fmla="*/ 41 h 103"/>
                <a:gd name="T8" fmla="*/ 82 w 107"/>
                <a:gd name="T9" fmla="*/ 28 h 103"/>
                <a:gd name="T10" fmla="*/ 107 w 107"/>
                <a:gd name="T11" fmla="*/ 0 h 103"/>
                <a:gd name="T12" fmla="*/ 86 w 107"/>
                <a:gd name="T13" fmla="*/ 31 h 103"/>
                <a:gd name="T14" fmla="*/ 60 w 107"/>
                <a:gd name="T15" fmla="*/ 58 h 103"/>
                <a:gd name="T16" fmla="*/ 31 w 107"/>
                <a:gd name="T17" fmla="*/ 82 h 103"/>
                <a:gd name="T18" fmla="*/ 0 w 107"/>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0" y="103"/>
                  </a:moveTo>
                  <a:cubicBezTo>
                    <a:pt x="19" y="87"/>
                    <a:pt x="38" y="71"/>
                    <a:pt x="56" y="54"/>
                  </a:cubicBezTo>
                  <a:cubicBezTo>
                    <a:pt x="63" y="48"/>
                    <a:pt x="63" y="48"/>
                    <a:pt x="63" y="48"/>
                  </a:cubicBezTo>
                  <a:cubicBezTo>
                    <a:pt x="69" y="41"/>
                    <a:pt x="69" y="41"/>
                    <a:pt x="69" y="41"/>
                  </a:cubicBezTo>
                  <a:cubicBezTo>
                    <a:pt x="74" y="37"/>
                    <a:pt x="78" y="32"/>
                    <a:pt x="82" y="28"/>
                  </a:cubicBezTo>
                  <a:cubicBezTo>
                    <a:pt x="91" y="19"/>
                    <a:pt x="99" y="9"/>
                    <a:pt x="107" y="0"/>
                  </a:cubicBezTo>
                  <a:cubicBezTo>
                    <a:pt x="101" y="11"/>
                    <a:pt x="94" y="21"/>
                    <a:pt x="86" y="31"/>
                  </a:cubicBezTo>
                  <a:cubicBezTo>
                    <a:pt x="78" y="40"/>
                    <a:pt x="69" y="50"/>
                    <a:pt x="60" y="58"/>
                  </a:cubicBezTo>
                  <a:cubicBezTo>
                    <a:pt x="51" y="67"/>
                    <a:pt x="41" y="75"/>
                    <a:pt x="31"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 name="Freeform 29">
              <a:extLst>
                <a:ext uri="{FF2B5EF4-FFF2-40B4-BE49-F238E27FC236}">
                  <a16:creationId xmlns:a16="http://schemas.microsoft.com/office/drawing/2014/main" id="{1C35AF21-CC9B-41A2-B1F5-30E017A4E5E5}"/>
                </a:ext>
              </a:extLst>
            </p:cNvPr>
            <p:cNvSpPr>
              <a:spLocks/>
            </p:cNvSpPr>
            <p:nvPr/>
          </p:nvSpPr>
          <p:spPr bwMode="auto">
            <a:xfrm>
              <a:off x="239713" y="4765675"/>
              <a:ext cx="414338" cy="254000"/>
            </a:xfrm>
            <a:custGeom>
              <a:avLst/>
              <a:gdLst>
                <a:gd name="T0" fmla="*/ 0 w 170"/>
                <a:gd name="T1" fmla="*/ 0 h 104"/>
                <a:gd name="T2" fmla="*/ 39 w 170"/>
                <a:gd name="T3" fmla="*/ 31 h 104"/>
                <a:gd name="T4" fmla="*/ 81 w 170"/>
                <a:gd name="T5" fmla="*/ 59 h 104"/>
                <a:gd name="T6" fmla="*/ 102 w 170"/>
                <a:gd name="T7" fmla="*/ 72 h 104"/>
                <a:gd name="T8" fmla="*/ 113 w 170"/>
                <a:gd name="T9" fmla="*/ 78 h 104"/>
                <a:gd name="T10" fmla="*/ 119 w 170"/>
                <a:gd name="T11" fmla="*/ 81 h 104"/>
                <a:gd name="T12" fmla="*/ 124 w 170"/>
                <a:gd name="T13" fmla="*/ 84 h 104"/>
                <a:gd name="T14" fmla="*/ 136 w 170"/>
                <a:gd name="T15" fmla="*/ 89 h 104"/>
                <a:gd name="T16" fmla="*/ 147 w 170"/>
                <a:gd name="T17" fmla="*/ 94 h 104"/>
                <a:gd name="T18" fmla="*/ 153 w 170"/>
                <a:gd name="T19" fmla="*/ 97 h 104"/>
                <a:gd name="T20" fmla="*/ 158 w 170"/>
                <a:gd name="T21" fmla="*/ 99 h 104"/>
                <a:gd name="T22" fmla="*/ 170 w 170"/>
                <a:gd name="T23" fmla="*/ 104 h 104"/>
                <a:gd name="T24" fmla="*/ 122 w 170"/>
                <a:gd name="T25" fmla="*/ 88 h 104"/>
                <a:gd name="T26" fmla="*/ 117 w 170"/>
                <a:gd name="T27" fmla="*/ 85 h 104"/>
                <a:gd name="T28" fmla="*/ 111 w 170"/>
                <a:gd name="T29" fmla="*/ 82 h 104"/>
                <a:gd name="T30" fmla="*/ 100 w 170"/>
                <a:gd name="T31" fmla="*/ 77 h 104"/>
                <a:gd name="T32" fmla="*/ 78 w 170"/>
                <a:gd name="T33" fmla="*/ 64 h 104"/>
                <a:gd name="T34" fmla="*/ 37 w 170"/>
                <a:gd name="T35" fmla="*/ 35 h 104"/>
                <a:gd name="T36" fmla="*/ 0 w 170"/>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104">
                  <a:moveTo>
                    <a:pt x="0" y="0"/>
                  </a:moveTo>
                  <a:cubicBezTo>
                    <a:pt x="13" y="11"/>
                    <a:pt x="26" y="21"/>
                    <a:pt x="39" y="31"/>
                  </a:cubicBezTo>
                  <a:cubicBezTo>
                    <a:pt x="53" y="41"/>
                    <a:pt x="67" y="51"/>
                    <a:pt x="81" y="59"/>
                  </a:cubicBezTo>
                  <a:cubicBezTo>
                    <a:pt x="88" y="64"/>
                    <a:pt x="95" y="68"/>
                    <a:pt x="102" y="72"/>
                  </a:cubicBezTo>
                  <a:cubicBezTo>
                    <a:pt x="113" y="78"/>
                    <a:pt x="113" y="78"/>
                    <a:pt x="113" y="78"/>
                  </a:cubicBezTo>
                  <a:cubicBezTo>
                    <a:pt x="119" y="81"/>
                    <a:pt x="119" y="81"/>
                    <a:pt x="119" y="81"/>
                  </a:cubicBezTo>
                  <a:cubicBezTo>
                    <a:pt x="124" y="84"/>
                    <a:pt x="124" y="84"/>
                    <a:pt x="124" y="84"/>
                  </a:cubicBezTo>
                  <a:cubicBezTo>
                    <a:pt x="136" y="89"/>
                    <a:pt x="136" y="89"/>
                    <a:pt x="136" y="89"/>
                  </a:cubicBezTo>
                  <a:cubicBezTo>
                    <a:pt x="147" y="94"/>
                    <a:pt x="147" y="94"/>
                    <a:pt x="147" y="94"/>
                  </a:cubicBezTo>
                  <a:cubicBezTo>
                    <a:pt x="149" y="95"/>
                    <a:pt x="151" y="96"/>
                    <a:pt x="153" y="97"/>
                  </a:cubicBezTo>
                  <a:cubicBezTo>
                    <a:pt x="158" y="99"/>
                    <a:pt x="158" y="99"/>
                    <a:pt x="158" y="99"/>
                  </a:cubicBezTo>
                  <a:cubicBezTo>
                    <a:pt x="162" y="101"/>
                    <a:pt x="166" y="102"/>
                    <a:pt x="170" y="104"/>
                  </a:cubicBezTo>
                  <a:cubicBezTo>
                    <a:pt x="154" y="100"/>
                    <a:pt x="138" y="95"/>
                    <a:pt x="122" y="88"/>
                  </a:cubicBezTo>
                  <a:cubicBezTo>
                    <a:pt x="117" y="85"/>
                    <a:pt x="117" y="85"/>
                    <a:pt x="117" y="85"/>
                  </a:cubicBezTo>
                  <a:cubicBezTo>
                    <a:pt x="111" y="82"/>
                    <a:pt x="111" y="82"/>
                    <a:pt x="111" y="82"/>
                  </a:cubicBezTo>
                  <a:cubicBezTo>
                    <a:pt x="100" y="77"/>
                    <a:pt x="100" y="77"/>
                    <a:pt x="100" y="77"/>
                  </a:cubicBezTo>
                  <a:cubicBezTo>
                    <a:pt x="92" y="73"/>
                    <a:pt x="85" y="69"/>
                    <a:pt x="78" y="64"/>
                  </a:cubicBezTo>
                  <a:cubicBezTo>
                    <a:pt x="63" y="55"/>
                    <a:pt x="50" y="46"/>
                    <a:pt x="37" y="35"/>
                  </a:cubicBezTo>
                  <a:cubicBezTo>
                    <a:pt x="24" y="24"/>
                    <a:pt x="11" y="13"/>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0" name="Freeform 30">
              <a:extLst>
                <a:ext uri="{FF2B5EF4-FFF2-40B4-BE49-F238E27FC236}">
                  <a16:creationId xmlns:a16="http://schemas.microsoft.com/office/drawing/2014/main" id="{570C6821-3558-4D8E-96DF-0232159E2CF8}"/>
                </a:ext>
              </a:extLst>
            </p:cNvPr>
            <p:cNvSpPr>
              <a:spLocks/>
            </p:cNvSpPr>
            <p:nvPr/>
          </p:nvSpPr>
          <p:spPr bwMode="auto">
            <a:xfrm>
              <a:off x="122238" y="4746625"/>
              <a:ext cx="531813" cy="346075"/>
            </a:xfrm>
            <a:custGeom>
              <a:avLst/>
              <a:gdLst>
                <a:gd name="T0" fmla="*/ 0 w 218"/>
                <a:gd name="T1" fmla="*/ 0 h 142"/>
                <a:gd name="T2" fmla="*/ 25 w 218"/>
                <a:gd name="T3" fmla="*/ 21 h 142"/>
                <a:gd name="T4" fmla="*/ 38 w 218"/>
                <a:gd name="T5" fmla="*/ 31 h 142"/>
                <a:gd name="T6" fmla="*/ 51 w 218"/>
                <a:gd name="T7" fmla="*/ 41 h 142"/>
                <a:gd name="T8" fmla="*/ 64 w 218"/>
                <a:gd name="T9" fmla="*/ 51 h 142"/>
                <a:gd name="T10" fmla="*/ 77 w 218"/>
                <a:gd name="T11" fmla="*/ 60 h 142"/>
                <a:gd name="T12" fmla="*/ 91 w 218"/>
                <a:gd name="T13" fmla="*/ 70 h 142"/>
                <a:gd name="T14" fmla="*/ 104 w 218"/>
                <a:gd name="T15" fmla="*/ 79 h 142"/>
                <a:gd name="T16" fmla="*/ 117 w 218"/>
                <a:gd name="T17" fmla="*/ 88 h 142"/>
                <a:gd name="T18" fmla="*/ 124 w 218"/>
                <a:gd name="T19" fmla="*/ 93 h 142"/>
                <a:gd name="T20" fmla="*/ 131 w 218"/>
                <a:gd name="T21" fmla="*/ 97 h 142"/>
                <a:gd name="T22" fmla="*/ 145 w 218"/>
                <a:gd name="T23" fmla="*/ 106 h 142"/>
                <a:gd name="T24" fmla="*/ 159 w 218"/>
                <a:gd name="T25" fmla="*/ 114 h 142"/>
                <a:gd name="T26" fmla="*/ 218 w 218"/>
                <a:gd name="T27" fmla="*/ 142 h 142"/>
                <a:gd name="T28" fmla="*/ 157 w 218"/>
                <a:gd name="T29" fmla="*/ 118 h 142"/>
                <a:gd name="T30" fmla="*/ 101 w 218"/>
                <a:gd name="T31" fmla="*/ 84 h 142"/>
                <a:gd name="T32" fmla="*/ 48 w 218"/>
                <a:gd name="T33" fmla="*/ 44 h 142"/>
                <a:gd name="T34" fmla="*/ 0 w 218"/>
                <a:gd name="T3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42">
                  <a:moveTo>
                    <a:pt x="0" y="0"/>
                  </a:moveTo>
                  <a:cubicBezTo>
                    <a:pt x="8" y="7"/>
                    <a:pt x="17" y="14"/>
                    <a:pt x="25" y="21"/>
                  </a:cubicBezTo>
                  <a:cubicBezTo>
                    <a:pt x="30" y="24"/>
                    <a:pt x="34" y="27"/>
                    <a:pt x="38" y="31"/>
                  </a:cubicBezTo>
                  <a:cubicBezTo>
                    <a:pt x="43" y="34"/>
                    <a:pt x="47" y="37"/>
                    <a:pt x="51" y="41"/>
                  </a:cubicBezTo>
                  <a:cubicBezTo>
                    <a:pt x="55" y="44"/>
                    <a:pt x="60" y="47"/>
                    <a:pt x="64" y="51"/>
                  </a:cubicBezTo>
                  <a:cubicBezTo>
                    <a:pt x="69" y="54"/>
                    <a:pt x="73" y="57"/>
                    <a:pt x="77" y="60"/>
                  </a:cubicBezTo>
                  <a:cubicBezTo>
                    <a:pt x="91" y="70"/>
                    <a:pt x="91" y="70"/>
                    <a:pt x="91" y="70"/>
                  </a:cubicBezTo>
                  <a:cubicBezTo>
                    <a:pt x="104" y="79"/>
                    <a:pt x="104" y="79"/>
                    <a:pt x="104" y="79"/>
                  </a:cubicBezTo>
                  <a:cubicBezTo>
                    <a:pt x="108" y="82"/>
                    <a:pt x="113" y="85"/>
                    <a:pt x="117" y="88"/>
                  </a:cubicBezTo>
                  <a:cubicBezTo>
                    <a:pt x="124" y="93"/>
                    <a:pt x="124" y="93"/>
                    <a:pt x="124" y="93"/>
                  </a:cubicBezTo>
                  <a:cubicBezTo>
                    <a:pt x="131" y="97"/>
                    <a:pt x="131" y="97"/>
                    <a:pt x="131" y="97"/>
                  </a:cubicBezTo>
                  <a:cubicBezTo>
                    <a:pt x="136" y="100"/>
                    <a:pt x="140" y="103"/>
                    <a:pt x="145" y="106"/>
                  </a:cubicBezTo>
                  <a:cubicBezTo>
                    <a:pt x="159" y="114"/>
                    <a:pt x="159" y="114"/>
                    <a:pt x="159" y="114"/>
                  </a:cubicBezTo>
                  <a:cubicBezTo>
                    <a:pt x="178" y="124"/>
                    <a:pt x="198" y="134"/>
                    <a:pt x="218" y="142"/>
                  </a:cubicBezTo>
                  <a:cubicBezTo>
                    <a:pt x="197" y="136"/>
                    <a:pt x="177" y="128"/>
                    <a:pt x="157" y="118"/>
                  </a:cubicBezTo>
                  <a:cubicBezTo>
                    <a:pt x="137" y="108"/>
                    <a:pt x="119" y="96"/>
                    <a:pt x="101" y="84"/>
                  </a:cubicBezTo>
                  <a:cubicBezTo>
                    <a:pt x="83" y="72"/>
                    <a:pt x="65" y="58"/>
                    <a:pt x="48" y="44"/>
                  </a:cubicBezTo>
                  <a:cubicBezTo>
                    <a:pt x="32" y="30"/>
                    <a:pt x="15"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1" name="Freeform 31">
              <a:extLst>
                <a:ext uri="{FF2B5EF4-FFF2-40B4-BE49-F238E27FC236}">
                  <a16:creationId xmlns:a16="http://schemas.microsoft.com/office/drawing/2014/main" id="{4DB2B916-7BC5-4CC2-B073-3DA36D86569E}"/>
                </a:ext>
              </a:extLst>
            </p:cNvPr>
            <p:cNvSpPr>
              <a:spLocks/>
            </p:cNvSpPr>
            <p:nvPr/>
          </p:nvSpPr>
          <p:spPr bwMode="auto">
            <a:xfrm>
              <a:off x="239713" y="5773738"/>
              <a:ext cx="482600" cy="277813"/>
            </a:xfrm>
            <a:custGeom>
              <a:avLst/>
              <a:gdLst>
                <a:gd name="T0" fmla="*/ 0 w 198"/>
                <a:gd name="T1" fmla="*/ 0 h 114"/>
                <a:gd name="T2" fmla="*/ 40 w 198"/>
                <a:gd name="T3" fmla="*/ 42 h 114"/>
                <a:gd name="T4" fmla="*/ 45 w 198"/>
                <a:gd name="T5" fmla="*/ 47 h 114"/>
                <a:gd name="T6" fmla="*/ 51 w 198"/>
                <a:gd name="T7" fmla="*/ 51 h 114"/>
                <a:gd name="T8" fmla="*/ 63 w 198"/>
                <a:gd name="T9" fmla="*/ 60 h 114"/>
                <a:gd name="T10" fmla="*/ 75 w 198"/>
                <a:gd name="T11" fmla="*/ 68 h 114"/>
                <a:gd name="T12" fmla="*/ 88 w 198"/>
                <a:gd name="T13" fmla="*/ 75 h 114"/>
                <a:gd name="T14" fmla="*/ 101 w 198"/>
                <a:gd name="T15" fmla="*/ 82 h 114"/>
                <a:gd name="T16" fmla="*/ 107 w 198"/>
                <a:gd name="T17" fmla="*/ 85 h 114"/>
                <a:gd name="T18" fmla="*/ 114 w 198"/>
                <a:gd name="T19" fmla="*/ 88 h 114"/>
                <a:gd name="T20" fmla="*/ 127 w 198"/>
                <a:gd name="T21" fmla="*/ 94 h 114"/>
                <a:gd name="T22" fmla="*/ 141 w 198"/>
                <a:gd name="T23" fmla="*/ 99 h 114"/>
                <a:gd name="T24" fmla="*/ 148 w 198"/>
                <a:gd name="T25" fmla="*/ 101 h 114"/>
                <a:gd name="T26" fmla="*/ 155 w 198"/>
                <a:gd name="T27" fmla="*/ 103 h 114"/>
                <a:gd name="T28" fmla="*/ 169 w 198"/>
                <a:gd name="T29" fmla="*/ 107 h 114"/>
                <a:gd name="T30" fmla="*/ 198 w 198"/>
                <a:gd name="T31" fmla="*/ 114 h 114"/>
                <a:gd name="T32" fmla="*/ 183 w 198"/>
                <a:gd name="T33" fmla="*/ 112 h 114"/>
                <a:gd name="T34" fmla="*/ 176 w 198"/>
                <a:gd name="T35" fmla="*/ 111 h 114"/>
                <a:gd name="T36" fmla="*/ 168 w 198"/>
                <a:gd name="T37" fmla="*/ 110 h 114"/>
                <a:gd name="T38" fmla="*/ 154 w 198"/>
                <a:gd name="T39" fmla="*/ 107 h 114"/>
                <a:gd name="T40" fmla="*/ 147 w 198"/>
                <a:gd name="T41" fmla="*/ 105 h 114"/>
                <a:gd name="T42" fmla="*/ 140 w 198"/>
                <a:gd name="T43" fmla="*/ 103 h 114"/>
                <a:gd name="T44" fmla="*/ 126 w 198"/>
                <a:gd name="T45" fmla="*/ 98 h 114"/>
                <a:gd name="T46" fmla="*/ 112 w 198"/>
                <a:gd name="T47" fmla="*/ 93 h 114"/>
                <a:gd name="T48" fmla="*/ 105 w 198"/>
                <a:gd name="T49" fmla="*/ 90 h 114"/>
                <a:gd name="T50" fmla="*/ 98 w 198"/>
                <a:gd name="T51" fmla="*/ 87 h 114"/>
                <a:gd name="T52" fmla="*/ 85 w 198"/>
                <a:gd name="T53" fmla="*/ 80 h 114"/>
                <a:gd name="T54" fmla="*/ 37 w 198"/>
                <a:gd name="T55" fmla="*/ 45 h 114"/>
                <a:gd name="T56" fmla="*/ 0 w 198"/>
                <a:gd name="T5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4">
                  <a:moveTo>
                    <a:pt x="0" y="0"/>
                  </a:moveTo>
                  <a:cubicBezTo>
                    <a:pt x="11" y="16"/>
                    <a:pt x="25" y="30"/>
                    <a:pt x="40" y="42"/>
                  </a:cubicBezTo>
                  <a:cubicBezTo>
                    <a:pt x="45" y="47"/>
                    <a:pt x="45" y="47"/>
                    <a:pt x="45" y="47"/>
                  </a:cubicBezTo>
                  <a:cubicBezTo>
                    <a:pt x="47" y="48"/>
                    <a:pt x="49" y="50"/>
                    <a:pt x="51" y="51"/>
                  </a:cubicBezTo>
                  <a:cubicBezTo>
                    <a:pt x="55" y="54"/>
                    <a:pt x="59" y="57"/>
                    <a:pt x="63" y="60"/>
                  </a:cubicBezTo>
                  <a:cubicBezTo>
                    <a:pt x="67" y="62"/>
                    <a:pt x="71" y="65"/>
                    <a:pt x="75" y="68"/>
                  </a:cubicBezTo>
                  <a:cubicBezTo>
                    <a:pt x="88" y="75"/>
                    <a:pt x="88" y="75"/>
                    <a:pt x="88" y="75"/>
                  </a:cubicBezTo>
                  <a:cubicBezTo>
                    <a:pt x="92" y="77"/>
                    <a:pt x="96" y="80"/>
                    <a:pt x="101" y="82"/>
                  </a:cubicBezTo>
                  <a:cubicBezTo>
                    <a:pt x="107" y="85"/>
                    <a:pt x="107" y="85"/>
                    <a:pt x="107" y="85"/>
                  </a:cubicBezTo>
                  <a:cubicBezTo>
                    <a:pt x="114" y="88"/>
                    <a:pt x="114" y="88"/>
                    <a:pt x="114" y="88"/>
                  </a:cubicBezTo>
                  <a:cubicBezTo>
                    <a:pt x="118" y="90"/>
                    <a:pt x="123" y="92"/>
                    <a:pt x="127" y="94"/>
                  </a:cubicBezTo>
                  <a:cubicBezTo>
                    <a:pt x="141" y="99"/>
                    <a:pt x="141" y="99"/>
                    <a:pt x="141" y="99"/>
                  </a:cubicBezTo>
                  <a:cubicBezTo>
                    <a:pt x="148" y="101"/>
                    <a:pt x="148" y="101"/>
                    <a:pt x="148" y="101"/>
                  </a:cubicBezTo>
                  <a:cubicBezTo>
                    <a:pt x="155" y="103"/>
                    <a:pt x="155" y="103"/>
                    <a:pt x="155" y="103"/>
                  </a:cubicBezTo>
                  <a:cubicBezTo>
                    <a:pt x="169" y="107"/>
                    <a:pt x="169" y="107"/>
                    <a:pt x="169" y="107"/>
                  </a:cubicBezTo>
                  <a:cubicBezTo>
                    <a:pt x="179" y="110"/>
                    <a:pt x="188" y="112"/>
                    <a:pt x="198" y="114"/>
                  </a:cubicBezTo>
                  <a:cubicBezTo>
                    <a:pt x="193" y="113"/>
                    <a:pt x="188" y="113"/>
                    <a:pt x="183" y="112"/>
                  </a:cubicBezTo>
                  <a:cubicBezTo>
                    <a:pt x="176" y="111"/>
                    <a:pt x="176" y="111"/>
                    <a:pt x="176" y="111"/>
                  </a:cubicBezTo>
                  <a:cubicBezTo>
                    <a:pt x="173" y="111"/>
                    <a:pt x="171" y="111"/>
                    <a:pt x="168" y="110"/>
                  </a:cubicBezTo>
                  <a:cubicBezTo>
                    <a:pt x="154" y="107"/>
                    <a:pt x="154" y="107"/>
                    <a:pt x="154" y="107"/>
                  </a:cubicBezTo>
                  <a:cubicBezTo>
                    <a:pt x="152" y="106"/>
                    <a:pt x="149" y="106"/>
                    <a:pt x="147" y="105"/>
                  </a:cubicBezTo>
                  <a:cubicBezTo>
                    <a:pt x="140" y="103"/>
                    <a:pt x="140" y="103"/>
                    <a:pt x="140" y="103"/>
                  </a:cubicBezTo>
                  <a:cubicBezTo>
                    <a:pt x="126" y="98"/>
                    <a:pt x="126" y="98"/>
                    <a:pt x="126" y="98"/>
                  </a:cubicBezTo>
                  <a:cubicBezTo>
                    <a:pt x="121" y="97"/>
                    <a:pt x="116" y="95"/>
                    <a:pt x="112" y="93"/>
                  </a:cubicBezTo>
                  <a:cubicBezTo>
                    <a:pt x="105" y="90"/>
                    <a:pt x="105" y="90"/>
                    <a:pt x="105" y="90"/>
                  </a:cubicBezTo>
                  <a:cubicBezTo>
                    <a:pt x="98" y="87"/>
                    <a:pt x="98" y="87"/>
                    <a:pt x="98" y="87"/>
                  </a:cubicBezTo>
                  <a:cubicBezTo>
                    <a:pt x="94" y="85"/>
                    <a:pt x="89" y="82"/>
                    <a:pt x="85" y="80"/>
                  </a:cubicBezTo>
                  <a:cubicBezTo>
                    <a:pt x="68" y="70"/>
                    <a:pt x="52" y="59"/>
                    <a:pt x="37" y="45"/>
                  </a:cubicBezTo>
                  <a:cubicBezTo>
                    <a:pt x="22" y="32"/>
                    <a:pt x="9" y="1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2" name="Freeform 32">
              <a:extLst>
                <a:ext uri="{FF2B5EF4-FFF2-40B4-BE49-F238E27FC236}">
                  <a16:creationId xmlns:a16="http://schemas.microsoft.com/office/drawing/2014/main" id="{AF6E0FFB-409E-4D45-90F2-E8D06B56291B}"/>
                </a:ext>
              </a:extLst>
            </p:cNvPr>
            <p:cNvSpPr>
              <a:spLocks/>
            </p:cNvSpPr>
            <p:nvPr/>
          </p:nvSpPr>
          <p:spPr bwMode="auto">
            <a:xfrm>
              <a:off x="236538" y="6007100"/>
              <a:ext cx="519113" cy="225425"/>
            </a:xfrm>
            <a:custGeom>
              <a:avLst/>
              <a:gdLst>
                <a:gd name="T0" fmla="*/ 0 w 213"/>
                <a:gd name="T1" fmla="*/ 0 h 92"/>
                <a:gd name="T2" fmla="*/ 46 w 213"/>
                <a:gd name="T3" fmla="*/ 37 h 92"/>
                <a:gd name="T4" fmla="*/ 98 w 213"/>
                <a:gd name="T5" fmla="*/ 64 h 92"/>
                <a:gd name="T6" fmla="*/ 154 w 213"/>
                <a:gd name="T7" fmla="*/ 83 h 92"/>
                <a:gd name="T8" fmla="*/ 183 w 213"/>
                <a:gd name="T9" fmla="*/ 89 h 92"/>
                <a:gd name="T10" fmla="*/ 198 w 213"/>
                <a:gd name="T11" fmla="*/ 91 h 92"/>
                <a:gd name="T12" fmla="*/ 213 w 213"/>
                <a:gd name="T13" fmla="*/ 92 h 92"/>
                <a:gd name="T14" fmla="*/ 198 w 213"/>
                <a:gd name="T15" fmla="*/ 92 h 92"/>
                <a:gd name="T16" fmla="*/ 183 w 213"/>
                <a:gd name="T17" fmla="*/ 91 h 92"/>
                <a:gd name="T18" fmla="*/ 168 w 213"/>
                <a:gd name="T19" fmla="*/ 90 h 92"/>
                <a:gd name="T20" fmla="*/ 161 w 213"/>
                <a:gd name="T21" fmla="*/ 89 h 92"/>
                <a:gd name="T22" fmla="*/ 153 w 213"/>
                <a:gd name="T23" fmla="*/ 87 h 92"/>
                <a:gd name="T24" fmla="*/ 139 w 213"/>
                <a:gd name="T25" fmla="*/ 84 h 92"/>
                <a:gd name="T26" fmla="*/ 124 w 213"/>
                <a:gd name="T27" fmla="*/ 80 h 92"/>
                <a:gd name="T28" fmla="*/ 121 w 213"/>
                <a:gd name="T29" fmla="*/ 79 h 92"/>
                <a:gd name="T30" fmla="*/ 117 w 213"/>
                <a:gd name="T31" fmla="*/ 78 h 92"/>
                <a:gd name="T32" fmla="*/ 110 w 213"/>
                <a:gd name="T33" fmla="*/ 75 h 92"/>
                <a:gd name="T34" fmla="*/ 96 w 213"/>
                <a:gd name="T35" fmla="*/ 70 h 92"/>
                <a:gd name="T36" fmla="*/ 44 w 213"/>
                <a:gd name="T37" fmla="*/ 40 h 92"/>
                <a:gd name="T38" fmla="*/ 38 w 213"/>
                <a:gd name="T39" fmla="*/ 36 h 92"/>
                <a:gd name="T40" fmla="*/ 32 w 213"/>
                <a:gd name="T41" fmla="*/ 31 h 92"/>
                <a:gd name="T42" fmla="*/ 20 w 213"/>
                <a:gd name="T43" fmla="*/ 22 h 92"/>
                <a:gd name="T44" fmla="*/ 0 w 213"/>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92">
                  <a:moveTo>
                    <a:pt x="0" y="0"/>
                  </a:moveTo>
                  <a:cubicBezTo>
                    <a:pt x="14" y="14"/>
                    <a:pt x="30" y="26"/>
                    <a:pt x="46" y="37"/>
                  </a:cubicBezTo>
                  <a:cubicBezTo>
                    <a:pt x="63" y="47"/>
                    <a:pt x="80" y="57"/>
                    <a:pt x="98" y="64"/>
                  </a:cubicBezTo>
                  <a:cubicBezTo>
                    <a:pt x="116" y="72"/>
                    <a:pt x="135" y="79"/>
                    <a:pt x="154" y="83"/>
                  </a:cubicBezTo>
                  <a:cubicBezTo>
                    <a:pt x="164" y="86"/>
                    <a:pt x="174" y="87"/>
                    <a:pt x="183" y="89"/>
                  </a:cubicBezTo>
                  <a:cubicBezTo>
                    <a:pt x="188" y="90"/>
                    <a:pt x="193" y="90"/>
                    <a:pt x="198" y="91"/>
                  </a:cubicBezTo>
                  <a:cubicBezTo>
                    <a:pt x="203" y="91"/>
                    <a:pt x="208" y="92"/>
                    <a:pt x="213" y="92"/>
                  </a:cubicBezTo>
                  <a:cubicBezTo>
                    <a:pt x="208" y="92"/>
                    <a:pt x="203" y="92"/>
                    <a:pt x="198" y="92"/>
                  </a:cubicBezTo>
                  <a:cubicBezTo>
                    <a:pt x="193" y="92"/>
                    <a:pt x="188" y="92"/>
                    <a:pt x="183" y="91"/>
                  </a:cubicBezTo>
                  <a:cubicBezTo>
                    <a:pt x="168" y="90"/>
                    <a:pt x="168" y="90"/>
                    <a:pt x="168" y="90"/>
                  </a:cubicBezTo>
                  <a:cubicBezTo>
                    <a:pt x="166" y="90"/>
                    <a:pt x="163" y="89"/>
                    <a:pt x="161" y="89"/>
                  </a:cubicBezTo>
                  <a:cubicBezTo>
                    <a:pt x="153" y="87"/>
                    <a:pt x="153" y="87"/>
                    <a:pt x="153" y="87"/>
                  </a:cubicBezTo>
                  <a:cubicBezTo>
                    <a:pt x="148" y="86"/>
                    <a:pt x="143" y="86"/>
                    <a:pt x="139" y="84"/>
                  </a:cubicBezTo>
                  <a:cubicBezTo>
                    <a:pt x="124" y="80"/>
                    <a:pt x="124" y="80"/>
                    <a:pt x="124" y="80"/>
                  </a:cubicBezTo>
                  <a:cubicBezTo>
                    <a:pt x="121" y="79"/>
                    <a:pt x="121" y="79"/>
                    <a:pt x="121" y="79"/>
                  </a:cubicBezTo>
                  <a:cubicBezTo>
                    <a:pt x="117" y="78"/>
                    <a:pt x="117" y="78"/>
                    <a:pt x="117" y="78"/>
                  </a:cubicBezTo>
                  <a:cubicBezTo>
                    <a:pt x="110" y="75"/>
                    <a:pt x="110" y="75"/>
                    <a:pt x="110" y="75"/>
                  </a:cubicBezTo>
                  <a:cubicBezTo>
                    <a:pt x="105" y="73"/>
                    <a:pt x="101" y="72"/>
                    <a:pt x="96" y="70"/>
                  </a:cubicBezTo>
                  <a:cubicBezTo>
                    <a:pt x="78" y="62"/>
                    <a:pt x="60" y="52"/>
                    <a:pt x="44" y="40"/>
                  </a:cubicBezTo>
                  <a:cubicBezTo>
                    <a:pt x="42" y="39"/>
                    <a:pt x="40" y="37"/>
                    <a:pt x="38" y="36"/>
                  </a:cubicBezTo>
                  <a:cubicBezTo>
                    <a:pt x="32" y="31"/>
                    <a:pt x="32" y="31"/>
                    <a:pt x="32" y="31"/>
                  </a:cubicBezTo>
                  <a:cubicBezTo>
                    <a:pt x="28" y="28"/>
                    <a:pt x="24" y="25"/>
                    <a:pt x="20" y="22"/>
                  </a:cubicBezTo>
                  <a:cubicBezTo>
                    <a:pt x="13" y="15"/>
                    <a:pt x="6"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3" name="Freeform 33">
              <a:extLst>
                <a:ext uri="{FF2B5EF4-FFF2-40B4-BE49-F238E27FC236}">
                  <a16:creationId xmlns:a16="http://schemas.microsoft.com/office/drawing/2014/main" id="{2912605C-F5C9-4BA4-902A-DC96A08F14DC}"/>
                </a:ext>
              </a:extLst>
            </p:cNvPr>
            <p:cNvSpPr>
              <a:spLocks/>
            </p:cNvSpPr>
            <p:nvPr/>
          </p:nvSpPr>
          <p:spPr bwMode="auto">
            <a:xfrm>
              <a:off x="244475" y="5395913"/>
              <a:ext cx="974725" cy="1682750"/>
            </a:xfrm>
            <a:custGeom>
              <a:avLst/>
              <a:gdLst>
                <a:gd name="T0" fmla="*/ 320 w 400"/>
                <a:gd name="T1" fmla="*/ 294 h 690"/>
                <a:gd name="T2" fmla="*/ 333 w 400"/>
                <a:gd name="T3" fmla="*/ 662 h 690"/>
                <a:gd name="T4" fmla="*/ 80 w 400"/>
                <a:gd name="T5" fmla="*/ 395 h 690"/>
                <a:gd name="T6" fmla="*/ 66 w 400"/>
                <a:gd name="T7" fmla="*/ 28 h 690"/>
                <a:gd name="T8" fmla="*/ 320 w 400"/>
                <a:gd name="T9" fmla="*/ 294 h 690"/>
              </a:gdLst>
              <a:ahLst/>
              <a:cxnLst>
                <a:cxn ang="0">
                  <a:pos x="T0" y="T1"/>
                </a:cxn>
                <a:cxn ang="0">
                  <a:pos x="T2" y="T3"/>
                </a:cxn>
                <a:cxn ang="0">
                  <a:pos x="T4" y="T5"/>
                </a:cxn>
                <a:cxn ang="0">
                  <a:pos x="T6" y="T7"/>
                </a:cxn>
                <a:cxn ang="0">
                  <a:pos x="T8" y="T9"/>
                </a:cxn>
              </a:cxnLst>
              <a:rect l="0" t="0" r="r" b="b"/>
              <a:pathLst>
                <a:path w="400" h="690">
                  <a:moveTo>
                    <a:pt x="320" y="294"/>
                  </a:moveTo>
                  <a:cubicBezTo>
                    <a:pt x="393" y="469"/>
                    <a:pt x="400" y="634"/>
                    <a:pt x="333" y="662"/>
                  </a:cubicBezTo>
                  <a:cubicBezTo>
                    <a:pt x="267" y="690"/>
                    <a:pt x="154" y="570"/>
                    <a:pt x="80" y="395"/>
                  </a:cubicBezTo>
                  <a:cubicBezTo>
                    <a:pt x="6" y="220"/>
                    <a:pt x="0" y="55"/>
                    <a:pt x="66" y="28"/>
                  </a:cubicBezTo>
                  <a:cubicBezTo>
                    <a:pt x="133" y="0"/>
                    <a:pt x="246" y="119"/>
                    <a:pt x="320" y="294"/>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4" name="Freeform 34">
              <a:extLst>
                <a:ext uri="{FF2B5EF4-FFF2-40B4-BE49-F238E27FC236}">
                  <a16:creationId xmlns:a16="http://schemas.microsoft.com/office/drawing/2014/main" id="{B160D1AB-ABC4-4B77-AB13-C8F301D105A7}"/>
                </a:ext>
              </a:extLst>
            </p:cNvPr>
            <p:cNvSpPr>
              <a:spLocks/>
            </p:cNvSpPr>
            <p:nvPr/>
          </p:nvSpPr>
          <p:spPr bwMode="auto">
            <a:xfrm>
              <a:off x="660400" y="4875213"/>
              <a:ext cx="1101725" cy="2216150"/>
            </a:xfrm>
            <a:custGeom>
              <a:avLst/>
              <a:gdLst>
                <a:gd name="T0" fmla="*/ 389 w 452"/>
                <a:gd name="T1" fmla="*/ 497 h 908"/>
                <a:gd name="T2" fmla="*/ 112 w 452"/>
                <a:gd name="T3" fmla="*/ 884 h 908"/>
                <a:gd name="T4" fmla="*/ 63 w 452"/>
                <a:gd name="T5" fmla="*/ 410 h 908"/>
                <a:gd name="T6" fmla="*/ 341 w 452"/>
                <a:gd name="T7" fmla="*/ 24 h 908"/>
                <a:gd name="T8" fmla="*/ 389 w 452"/>
                <a:gd name="T9" fmla="*/ 497 h 908"/>
              </a:gdLst>
              <a:ahLst/>
              <a:cxnLst>
                <a:cxn ang="0">
                  <a:pos x="T0" y="T1"/>
                </a:cxn>
                <a:cxn ang="0">
                  <a:pos x="T2" y="T3"/>
                </a:cxn>
                <a:cxn ang="0">
                  <a:pos x="T4" y="T5"/>
                </a:cxn>
                <a:cxn ang="0">
                  <a:pos x="T6" y="T7"/>
                </a:cxn>
                <a:cxn ang="0">
                  <a:pos x="T8" y="T9"/>
                </a:cxn>
              </a:cxnLst>
              <a:rect l="0" t="0" r="r" b="b"/>
              <a:pathLst>
                <a:path w="452" h="908">
                  <a:moveTo>
                    <a:pt x="389" y="497"/>
                  </a:moveTo>
                  <a:cubicBezTo>
                    <a:pt x="326" y="735"/>
                    <a:pt x="201" y="908"/>
                    <a:pt x="112" y="884"/>
                  </a:cubicBezTo>
                  <a:cubicBezTo>
                    <a:pt x="22" y="860"/>
                    <a:pt x="0" y="648"/>
                    <a:pt x="63" y="410"/>
                  </a:cubicBezTo>
                  <a:cubicBezTo>
                    <a:pt x="127" y="173"/>
                    <a:pt x="251" y="0"/>
                    <a:pt x="341" y="24"/>
                  </a:cubicBezTo>
                  <a:cubicBezTo>
                    <a:pt x="430" y="47"/>
                    <a:pt x="452" y="259"/>
                    <a:pt x="389" y="497"/>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5" name="Freeform 35">
              <a:extLst>
                <a:ext uri="{FF2B5EF4-FFF2-40B4-BE49-F238E27FC236}">
                  <a16:creationId xmlns:a16="http://schemas.microsoft.com/office/drawing/2014/main" id="{9AE4E210-AE18-49DE-9BF8-97FCEF0512A8}"/>
                </a:ext>
              </a:extLst>
            </p:cNvPr>
            <p:cNvSpPr>
              <a:spLocks/>
            </p:cNvSpPr>
            <p:nvPr/>
          </p:nvSpPr>
          <p:spPr bwMode="auto">
            <a:xfrm>
              <a:off x="455613" y="5041900"/>
              <a:ext cx="995363" cy="1836738"/>
            </a:xfrm>
            <a:custGeom>
              <a:avLst/>
              <a:gdLst>
                <a:gd name="T0" fmla="*/ 0 w 408"/>
                <a:gd name="T1" fmla="*/ 239 h 753"/>
                <a:gd name="T2" fmla="*/ 58 w 408"/>
                <a:gd name="T3" fmla="*/ 365 h 753"/>
                <a:gd name="T4" fmla="*/ 116 w 408"/>
                <a:gd name="T5" fmla="*/ 491 h 753"/>
                <a:gd name="T6" fmla="*/ 173 w 408"/>
                <a:gd name="T7" fmla="*/ 617 h 753"/>
                <a:gd name="T8" fmla="*/ 230 w 408"/>
                <a:gd name="T9" fmla="*/ 743 h 753"/>
                <a:gd name="T10" fmla="*/ 225 w 408"/>
                <a:gd name="T11" fmla="*/ 744 h 753"/>
                <a:gd name="T12" fmla="*/ 247 w 408"/>
                <a:gd name="T13" fmla="*/ 650 h 753"/>
                <a:gd name="T14" fmla="*/ 270 w 408"/>
                <a:gd name="T15" fmla="*/ 557 h 753"/>
                <a:gd name="T16" fmla="*/ 316 w 408"/>
                <a:gd name="T17" fmla="*/ 371 h 753"/>
                <a:gd name="T18" fmla="*/ 362 w 408"/>
                <a:gd name="T19" fmla="*/ 185 h 753"/>
                <a:gd name="T20" fmla="*/ 408 w 408"/>
                <a:gd name="T21" fmla="*/ 0 h 753"/>
                <a:gd name="T22" fmla="*/ 365 w 408"/>
                <a:gd name="T23" fmla="*/ 186 h 753"/>
                <a:gd name="T24" fmla="*/ 320 w 408"/>
                <a:gd name="T25" fmla="*/ 372 h 753"/>
                <a:gd name="T26" fmla="*/ 275 w 408"/>
                <a:gd name="T27" fmla="*/ 559 h 753"/>
                <a:gd name="T28" fmla="*/ 253 w 408"/>
                <a:gd name="T29" fmla="*/ 652 h 753"/>
                <a:gd name="T30" fmla="*/ 230 w 408"/>
                <a:gd name="T31" fmla="*/ 745 h 753"/>
                <a:gd name="T32" fmla="*/ 228 w 408"/>
                <a:gd name="T33" fmla="*/ 753 h 753"/>
                <a:gd name="T34" fmla="*/ 225 w 408"/>
                <a:gd name="T35" fmla="*/ 745 h 753"/>
                <a:gd name="T36" fmla="*/ 169 w 408"/>
                <a:gd name="T37" fmla="*/ 619 h 753"/>
                <a:gd name="T38" fmla="*/ 112 w 408"/>
                <a:gd name="T39" fmla="*/ 492 h 753"/>
                <a:gd name="T40" fmla="*/ 56 w 408"/>
                <a:gd name="T41" fmla="*/ 366 h 753"/>
                <a:gd name="T42" fmla="*/ 0 w 408"/>
                <a:gd name="T43" fmla="*/ 23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8" h="753">
                  <a:moveTo>
                    <a:pt x="0" y="239"/>
                  </a:moveTo>
                  <a:cubicBezTo>
                    <a:pt x="58" y="365"/>
                    <a:pt x="58" y="365"/>
                    <a:pt x="58" y="365"/>
                  </a:cubicBezTo>
                  <a:cubicBezTo>
                    <a:pt x="78" y="407"/>
                    <a:pt x="97" y="449"/>
                    <a:pt x="116" y="491"/>
                  </a:cubicBezTo>
                  <a:cubicBezTo>
                    <a:pt x="173" y="617"/>
                    <a:pt x="173" y="617"/>
                    <a:pt x="173" y="617"/>
                  </a:cubicBezTo>
                  <a:cubicBezTo>
                    <a:pt x="230" y="743"/>
                    <a:pt x="230" y="743"/>
                    <a:pt x="230" y="743"/>
                  </a:cubicBezTo>
                  <a:cubicBezTo>
                    <a:pt x="225" y="744"/>
                    <a:pt x="225" y="744"/>
                    <a:pt x="225" y="744"/>
                  </a:cubicBezTo>
                  <a:cubicBezTo>
                    <a:pt x="247" y="650"/>
                    <a:pt x="247" y="650"/>
                    <a:pt x="247" y="650"/>
                  </a:cubicBezTo>
                  <a:cubicBezTo>
                    <a:pt x="270" y="557"/>
                    <a:pt x="270" y="557"/>
                    <a:pt x="270" y="557"/>
                  </a:cubicBezTo>
                  <a:cubicBezTo>
                    <a:pt x="316" y="371"/>
                    <a:pt x="316" y="371"/>
                    <a:pt x="316" y="371"/>
                  </a:cubicBezTo>
                  <a:cubicBezTo>
                    <a:pt x="362" y="185"/>
                    <a:pt x="362" y="185"/>
                    <a:pt x="362" y="185"/>
                  </a:cubicBezTo>
                  <a:cubicBezTo>
                    <a:pt x="408" y="0"/>
                    <a:pt x="408" y="0"/>
                    <a:pt x="408" y="0"/>
                  </a:cubicBezTo>
                  <a:cubicBezTo>
                    <a:pt x="365" y="186"/>
                    <a:pt x="365" y="186"/>
                    <a:pt x="365" y="186"/>
                  </a:cubicBezTo>
                  <a:cubicBezTo>
                    <a:pt x="320" y="372"/>
                    <a:pt x="320" y="372"/>
                    <a:pt x="320" y="372"/>
                  </a:cubicBezTo>
                  <a:cubicBezTo>
                    <a:pt x="275" y="559"/>
                    <a:pt x="275" y="559"/>
                    <a:pt x="275" y="559"/>
                  </a:cubicBezTo>
                  <a:cubicBezTo>
                    <a:pt x="253" y="652"/>
                    <a:pt x="253" y="652"/>
                    <a:pt x="253" y="652"/>
                  </a:cubicBezTo>
                  <a:cubicBezTo>
                    <a:pt x="230" y="745"/>
                    <a:pt x="230" y="745"/>
                    <a:pt x="230" y="745"/>
                  </a:cubicBezTo>
                  <a:cubicBezTo>
                    <a:pt x="228" y="753"/>
                    <a:pt x="228" y="753"/>
                    <a:pt x="228" y="753"/>
                  </a:cubicBezTo>
                  <a:cubicBezTo>
                    <a:pt x="225" y="745"/>
                    <a:pt x="225" y="745"/>
                    <a:pt x="225" y="745"/>
                  </a:cubicBezTo>
                  <a:cubicBezTo>
                    <a:pt x="169" y="619"/>
                    <a:pt x="169" y="619"/>
                    <a:pt x="169" y="619"/>
                  </a:cubicBezTo>
                  <a:cubicBezTo>
                    <a:pt x="112" y="492"/>
                    <a:pt x="112" y="492"/>
                    <a:pt x="112" y="492"/>
                  </a:cubicBezTo>
                  <a:cubicBezTo>
                    <a:pt x="94" y="450"/>
                    <a:pt x="75" y="408"/>
                    <a:pt x="56" y="366"/>
                  </a:cubicBezTo>
                  <a:lnTo>
                    <a:pt x="0"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6" name="Freeform 36">
              <a:extLst>
                <a:ext uri="{FF2B5EF4-FFF2-40B4-BE49-F238E27FC236}">
                  <a16:creationId xmlns:a16="http://schemas.microsoft.com/office/drawing/2014/main" id="{5842DFB4-5530-4AE8-81B4-2A2011FA17C5}"/>
                </a:ext>
              </a:extLst>
            </p:cNvPr>
            <p:cNvSpPr>
              <a:spLocks/>
            </p:cNvSpPr>
            <p:nvPr/>
          </p:nvSpPr>
          <p:spPr bwMode="auto">
            <a:xfrm>
              <a:off x="936625" y="6022975"/>
              <a:ext cx="173038" cy="423863"/>
            </a:xfrm>
            <a:custGeom>
              <a:avLst/>
              <a:gdLst>
                <a:gd name="T0" fmla="*/ 0 w 71"/>
                <a:gd name="T1" fmla="*/ 0 h 174"/>
                <a:gd name="T2" fmla="*/ 15 w 71"/>
                <a:gd name="T3" fmla="*/ 45 h 174"/>
                <a:gd name="T4" fmla="*/ 30 w 71"/>
                <a:gd name="T5" fmla="*/ 90 h 174"/>
                <a:gd name="T6" fmla="*/ 47 w 71"/>
                <a:gd name="T7" fmla="*/ 134 h 174"/>
                <a:gd name="T8" fmla="*/ 71 w 71"/>
                <a:gd name="T9" fmla="*/ 174 h 174"/>
                <a:gd name="T10" fmla="*/ 43 w 71"/>
                <a:gd name="T11" fmla="*/ 136 h 174"/>
                <a:gd name="T12" fmla="*/ 25 w 71"/>
                <a:gd name="T13" fmla="*/ 92 h 174"/>
                <a:gd name="T14" fmla="*/ 11 w 71"/>
                <a:gd name="T15" fmla="*/ 46 h 174"/>
                <a:gd name="T16" fmla="*/ 0 w 7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74">
                  <a:moveTo>
                    <a:pt x="0" y="0"/>
                  </a:moveTo>
                  <a:cubicBezTo>
                    <a:pt x="6" y="15"/>
                    <a:pt x="11" y="30"/>
                    <a:pt x="15" y="45"/>
                  </a:cubicBezTo>
                  <a:cubicBezTo>
                    <a:pt x="20" y="60"/>
                    <a:pt x="25" y="75"/>
                    <a:pt x="30" y="90"/>
                  </a:cubicBezTo>
                  <a:cubicBezTo>
                    <a:pt x="35" y="105"/>
                    <a:pt x="41" y="119"/>
                    <a:pt x="47" y="134"/>
                  </a:cubicBezTo>
                  <a:cubicBezTo>
                    <a:pt x="54" y="148"/>
                    <a:pt x="61" y="162"/>
                    <a:pt x="71" y="174"/>
                  </a:cubicBezTo>
                  <a:cubicBezTo>
                    <a:pt x="59" y="164"/>
                    <a:pt x="50" y="150"/>
                    <a:pt x="43" y="136"/>
                  </a:cubicBezTo>
                  <a:cubicBezTo>
                    <a:pt x="36" y="122"/>
                    <a:pt x="30" y="107"/>
                    <a:pt x="25" y="92"/>
                  </a:cubicBezTo>
                  <a:cubicBezTo>
                    <a:pt x="20" y="77"/>
                    <a:pt x="15" y="61"/>
                    <a:pt x="11" y="46"/>
                  </a:cubicBezTo>
                  <a:cubicBezTo>
                    <a:pt x="7" y="31"/>
                    <a:pt x="3" y="1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7" name="Freeform 37">
              <a:extLst>
                <a:ext uri="{FF2B5EF4-FFF2-40B4-BE49-F238E27FC236}">
                  <a16:creationId xmlns:a16="http://schemas.microsoft.com/office/drawing/2014/main" id="{890869F2-60F6-4DB1-AE66-9A20089457CC}"/>
                </a:ext>
              </a:extLst>
            </p:cNvPr>
            <p:cNvSpPr>
              <a:spLocks/>
            </p:cNvSpPr>
            <p:nvPr/>
          </p:nvSpPr>
          <p:spPr bwMode="auto">
            <a:xfrm>
              <a:off x="1006475" y="5829300"/>
              <a:ext cx="150813" cy="422275"/>
            </a:xfrm>
            <a:custGeom>
              <a:avLst/>
              <a:gdLst>
                <a:gd name="T0" fmla="*/ 0 w 62"/>
                <a:gd name="T1" fmla="*/ 0 h 173"/>
                <a:gd name="T2" fmla="*/ 14 w 62"/>
                <a:gd name="T3" fmla="*/ 44 h 173"/>
                <a:gd name="T4" fmla="*/ 27 w 62"/>
                <a:gd name="T5" fmla="*/ 88 h 173"/>
                <a:gd name="T6" fmla="*/ 42 w 62"/>
                <a:gd name="T7" fmla="*/ 131 h 173"/>
                <a:gd name="T8" fmla="*/ 62 w 62"/>
                <a:gd name="T9" fmla="*/ 173 h 173"/>
                <a:gd name="T10" fmla="*/ 38 w 62"/>
                <a:gd name="T11" fmla="*/ 133 h 173"/>
                <a:gd name="T12" fmla="*/ 22 w 62"/>
                <a:gd name="T13" fmla="*/ 90 h 173"/>
                <a:gd name="T14" fmla="*/ 9 w 62"/>
                <a:gd name="T15" fmla="*/ 45 h 173"/>
                <a:gd name="T16" fmla="*/ 0 w 62"/>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73">
                  <a:moveTo>
                    <a:pt x="0" y="0"/>
                  </a:moveTo>
                  <a:cubicBezTo>
                    <a:pt x="5" y="15"/>
                    <a:pt x="9" y="30"/>
                    <a:pt x="14" y="44"/>
                  </a:cubicBezTo>
                  <a:cubicBezTo>
                    <a:pt x="18" y="59"/>
                    <a:pt x="22" y="74"/>
                    <a:pt x="27" y="88"/>
                  </a:cubicBezTo>
                  <a:cubicBezTo>
                    <a:pt x="32" y="103"/>
                    <a:pt x="37" y="117"/>
                    <a:pt x="42" y="131"/>
                  </a:cubicBezTo>
                  <a:cubicBezTo>
                    <a:pt x="48" y="146"/>
                    <a:pt x="54" y="160"/>
                    <a:pt x="62" y="173"/>
                  </a:cubicBezTo>
                  <a:cubicBezTo>
                    <a:pt x="52" y="161"/>
                    <a:pt x="44" y="147"/>
                    <a:pt x="38" y="133"/>
                  </a:cubicBezTo>
                  <a:cubicBezTo>
                    <a:pt x="32" y="119"/>
                    <a:pt x="26" y="105"/>
                    <a:pt x="22" y="90"/>
                  </a:cubicBezTo>
                  <a:cubicBezTo>
                    <a:pt x="17" y="75"/>
                    <a:pt x="13" y="60"/>
                    <a:pt x="9" y="45"/>
                  </a:cubicBezTo>
                  <a:cubicBezTo>
                    <a:pt x="6" y="31"/>
                    <a:pt x="2"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8" name="Freeform 38">
              <a:extLst>
                <a:ext uri="{FF2B5EF4-FFF2-40B4-BE49-F238E27FC236}">
                  <a16:creationId xmlns:a16="http://schemas.microsoft.com/office/drawing/2014/main" id="{28C65013-256D-4254-9FAA-A23E52A53066}"/>
                </a:ext>
              </a:extLst>
            </p:cNvPr>
            <p:cNvSpPr>
              <a:spLocks/>
            </p:cNvSpPr>
            <p:nvPr/>
          </p:nvSpPr>
          <p:spPr bwMode="auto">
            <a:xfrm>
              <a:off x="1079500" y="5418138"/>
              <a:ext cx="171450" cy="447675"/>
            </a:xfrm>
            <a:custGeom>
              <a:avLst/>
              <a:gdLst>
                <a:gd name="T0" fmla="*/ 0 w 70"/>
                <a:gd name="T1" fmla="*/ 0 h 184"/>
                <a:gd name="T2" fmla="*/ 15 w 70"/>
                <a:gd name="T3" fmla="*/ 47 h 184"/>
                <a:gd name="T4" fmla="*/ 29 w 70"/>
                <a:gd name="T5" fmla="*/ 94 h 184"/>
                <a:gd name="T6" fmla="*/ 47 w 70"/>
                <a:gd name="T7" fmla="*/ 141 h 184"/>
                <a:gd name="T8" fmla="*/ 52 w 70"/>
                <a:gd name="T9" fmla="*/ 152 h 184"/>
                <a:gd name="T10" fmla="*/ 57 w 70"/>
                <a:gd name="T11" fmla="*/ 163 h 184"/>
                <a:gd name="T12" fmla="*/ 70 w 70"/>
                <a:gd name="T13" fmla="*/ 184 h 184"/>
                <a:gd name="T14" fmla="*/ 42 w 70"/>
                <a:gd name="T15" fmla="*/ 142 h 184"/>
                <a:gd name="T16" fmla="*/ 24 w 70"/>
                <a:gd name="T17" fmla="*/ 96 h 184"/>
                <a:gd name="T18" fmla="*/ 10 w 70"/>
                <a:gd name="T19" fmla="*/ 48 h 184"/>
                <a:gd name="T20" fmla="*/ 0 w 70"/>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84">
                  <a:moveTo>
                    <a:pt x="0" y="0"/>
                  </a:moveTo>
                  <a:cubicBezTo>
                    <a:pt x="5" y="15"/>
                    <a:pt x="10" y="31"/>
                    <a:pt x="15" y="47"/>
                  </a:cubicBezTo>
                  <a:cubicBezTo>
                    <a:pt x="19" y="63"/>
                    <a:pt x="24" y="79"/>
                    <a:pt x="29" y="94"/>
                  </a:cubicBezTo>
                  <a:cubicBezTo>
                    <a:pt x="35" y="110"/>
                    <a:pt x="40" y="125"/>
                    <a:pt x="47" y="141"/>
                  </a:cubicBezTo>
                  <a:cubicBezTo>
                    <a:pt x="48" y="144"/>
                    <a:pt x="50" y="148"/>
                    <a:pt x="52" y="152"/>
                  </a:cubicBezTo>
                  <a:cubicBezTo>
                    <a:pt x="53" y="155"/>
                    <a:pt x="55" y="159"/>
                    <a:pt x="57" y="163"/>
                  </a:cubicBezTo>
                  <a:cubicBezTo>
                    <a:pt x="61" y="170"/>
                    <a:pt x="65" y="177"/>
                    <a:pt x="70" y="184"/>
                  </a:cubicBezTo>
                  <a:cubicBezTo>
                    <a:pt x="58" y="172"/>
                    <a:pt x="50" y="157"/>
                    <a:pt x="42" y="142"/>
                  </a:cubicBezTo>
                  <a:cubicBezTo>
                    <a:pt x="35" y="127"/>
                    <a:pt x="29" y="112"/>
                    <a:pt x="24" y="96"/>
                  </a:cubicBezTo>
                  <a:cubicBezTo>
                    <a:pt x="19" y="80"/>
                    <a:pt x="14" y="64"/>
                    <a:pt x="10" y="48"/>
                  </a:cubicBezTo>
                  <a:cubicBezTo>
                    <a:pt x="6" y="32"/>
                    <a:pt x="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9" name="Freeform 39">
              <a:extLst>
                <a:ext uri="{FF2B5EF4-FFF2-40B4-BE49-F238E27FC236}">
                  <a16:creationId xmlns:a16="http://schemas.microsoft.com/office/drawing/2014/main" id="{D0D54C3B-03C0-4289-9691-D60982BC85E7}"/>
                </a:ext>
              </a:extLst>
            </p:cNvPr>
            <p:cNvSpPr>
              <a:spLocks/>
            </p:cNvSpPr>
            <p:nvPr/>
          </p:nvSpPr>
          <p:spPr bwMode="auto">
            <a:xfrm>
              <a:off x="1301750" y="5359400"/>
              <a:ext cx="312738" cy="296863"/>
            </a:xfrm>
            <a:custGeom>
              <a:avLst/>
              <a:gdLst>
                <a:gd name="T0" fmla="*/ 0 w 128"/>
                <a:gd name="T1" fmla="*/ 122 h 122"/>
                <a:gd name="T2" fmla="*/ 34 w 128"/>
                <a:gd name="T3" fmla="*/ 94 h 122"/>
                <a:gd name="T4" fmla="*/ 66 w 128"/>
                <a:gd name="T5" fmla="*/ 63 h 122"/>
                <a:gd name="T6" fmla="*/ 97 w 128"/>
                <a:gd name="T7" fmla="*/ 31 h 122"/>
                <a:gd name="T8" fmla="*/ 128 w 128"/>
                <a:gd name="T9" fmla="*/ 0 h 122"/>
                <a:gd name="T10" fmla="*/ 100 w 128"/>
                <a:gd name="T11" fmla="*/ 34 h 122"/>
                <a:gd name="T12" fmla="*/ 70 w 128"/>
                <a:gd name="T13" fmla="*/ 67 h 122"/>
                <a:gd name="T14" fmla="*/ 37 w 128"/>
                <a:gd name="T15" fmla="*/ 98 h 122"/>
                <a:gd name="T16" fmla="*/ 0 w 12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2">
                  <a:moveTo>
                    <a:pt x="0" y="122"/>
                  </a:moveTo>
                  <a:cubicBezTo>
                    <a:pt x="12" y="114"/>
                    <a:pt x="23" y="104"/>
                    <a:pt x="34" y="94"/>
                  </a:cubicBezTo>
                  <a:cubicBezTo>
                    <a:pt x="45" y="84"/>
                    <a:pt x="56" y="74"/>
                    <a:pt x="66" y="63"/>
                  </a:cubicBezTo>
                  <a:cubicBezTo>
                    <a:pt x="76" y="53"/>
                    <a:pt x="86" y="42"/>
                    <a:pt x="97" y="31"/>
                  </a:cubicBezTo>
                  <a:cubicBezTo>
                    <a:pt x="107" y="21"/>
                    <a:pt x="117" y="10"/>
                    <a:pt x="128" y="0"/>
                  </a:cubicBezTo>
                  <a:cubicBezTo>
                    <a:pt x="119" y="12"/>
                    <a:pt x="110" y="23"/>
                    <a:pt x="100" y="34"/>
                  </a:cubicBezTo>
                  <a:cubicBezTo>
                    <a:pt x="90" y="46"/>
                    <a:pt x="80" y="57"/>
                    <a:pt x="70" y="67"/>
                  </a:cubicBezTo>
                  <a:cubicBezTo>
                    <a:pt x="59" y="78"/>
                    <a:pt x="49" y="88"/>
                    <a:pt x="37" y="98"/>
                  </a:cubicBezTo>
                  <a:cubicBezTo>
                    <a:pt x="26" y="107"/>
                    <a:pt x="13" y="116"/>
                    <a:pt x="0"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0" name="Freeform 40">
              <a:extLst>
                <a:ext uri="{FF2B5EF4-FFF2-40B4-BE49-F238E27FC236}">
                  <a16:creationId xmlns:a16="http://schemas.microsoft.com/office/drawing/2014/main" id="{822BDC70-437A-4BEB-8E23-7F3D192369C7}"/>
                </a:ext>
              </a:extLst>
            </p:cNvPr>
            <p:cNvSpPr>
              <a:spLocks/>
            </p:cNvSpPr>
            <p:nvPr/>
          </p:nvSpPr>
          <p:spPr bwMode="auto">
            <a:xfrm>
              <a:off x="1200150" y="5846763"/>
              <a:ext cx="374650" cy="234950"/>
            </a:xfrm>
            <a:custGeom>
              <a:avLst/>
              <a:gdLst>
                <a:gd name="T0" fmla="*/ 0 w 154"/>
                <a:gd name="T1" fmla="*/ 96 h 96"/>
                <a:gd name="T2" fmla="*/ 40 w 154"/>
                <a:gd name="T3" fmla="*/ 76 h 96"/>
                <a:gd name="T4" fmla="*/ 78 w 154"/>
                <a:gd name="T5" fmla="*/ 51 h 96"/>
                <a:gd name="T6" fmla="*/ 116 w 154"/>
                <a:gd name="T7" fmla="*/ 25 h 96"/>
                <a:gd name="T8" fmla="*/ 154 w 154"/>
                <a:gd name="T9" fmla="*/ 0 h 96"/>
                <a:gd name="T10" fmla="*/ 119 w 154"/>
                <a:gd name="T11" fmla="*/ 29 h 96"/>
                <a:gd name="T12" fmla="*/ 81 w 154"/>
                <a:gd name="T13" fmla="*/ 56 h 96"/>
                <a:gd name="T14" fmla="*/ 42 w 154"/>
                <a:gd name="T15" fmla="*/ 79 h 96"/>
                <a:gd name="T16" fmla="*/ 0 w 154"/>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96">
                  <a:moveTo>
                    <a:pt x="0" y="96"/>
                  </a:moveTo>
                  <a:cubicBezTo>
                    <a:pt x="14" y="91"/>
                    <a:pt x="27" y="83"/>
                    <a:pt x="40" y="76"/>
                  </a:cubicBezTo>
                  <a:cubicBezTo>
                    <a:pt x="53" y="68"/>
                    <a:pt x="66" y="59"/>
                    <a:pt x="78" y="51"/>
                  </a:cubicBezTo>
                  <a:cubicBezTo>
                    <a:pt x="116" y="25"/>
                    <a:pt x="116" y="25"/>
                    <a:pt x="116" y="25"/>
                  </a:cubicBezTo>
                  <a:cubicBezTo>
                    <a:pt x="129" y="17"/>
                    <a:pt x="141" y="8"/>
                    <a:pt x="154" y="0"/>
                  </a:cubicBezTo>
                  <a:cubicBezTo>
                    <a:pt x="143" y="10"/>
                    <a:pt x="131" y="20"/>
                    <a:pt x="119" y="29"/>
                  </a:cubicBezTo>
                  <a:cubicBezTo>
                    <a:pt x="107" y="38"/>
                    <a:pt x="94" y="47"/>
                    <a:pt x="81" y="56"/>
                  </a:cubicBezTo>
                  <a:cubicBezTo>
                    <a:pt x="69" y="64"/>
                    <a:pt x="56" y="72"/>
                    <a:pt x="42" y="79"/>
                  </a:cubicBezTo>
                  <a:cubicBezTo>
                    <a:pt x="29" y="87"/>
                    <a:pt x="15" y="93"/>
                    <a:pt x="0"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1" name="Freeform 41">
              <a:extLst>
                <a:ext uri="{FF2B5EF4-FFF2-40B4-BE49-F238E27FC236}">
                  <a16:creationId xmlns:a16="http://schemas.microsoft.com/office/drawing/2014/main" id="{BB7C3030-20B9-4576-B1B4-D9181AF3A626}"/>
                </a:ext>
              </a:extLst>
            </p:cNvPr>
            <p:cNvSpPr>
              <a:spLocks/>
            </p:cNvSpPr>
            <p:nvPr/>
          </p:nvSpPr>
          <p:spPr bwMode="auto">
            <a:xfrm>
              <a:off x="1136650" y="6119813"/>
              <a:ext cx="338138" cy="222250"/>
            </a:xfrm>
            <a:custGeom>
              <a:avLst/>
              <a:gdLst>
                <a:gd name="T0" fmla="*/ 0 w 139"/>
                <a:gd name="T1" fmla="*/ 91 h 91"/>
                <a:gd name="T2" fmla="*/ 19 w 139"/>
                <a:gd name="T3" fmla="*/ 84 h 91"/>
                <a:gd name="T4" fmla="*/ 28 w 139"/>
                <a:gd name="T5" fmla="*/ 78 h 91"/>
                <a:gd name="T6" fmla="*/ 37 w 139"/>
                <a:gd name="T7" fmla="*/ 73 h 91"/>
                <a:gd name="T8" fmla="*/ 71 w 139"/>
                <a:gd name="T9" fmla="*/ 49 h 91"/>
                <a:gd name="T10" fmla="*/ 105 w 139"/>
                <a:gd name="T11" fmla="*/ 24 h 91"/>
                <a:gd name="T12" fmla="*/ 139 w 139"/>
                <a:gd name="T13" fmla="*/ 0 h 91"/>
                <a:gd name="T14" fmla="*/ 107 w 139"/>
                <a:gd name="T15" fmla="*/ 27 h 91"/>
                <a:gd name="T16" fmla="*/ 74 w 139"/>
                <a:gd name="T17" fmla="*/ 53 h 91"/>
                <a:gd name="T18" fmla="*/ 39 w 139"/>
                <a:gd name="T19" fmla="*/ 77 h 91"/>
                <a:gd name="T20" fmla="*/ 30 w 139"/>
                <a:gd name="T21" fmla="*/ 82 h 91"/>
                <a:gd name="T22" fmla="*/ 20 w 139"/>
                <a:gd name="T23" fmla="*/ 86 h 91"/>
                <a:gd name="T24" fmla="*/ 0 w 139"/>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91">
                  <a:moveTo>
                    <a:pt x="0" y="91"/>
                  </a:moveTo>
                  <a:cubicBezTo>
                    <a:pt x="7" y="90"/>
                    <a:pt x="13" y="87"/>
                    <a:pt x="19" y="84"/>
                  </a:cubicBezTo>
                  <a:cubicBezTo>
                    <a:pt x="22" y="82"/>
                    <a:pt x="25" y="80"/>
                    <a:pt x="28" y="78"/>
                  </a:cubicBezTo>
                  <a:cubicBezTo>
                    <a:pt x="31" y="77"/>
                    <a:pt x="34" y="75"/>
                    <a:pt x="37" y="73"/>
                  </a:cubicBezTo>
                  <a:cubicBezTo>
                    <a:pt x="48" y="65"/>
                    <a:pt x="60" y="57"/>
                    <a:pt x="71" y="49"/>
                  </a:cubicBezTo>
                  <a:cubicBezTo>
                    <a:pt x="105" y="24"/>
                    <a:pt x="105" y="24"/>
                    <a:pt x="105" y="24"/>
                  </a:cubicBezTo>
                  <a:cubicBezTo>
                    <a:pt x="116" y="15"/>
                    <a:pt x="127" y="7"/>
                    <a:pt x="139" y="0"/>
                  </a:cubicBezTo>
                  <a:cubicBezTo>
                    <a:pt x="129" y="9"/>
                    <a:pt x="118" y="18"/>
                    <a:pt x="107" y="27"/>
                  </a:cubicBezTo>
                  <a:cubicBezTo>
                    <a:pt x="97" y="36"/>
                    <a:pt x="85" y="45"/>
                    <a:pt x="74" y="53"/>
                  </a:cubicBezTo>
                  <a:cubicBezTo>
                    <a:pt x="63" y="61"/>
                    <a:pt x="51" y="70"/>
                    <a:pt x="39" y="77"/>
                  </a:cubicBezTo>
                  <a:cubicBezTo>
                    <a:pt x="36" y="78"/>
                    <a:pt x="33" y="80"/>
                    <a:pt x="30" y="82"/>
                  </a:cubicBezTo>
                  <a:cubicBezTo>
                    <a:pt x="27" y="83"/>
                    <a:pt x="24" y="85"/>
                    <a:pt x="20" y="86"/>
                  </a:cubicBezTo>
                  <a:cubicBezTo>
                    <a:pt x="14" y="89"/>
                    <a:pt x="7" y="91"/>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2" name="Freeform 42">
              <a:extLst>
                <a:ext uri="{FF2B5EF4-FFF2-40B4-BE49-F238E27FC236}">
                  <a16:creationId xmlns:a16="http://schemas.microsoft.com/office/drawing/2014/main" id="{2DBB7C90-0E8D-495A-BA06-BB14F8FCFEE3}"/>
                </a:ext>
              </a:extLst>
            </p:cNvPr>
            <p:cNvSpPr>
              <a:spLocks/>
            </p:cNvSpPr>
            <p:nvPr/>
          </p:nvSpPr>
          <p:spPr bwMode="auto">
            <a:xfrm>
              <a:off x="1087438" y="6315075"/>
              <a:ext cx="360363" cy="227013"/>
            </a:xfrm>
            <a:custGeom>
              <a:avLst/>
              <a:gdLst>
                <a:gd name="T0" fmla="*/ 0 w 148"/>
                <a:gd name="T1" fmla="*/ 93 h 93"/>
                <a:gd name="T2" fmla="*/ 40 w 148"/>
                <a:gd name="T3" fmla="*/ 75 h 93"/>
                <a:gd name="T4" fmla="*/ 77 w 148"/>
                <a:gd name="T5" fmla="*/ 51 h 93"/>
                <a:gd name="T6" fmla="*/ 112 w 148"/>
                <a:gd name="T7" fmla="*/ 26 h 93"/>
                <a:gd name="T8" fmla="*/ 148 w 148"/>
                <a:gd name="T9" fmla="*/ 0 h 93"/>
                <a:gd name="T10" fmla="*/ 115 w 148"/>
                <a:gd name="T11" fmla="*/ 29 h 93"/>
                <a:gd name="T12" fmla="*/ 80 w 148"/>
                <a:gd name="T13" fmla="*/ 56 h 93"/>
                <a:gd name="T14" fmla="*/ 42 w 148"/>
                <a:gd name="T15" fmla="*/ 79 h 93"/>
                <a:gd name="T16" fmla="*/ 0 w 148"/>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93">
                  <a:moveTo>
                    <a:pt x="0" y="93"/>
                  </a:moveTo>
                  <a:cubicBezTo>
                    <a:pt x="14" y="88"/>
                    <a:pt x="27" y="82"/>
                    <a:pt x="40" y="75"/>
                  </a:cubicBezTo>
                  <a:cubicBezTo>
                    <a:pt x="53" y="68"/>
                    <a:pt x="65" y="60"/>
                    <a:pt x="77" y="51"/>
                  </a:cubicBezTo>
                  <a:cubicBezTo>
                    <a:pt x="89" y="43"/>
                    <a:pt x="101" y="34"/>
                    <a:pt x="112" y="26"/>
                  </a:cubicBezTo>
                  <a:cubicBezTo>
                    <a:pt x="124" y="17"/>
                    <a:pt x="136" y="8"/>
                    <a:pt x="148" y="0"/>
                  </a:cubicBezTo>
                  <a:cubicBezTo>
                    <a:pt x="137" y="10"/>
                    <a:pt x="126" y="20"/>
                    <a:pt x="115" y="29"/>
                  </a:cubicBezTo>
                  <a:cubicBezTo>
                    <a:pt x="104" y="39"/>
                    <a:pt x="92" y="48"/>
                    <a:pt x="80" y="56"/>
                  </a:cubicBezTo>
                  <a:cubicBezTo>
                    <a:pt x="68" y="64"/>
                    <a:pt x="55" y="72"/>
                    <a:pt x="42" y="79"/>
                  </a:cubicBezTo>
                  <a:cubicBezTo>
                    <a:pt x="29" y="85"/>
                    <a:pt x="15" y="90"/>
                    <a:pt x="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3" name="Freeform 43">
              <a:extLst>
                <a:ext uri="{FF2B5EF4-FFF2-40B4-BE49-F238E27FC236}">
                  <a16:creationId xmlns:a16="http://schemas.microsoft.com/office/drawing/2014/main" id="{7D3FE3BD-856C-47BC-BEF8-005C5625F8D5}"/>
                </a:ext>
              </a:extLst>
            </p:cNvPr>
            <p:cNvSpPr>
              <a:spLocks/>
            </p:cNvSpPr>
            <p:nvPr/>
          </p:nvSpPr>
          <p:spPr bwMode="auto">
            <a:xfrm>
              <a:off x="428625" y="5856288"/>
              <a:ext cx="182563" cy="114300"/>
            </a:xfrm>
            <a:custGeom>
              <a:avLst/>
              <a:gdLst>
                <a:gd name="T0" fmla="*/ 0 w 75"/>
                <a:gd name="T1" fmla="*/ 0 h 47"/>
                <a:gd name="T2" fmla="*/ 16 w 75"/>
                <a:gd name="T3" fmla="*/ 16 h 47"/>
                <a:gd name="T4" fmla="*/ 35 w 75"/>
                <a:gd name="T5" fmla="*/ 28 h 47"/>
                <a:gd name="T6" fmla="*/ 54 w 75"/>
                <a:gd name="T7" fmla="*/ 38 h 47"/>
                <a:gd name="T8" fmla="*/ 75 w 75"/>
                <a:gd name="T9" fmla="*/ 47 h 47"/>
                <a:gd name="T10" fmla="*/ 53 w 75"/>
                <a:gd name="T11" fmla="*/ 42 h 47"/>
                <a:gd name="T12" fmla="*/ 32 w 75"/>
                <a:gd name="T13" fmla="*/ 33 h 47"/>
                <a:gd name="T14" fmla="*/ 13 w 75"/>
                <a:gd name="T15" fmla="*/ 19 h 47"/>
                <a:gd name="T16" fmla="*/ 0 w 75"/>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7">
                  <a:moveTo>
                    <a:pt x="0" y="0"/>
                  </a:moveTo>
                  <a:cubicBezTo>
                    <a:pt x="6" y="6"/>
                    <a:pt x="11" y="11"/>
                    <a:pt x="16" y="16"/>
                  </a:cubicBezTo>
                  <a:cubicBezTo>
                    <a:pt x="22" y="20"/>
                    <a:pt x="28" y="25"/>
                    <a:pt x="35" y="28"/>
                  </a:cubicBezTo>
                  <a:cubicBezTo>
                    <a:pt x="41" y="32"/>
                    <a:pt x="48" y="35"/>
                    <a:pt x="54" y="38"/>
                  </a:cubicBezTo>
                  <a:cubicBezTo>
                    <a:pt x="61" y="41"/>
                    <a:pt x="68" y="44"/>
                    <a:pt x="75" y="47"/>
                  </a:cubicBezTo>
                  <a:cubicBezTo>
                    <a:pt x="68" y="46"/>
                    <a:pt x="60" y="45"/>
                    <a:pt x="53" y="42"/>
                  </a:cubicBezTo>
                  <a:cubicBezTo>
                    <a:pt x="45" y="40"/>
                    <a:pt x="38" y="37"/>
                    <a:pt x="32" y="33"/>
                  </a:cubicBezTo>
                  <a:cubicBezTo>
                    <a:pt x="25" y="29"/>
                    <a:pt x="19" y="25"/>
                    <a:pt x="13" y="19"/>
                  </a:cubicBezTo>
                  <a:cubicBezTo>
                    <a:pt x="8" y="14"/>
                    <a:pt x="4"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4" name="Freeform 44">
              <a:extLst>
                <a:ext uri="{FF2B5EF4-FFF2-40B4-BE49-F238E27FC236}">
                  <a16:creationId xmlns:a16="http://schemas.microsoft.com/office/drawing/2014/main" id="{187677B9-7872-40FD-8A76-CA78543AC596}"/>
                </a:ext>
              </a:extLst>
            </p:cNvPr>
            <p:cNvSpPr>
              <a:spLocks/>
            </p:cNvSpPr>
            <p:nvPr/>
          </p:nvSpPr>
          <p:spPr bwMode="auto">
            <a:xfrm>
              <a:off x="638175" y="5741988"/>
              <a:ext cx="71438" cy="290513"/>
            </a:xfrm>
            <a:custGeom>
              <a:avLst/>
              <a:gdLst>
                <a:gd name="T0" fmla="*/ 0 w 29"/>
                <a:gd name="T1" fmla="*/ 119 h 119"/>
                <a:gd name="T2" fmla="*/ 10 w 29"/>
                <a:gd name="T3" fmla="*/ 90 h 119"/>
                <a:gd name="T4" fmla="*/ 18 w 29"/>
                <a:gd name="T5" fmla="*/ 60 h 119"/>
                <a:gd name="T6" fmla="*/ 24 w 29"/>
                <a:gd name="T7" fmla="*/ 30 h 119"/>
                <a:gd name="T8" fmla="*/ 28 w 29"/>
                <a:gd name="T9" fmla="*/ 0 h 119"/>
                <a:gd name="T10" fmla="*/ 29 w 29"/>
                <a:gd name="T11" fmla="*/ 31 h 119"/>
                <a:gd name="T12" fmla="*/ 24 w 29"/>
                <a:gd name="T13" fmla="*/ 62 h 119"/>
                <a:gd name="T14" fmla="*/ 15 w 29"/>
                <a:gd name="T15" fmla="*/ 91 h 119"/>
                <a:gd name="T16" fmla="*/ 0 w 29"/>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9">
                  <a:moveTo>
                    <a:pt x="0" y="119"/>
                  </a:moveTo>
                  <a:cubicBezTo>
                    <a:pt x="4" y="109"/>
                    <a:pt x="7" y="99"/>
                    <a:pt x="10" y="90"/>
                  </a:cubicBezTo>
                  <a:cubicBezTo>
                    <a:pt x="13" y="80"/>
                    <a:pt x="16" y="70"/>
                    <a:pt x="18" y="60"/>
                  </a:cubicBezTo>
                  <a:cubicBezTo>
                    <a:pt x="21" y="50"/>
                    <a:pt x="23" y="40"/>
                    <a:pt x="24" y="30"/>
                  </a:cubicBezTo>
                  <a:cubicBezTo>
                    <a:pt x="26" y="20"/>
                    <a:pt x="27" y="10"/>
                    <a:pt x="28" y="0"/>
                  </a:cubicBezTo>
                  <a:cubicBezTo>
                    <a:pt x="29" y="10"/>
                    <a:pt x="29" y="20"/>
                    <a:pt x="29" y="31"/>
                  </a:cubicBezTo>
                  <a:cubicBezTo>
                    <a:pt x="28" y="41"/>
                    <a:pt x="26" y="51"/>
                    <a:pt x="24" y="62"/>
                  </a:cubicBezTo>
                  <a:cubicBezTo>
                    <a:pt x="22" y="72"/>
                    <a:pt x="18" y="82"/>
                    <a:pt x="15" y="91"/>
                  </a:cubicBezTo>
                  <a:cubicBezTo>
                    <a:pt x="11" y="101"/>
                    <a:pt x="6" y="110"/>
                    <a:pt x="0"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5" name="Freeform 45">
              <a:extLst>
                <a:ext uri="{FF2B5EF4-FFF2-40B4-BE49-F238E27FC236}">
                  <a16:creationId xmlns:a16="http://schemas.microsoft.com/office/drawing/2014/main" id="{09E059B5-5F8E-4811-9BA6-CAFDCCF86961}"/>
                </a:ext>
              </a:extLst>
            </p:cNvPr>
            <p:cNvSpPr>
              <a:spLocks/>
            </p:cNvSpPr>
            <p:nvPr/>
          </p:nvSpPr>
          <p:spPr bwMode="auto">
            <a:xfrm>
              <a:off x="422275" y="6156325"/>
              <a:ext cx="323850" cy="109538"/>
            </a:xfrm>
            <a:custGeom>
              <a:avLst/>
              <a:gdLst>
                <a:gd name="T0" fmla="*/ 133 w 133"/>
                <a:gd name="T1" fmla="*/ 45 h 45"/>
                <a:gd name="T2" fmla="*/ 97 w 133"/>
                <a:gd name="T3" fmla="*/ 42 h 45"/>
                <a:gd name="T4" fmla="*/ 63 w 133"/>
                <a:gd name="T5" fmla="*/ 33 h 45"/>
                <a:gd name="T6" fmla="*/ 30 w 133"/>
                <a:gd name="T7" fmla="*/ 19 h 45"/>
                <a:gd name="T8" fmla="*/ 0 w 133"/>
                <a:gd name="T9" fmla="*/ 0 h 45"/>
                <a:gd name="T10" fmla="*/ 32 w 133"/>
                <a:gd name="T11" fmla="*/ 15 h 45"/>
                <a:gd name="T12" fmla="*/ 65 w 133"/>
                <a:gd name="T13" fmla="*/ 27 h 45"/>
                <a:gd name="T14" fmla="*/ 98 w 133"/>
                <a:gd name="T15" fmla="*/ 38 h 45"/>
                <a:gd name="T16" fmla="*/ 133 w 133"/>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45">
                  <a:moveTo>
                    <a:pt x="133" y="45"/>
                  </a:moveTo>
                  <a:cubicBezTo>
                    <a:pt x="121" y="45"/>
                    <a:pt x="109" y="44"/>
                    <a:pt x="97" y="42"/>
                  </a:cubicBezTo>
                  <a:cubicBezTo>
                    <a:pt x="86" y="40"/>
                    <a:pt x="74" y="37"/>
                    <a:pt x="63" y="33"/>
                  </a:cubicBezTo>
                  <a:cubicBezTo>
                    <a:pt x="52" y="29"/>
                    <a:pt x="41" y="24"/>
                    <a:pt x="30" y="19"/>
                  </a:cubicBezTo>
                  <a:cubicBezTo>
                    <a:pt x="20" y="13"/>
                    <a:pt x="9" y="7"/>
                    <a:pt x="0" y="0"/>
                  </a:cubicBezTo>
                  <a:cubicBezTo>
                    <a:pt x="11" y="5"/>
                    <a:pt x="21" y="10"/>
                    <a:pt x="32" y="15"/>
                  </a:cubicBezTo>
                  <a:cubicBezTo>
                    <a:pt x="43" y="19"/>
                    <a:pt x="54" y="24"/>
                    <a:pt x="65" y="27"/>
                  </a:cubicBezTo>
                  <a:cubicBezTo>
                    <a:pt x="76" y="31"/>
                    <a:pt x="87" y="35"/>
                    <a:pt x="98" y="38"/>
                  </a:cubicBezTo>
                  <a:cubicBezTo>
                    <a:pt x="110" y="41"/>
                    <a:pt x="121" y="43"/>
                    <a:pt x="133"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6" name="Freeform 46">
              <a:extLst>
                <a:ext uri="{FF2B5EF4-FFF2-40B4-BE49-F238E27FC236}">
                  <a16:creationId xmlns:a16="http://schemas.microsoft.com/office/drawing/2014/main" id="{74EA54CF-FCE7-4DCC-B3DF-E2BACCEB8B85}"/>
                </a:ext>
              </a:extLst>
            </p:cNvPr>
            <p:cNvSpPr>
              <a:spLocks/>
            </p:cNvSpPr>
            <p:nvPr/>
          </p:nvSpPr>
          <p:spPr bwMode="auto">
            <a:xfrm>
              <a:off x="795338" y="5995988"/>
              <a:ext cx="60325" cy="381000"/>
            </a:xfrm>
            <a:custGeom>
              <a:avLst/>
              <a:gdLst>
                <a:gd name="T0" fmla="*/ 0 w 25"/>
                <a:gd name="T1" fmla="*/ 156 h 156"/>
                <a:gd name="T2" fmla="*/ 10 w 25"/>
                <a:gd name="T3" fmla="*/ 118 h 156"/>
                <a:gd name="T4" fmla="*/ 17 w 25"/>
                <a:gd name="T5" fmla="*/ 79 h 156"/>
                <a:gd name="T6" fmla="*/ 21 w 25"/>
                <a:gd name="T7" fmla="*/ 39 h 156"/>
                <a:gd name="T8" fmla="*/ 23 w 25"/>
                <a:gd name="T9" fmla="*/ 0 h 156"/>
                <a:gd name="T10" fmla="*/ 25 w 25"/>
                <a:gd name="T11" fmla="*/ 40 h 156"/>
                <a:gd name="T12" fmla="*/ 22 w 25"/>
                <a:gd name="T13" fmla="*/ 80 h 156"/>
                <a:gd name="T14" fmla="*/ 14 w 25"/>
                <a:gd name="T15" fmla="*/ 119 h 156"/>
                <a:gd name="T16" fmla="*/ 0 w 25"/>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6">
                  <a:moveTo>
                    <a:pt x="0" y="156"/>
                  </a:moveTo>
                  <a:cubicBezTo>
                    <a:pt x="4" y="144"/>
                    <a:pt x="7" y="131"/>
                    <a:pt x="10" y="118"/>
                  </a:cubicBezTo>
                  <a:cubicBezTo>
                    <a:pt x="13" y="105"/>
                    <a:pt x="15" y="92"/>
                    <a:pt x="17" y="79"/>
                  </a:cubicBezTo>
                  <a:cubicBezTo>
                    <a:pt x="18" y="66"/>
                    <a:pt x="20" y="53"/>
                    <a:pt x="21" y="39"/>
                  </a:cubicBezTo>
                  <a:cubicBezTo>
                    <a:pt x="22" y="26"/>
                    <a:pt x="22" y="13"/>
                    <a:pt x="23" y="0"/>
                  </a:cubicBezTo>
                  <a:cubicBezTo>
                    <a:pt x="25" y="13"/>
                    <a:pt x="25" y="26"/>
                    <a:pt x="25" y="40"/>
                  </a:cubicBezTo>
                  <a:cubicBezTo>
                    <a:pt x="25" y="53"/>
                    <a:pt x="24" y="66"/>
                    <a:pt x="22" y="80"/>
                  </a:cubicBezTo>
                  <a:cubicBezTo>
                    <a:pt x="21" y="93"/>
                    <a:pt x="18" y="106"/>
                    <a:pt x="14" y="119"/>
                  </a:cubicBezTo>
                  <a:cubicBezTo>
                    <a:pt x="11" y="132"/>
                    <a:pt x="6" y="145"/>
                    <a:pt x="0"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7" name="Freeform 47">
              <a:extLst>
                <a:ext uri="{FF2B5EF4-FFF2-40B4-BE49-F238E27FC236}">
                  <a16:creationId xmlns:a16="http://schemas.microsoft.com/office/drawing/2014/main" id="{01C50331-00E1-4B34-82C4-F8E679EA9E1D}"/>
                </a:ext>
              </a:extLst>
            </p:cNvPr>
            <p:cNvSpPr>
              <a:spLocks/>
            </p:cNvSpPr>
            <p:nvPr/>
          </p:nvSpPr>
          <p:spPr bwMode="auto">
            <a:xfrm>
              <a:off x="582613" y="6434138"/>
              <a:ext cx="277813" cy="90488"/>
            </a:xfrm>
            <a:custGeom>
              <a:avLst/>
              <a:gdLst>
                <a:gd name="T0" fmla="*/ 114 w 114"/>
                <a:gd name="T1" fmla="*/ 36 h 37"/>
                <a:gd name="T2" fmla="*/ 83 w 114"/>
                <a:gd name="T3" fmla="*/ 36 h 37"/>
                <a:gd name="T4" fmla="*/ 53 w 114"/>
                <a:gd name="T5" fmla="*/ 29 h 37"/>
                <a:gd name="T6" fmla="*/ 26 w 114"/>
                <a:gd name="T7" fmla="*/ 17 h 37"/>
                <a:gd name="T8" fmla="*/ 0 w 114"/>
                <a:gd name="T9" fmla="*/ 0 h 37"/>
                <a:gd name="T10" fmla="*/ 27 w 114"/>
                <a:gd name="T11" fmla="*/ 13 h 37"/>
                <a:gd name="T12" fmla="*/ 55 w 114"/>
                <a:gd name="T13" fmla="*/ 24 h 37"/>
                <a:gd name="T14" fmla="*/ 84 w 114"/>
                <a:gd name="T15" fmla="*/ 32 h 37"/>
                <a:gd name="T16" fmla="*/ 114 w 11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37">
                  <a:moveTo>
                    <a:pt x="114" y="36"/>
                  </a:moveTo>
                  <a:cubicBezTo>
                    <a:pt x="104" y="37"/>
                    <a:pt x="93" y="37"/>
                    <a:pt x="83" y="36"/>
                  </a:cubicBezTo>
                  <a:cubicBezTo>
                    <a:pt x="73" y="35"/>
                    <a:pt x="63" y="32"/>
                    <a:pt x="53" y="29"/>
                  </a:cubicBezTo>
                  <a:cubicBezTo>
                    <a:pt x="44" y="26"/>
                    <a:pt x="34" y="22"/>
                    <a:pt x="26" y="17"/>
                  </a:cubicBezTo>
                  <a:cubicBezTo>
                    <a:pt x="17" y="12"/>
                    <a:pt x="8" y="7"/>
                    <a:pt x="0" y="0"/>
                  </a:cubicBezTo>
                  <a:cubicBezTo>
                    <a:pt x="27" y="13"/>
                    <a:pt x="27" y="13"/>
                    <a:pt x="27" y="13"/>
                  </a:cubicBezTo>
                  <a:cubicBezTo>
                    <a:pt x="37" y="17"/>
                    <a:pt x="46" y="20"/>
                    <a:pt x="55" y="24"/>
                  </a:cubicBezTo>
                  <a:cubicBezTo>
                    <a:pt x="65" y="27"/>
                    <a:pt x="74" y="30"/>
                    <a:pt x="84" y="32"/>
                  </a:cubicBezTo>
                  <a:cubicBezTo>
                    <a:pt x="94" y="34"/>
                    <a:pt x="104" y="35"/>
                    <a:pt x="114"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8" name="Freeform 48">
              <a:extLst>
                <a:ext uri="{FF2B5EF4-FFF2-40B4-BE49-F238E27FC236}">
                  <a16:creationId xmlns:a16="http://schemas.microsoft.com/office/drawing/2014/main" id="{E9FA2049-9F57-419A-9BDD-678533636030}"/>
                </a:ext>
              </a:extLst>
            </p:cNvPr>
            <p:cNvSpPr>
              <a:spLocks/>
            </p:cNvSpPr>
            <p:nvPr/>
          </p:nvSpPr>
          <p:spPr bwMode="auto">
            <a:xfrm>
              <a:off x="358775" y="6932613"/>
              <a:ext cx="1030288" cy="581025"/>
            </a:xfrm>
            <a:custGeom>
              <a:avLst/>
              <a:gdLst>
                <a:gd name="T0" fmla="*/ 649 w 649"/>
                <a:gd name="T1" fmla="*/ 0 h 366"/>
                <a:gd name="T2" fmla="*/ 574 w 649"/>
                <a:gd name="T3" fmla="*/ 366 h 366"/>
                <a:gd name="T4" fmla="*/ 101 w 649"/>
                <a:gd name="T5" fmla="*/ 366 h 366"/>
                <a:gd name="T6" fmla="*/ 0 w 649"/>
                <a:gd name="T7" fmla="*/ 0 h 366"/>
                <a:gd name="T8" fmla="*/ 649 w 649"/>
                <a:gd name="T9" fmla="*/ 0 h 366"/>
              </a:gdLst>
              <a:ahLst/>
              <a:cxnLst>
                <a:cxn ang="0">
                  <a:pos x="T0" y="T1"/>
                </a:cxn>
                <a:cxn ang="0">
                  <a:pos x="T2" y="T3"/>
                </a:cxn>
                <a:cxn ang="0">
                  <a:pos x="T4" y="T5"/>
                </a:cxn>
                <a:cxn ang="0">
                  <a:pos x="T6" y="T7"/>
                </a:cxn>
                <a:cxn ang="0">
                  <a:pos x="T8" y="T9"/>
                </a:cxn>
              </a:cxnLst>
              <a:rect l="0" t="0" r="r" b="b"/>
              <a:pathLst>
                <a:path w="649" h="366">
                  <a:moveTo>
                    <a:pt x="649" y="0"/>
                  </a:moveTo>
                  <a:lnTo>
                    <a:pt x="574" y="366"/>
                  </a:lnTo>
                  <a:lnTo>
                    <a:pt x="101" y="366"/>
                  </a:lnTo>
                  <a:lnTo>
                    <a:pt x="0" y="0"/>
                  </a:lnTo>
                  <a:lnTo>
                    <a:pt x="649" y="0"/>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9" name="Freeform 49">
              <a:extLst>
                <a:ext uri="{FF2B5EF4-FFF2-40B4-BE49-F238E27FC236}">
                  <a16:creationId xmlns:a16="http://schemas.microsoft.com/office/drawing/2014/main" id="{67BD64AF-8440-4E00-9A42-9EBF3CF81A3E}"/>
                </a:ext>
              </a:extLst>
            </p:cNvPr>
            <p:cNvSpPr>
              <a:spLocks/>
            </p:cNvSpPr>
            <p:nvPr/>
          </p:nvSpPr>
          <p:spPr bwMode="auto">
            <a:xfrm>
              <a:off x="1211263" y="6932613"/>
              <a:ext cx="177800" cy="581025"/>
            </a:xfrm>
            <a:custGeom>
              <a:avLst/>
              <a:gdLst>
                <a:gd name="T0" fmla="*/ 112 w 112"/>
                <a:gd name="T1" fmla="*/ 0 h 366"/>
                <a:gd name="T2" fmla="*/ 37 w 112"/>
                <a:gd name="T3" fmla="*/ 366 h 366"/>
                <a:gd name="T4" fmla="*/ 0 w 112"/>
                <a:gd name="T5" fmla="*/ 366 h 366"/>
                <a:gd name="T6" fmla="*/ 74 w 112"/>
                <a:gd name="T7" fmla="*/ 0 h 366"/>
                <a:gd name="T8" fmla="*/ 112 w 112"/>
                <a:gd name="T9" fmla="*/ 0 h 366"/>
              </a:gdLst>
              <a:ahLst/>
              <a:cxnLst>
                <a:cxn ang="0">
                  <a:pos x="T0" y="T1"/>
                </a:cxn>
                <a:cxn ang="0">
                  <a:pos x="T2" y="T3"/>
                </a:cxn>
                <a:cxn ang="0">
                  <a:pos x="T4" y="T5"/>
                </a:cxn>
                <a:cxn ang="0">
                  <a:pos x="T6" y="T7"/>
                </a:cxn>
                <a:cxn ang="0">
                  <a:pos x="T8" y="T9"/>
                </a:cxn>
              </a:cxnLst>
              <a:rect l="0" t="0" r="r" b="b"/>
              <a:pathLst>
                <a:path w="112" h="366">
                  <a:moveTo>
                    <a:pt x="112" y="0"/>
                  </a:moveTo>
                  <a:lnTo>
                    <a:pt x="37" y="366"/>
                  </a:lnTo>
                  <a:lnTo>
                    <a:pt x="0" y="366"/>
                  </a:lnTo>
                  <a:lnTo>
                    <a:pt x="74" y="0"/>
                  </a:lnTo>
                  <a:lnTo>
                    <a:pt x="112" y="0"/>
                  </a:lnTo>
                  <a:close/>
                </a:path>
              </a:pathLst>
            </a:custGeom>
            <a:solidFill>
              <a:srgbClr val="03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sp>
        <p:nvSpPr>
          <p:cNvPr id="2" name="TextBox 1">
            <a:extLst>
              <a:ext uri="{FF2B5EF4-FFF2-40B4-BE49-F238E27FC236}">
                <a16:creationId xmlns:a16="http://schemas.microsoft.com/office/drawing/2014/main" id="{964DCA49-ACFE-3663-BA59-6167584403F9}"/>
              </a:ext>
            </a:extLst>
          </p:cNvPr>
          <p:cNvSpPr txBox="1"/>
          <p:nvPr/>
        </p:nvSpPr>
        <p:spPr>
          <a:xfrm>
            <a:off x="461452" y="87818"/>
            <a:ext cx="3705189" cy="861774"/>
          </a:xfrm>
          <a:prstGeom prst="rect">
            <a:avLst/>
          </a:prstGeom>
          <a:noFill/>
        </p:spPr>
        <p:txBody>
          <a:bodyPr wrap="square" rtlCol="0">
            <a:spAutoFit/>
          </a:bodyPr>
          <a:lstStyle/>
          <a:p>
            <a:pPr defTabSz="228554">
              <a:defRPr/>
            </a:pPr>
            <a:r>
              <a:rPr lang="en-US" sz="5000" b="1" dirty="0">
                <a:latin typeface="Century Gothic"/>
              </a:rPr>
              <a:t>Accuracy</a:t>
            </a:r>
          </a:p>
        </p:txBody>
      </p:sp>
      <p:grpSp>
        <p:nvGrpSpPr>
          <p:cNvPr id="167" name="Group 166">
            <a:extLst>
              <a:ext uri="{FF2B5EF4-FFF2-40B4-BE49-F238E27FC236}">
                <a16:creationId xmlns:a16="http://schemas.microsoft.com/office/drawing/2014/main" id="{CF5B9B09-69EF-66A7-957A-E8898FCE4635}"/>
              </a:ext>
            </a:extLst>
          </p:cNvPr>
          <p:cNvGrpSpPr/>
          <p:nvPr/>
        </p:nvGrpSpPr>
        <p:grpSpPr>
          <a:xfrm>
            <a:off x="477616" y="1032988"/>
            <a:ext cx="3633860" cy="182449"/>
            <a:chOff x="2709949" y="6263320"/>
            <a:chExt cx="4605251" cy="661575"/>
          </a:xfrm>
        </p:grpSpPr>
        <p:sp>
          <p:nvSpPr>
            <p:cNvPr id="175" name="TextBox 174">
              <a:extLst>
                <a:ext uri="{FF2B5EF4-FFF2-40B4-BE49-F238E27FC236}">
                  <a16:creationId xmlns:a16="http://schemas.microsoft.com/office/drawing/2014/main" id="{9C078FAB-D054-8D20-E9BF-68201F7C24BC}"/>
                </a:ext>
              </a:extLst>
            </p:cNvPr>
            <p:cNvSpPr txBox="1"/>
            <p:nvPr/>
          </p:nvSpPr>
          <p:spPr>
            <a:xfrm>
              <a:off x="2709949" y="6463170"/>
              <a:ext cx="4605251" cy="461725"/>
            </a:xfrm>
            <a:prstGeom prst="rect">
              <a:avLst/>
            </a:prstGeom>
            <a:noFill/>
          </p:spPr>
          <p:txBody>
            <a:bodyPr wrap="square" rtlCol="0">
              <a:spAutoFit/>
            </a:bodyPr>
            <a:lstStyle/>
            <a:p>
              <a:pPr defTabSz="228554">
                <a:defRPr/>
              </a:pPr>
              <a:endParaRPr lang="en-US" sz="900" dirty="0">
                <a:solidFill>
                  <a:srgbClr val="FFFFFF"/>
                </a:solidFill>
                <a:latin typeface="Open Sans Light"/>
              </a:endParaRPr>
            </a:p>
          </p:txBody>
        </p:sp>
        <p:cxnSp>
          <p:nvCxnSpPr>
            <p:cNvPr id="176" name="Straight Connector 175">
              <a:extLst>
                <a:ext uri="{FF2B5EF4-FFF2-40B4-BE49-F238E27FC236}">
                  <a16:creationId xmlns:a16="http://schemas.microsoft.com/office/drawing/2014/main" id="{D58E33B6-C4B2-20BE-5DA8-16C17B3D9E95}"/>
                </a:ext>
              </a:extLst>
            </p:cNvPr>
            <p:cNvCxnSpPr>
              <a:cxnSpLocks/>
            </p:cNvCxnSpPr>
            <p:nvPr/>
          </p:nvCxnSpPr>
          <p:spPr>
            <a:xfrm>
              <a:off x="2849649" y="6263320"/>
              <a:ext cx="1905231" cy="0"/>
            </a:xfrm>
            <a:prstGeom prst="line">
              <a:avLst/>
            </a:prstGeom>
            <a:ln w="85725" cap="rnd">
              <a:round/>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E54FEBC9-00E6-F364-D3B4-9AB4BD2E0AAA}"/>
              </a:ext>
            </a:extLst>
          </p:cNvPr>
          <p:cNvSpPr>
            <a:spLocks noGrp="1"/>
          </p:cNvSpPr>
          <p:nvPr>
            <p:ph type="sldNum" sz="quarter" idx="12"/>
          </p:nvPr>
        </p:nvSpPr>
        <p:spPr/>
        <p:txBody>
          <a:bodyPr/>
          <a:lstStyle/>
          <a:p>
            <a:fld id="{139CAB82-1D9E-49F4-BB2D-91C16DEC60C0}" type="slidenum">
              <a:rPr lang="en-US" smtClean="0"/>
              <a:t>12</a:t>
            </a:fld>
            <a:endParaRPr lang="en-US"/>
          </a:p>
        </p:txBody>
      </p:sp>
    </p:spTree>
    <p:extLst>
      <p:ext uri="{BB962C8B-B14F-4D97-AF65-F5344CB8AC3E}">
        <p14:creationId xmlns:p14="http://schemas.microsoft.com/office/powerpoint/2010/main" val="1950527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8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80000">
                                          <p:cBhvr additive="base">
                                            <p:cTn id="7" dur="2500" fill="hold"/>
                                            <p:tgtEl>
                                              <p:spTgt spid="4"/>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3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0" fill="hold"/>
                                            <p:tgtEl>
                                              <p:spTgt spid="4"/>
                                            </p:tgtEl>
                                            <p:attrNameLst>
                                              <p:attrName>ppt_x</p:attrName>
                                            </p:attrNameLst>
                                          </p:cBhvr>
                                          <p:tavLst>
                                            <p:tav tm="0">
                                              <p:val>
                                                <p:strVal val="#ppt_x"/>
                                              </p:val>
                                            </p:tav>
                                            <p:tav tm="100000">
                                              <p:val>
                                                <p:strVal val="#ppt_x"/>
                                              </p:val>
                                            </p:tav>
                                          </p:tavLst>
                                        </p:anim>
                                        <p:anim calcmode="lin" valueType="num">
                                          <p:cBhvr additive="base">
                                            <p:cTn id="8" dur="2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3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2022-08-07 05-16-34">
            <a:hlinkClick r:id="" action="ppaction://media"/>
            <a:extLst>
              <a:ext uri="{FF2B5EF4-FFF2-40B4-BE49-F238E27FC236}">
                <a16:creationId xmlns:a16="http://schemas.microsoft.com/office/drawing/2014/main" id="{D02C6577-D139-D624-67A6-7D418362C4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6076" y="2273896"/>
            <a:ext cx="7439568" cy="4184756"/>
          </a:xfrm>
          <a:prstGeom prst="rect">
            <a:avLst/>
          </a:prstGeom>
        </p:spPr>
      </p:pic>
      <p:sp>
        <p:nvSpPr>
          <p:cNvPr id="21" name="TextBox 20">
            <a:extLst>
              <a:ext uri="{FF2B5EF4-FFF2-40B4-BE49-F238E27FC236}">
                <a16:creationId xmlns:a16="http://schemas.microsoft.com/office/drawing/2014/main" id="{F2EB4303-C4E6-49FD-9D42-016C7BE68F9D}"/>
              </a:ext>
            </a:extLst>
          </p:cNvPr>
          <p:cNvSpPr txBox="1"/>
          <p:nvPr/>
        </p:nvSpPr>
        <p:spPr>
          <a:xfrm>
            <a:off x="722869" y="287259"/>
            <a:ext cx="6169178" cy="1631216"/>
          </a:xfrm>
          <a:prstGeom prst="rect">
            <a:avLst/>
          </a:prstGeom>
          <a:noFill/>
        </p:spPr>
        <p:txBody>
          <a:bodyPr wrap="square" rtlCol="0">
            <a:spAutoFit/>
          </a:bodyPr>
          <a:lstStyle/>
          <a:p>
            <a:pPr defTabSz="228554">
              <a:defRPr/>
            </a:pPr>
            <a:r>
              <a:rPr lang="en-US" sz="5000" b="1" dirty="0">
                <a:solidFill>
                  <a:srgbClr val="FFFFFF"/>
                </a:solidFill>
                <a:latin typeface="Century Gothic"/>
              </a:rPr>
              <a:t>Real Time Experiment</a:t>
            </a:r>
          </a:p>
        </p:txBody>
      </p:sp>
      <p:sp>
        <p:nvSpPr>
          <p:cNvPr id="5" name="Freeform: Shape 4">
            <a:extLst>
              <a:ext uri="{FF2B5EF4-FFF2-40B4-BE49-F238E27FC236}">
                <a16:creationId xmlns:a16="http://schemas.microsoft.com/office/drawing/2014/main" id="{D23496C7-0729-42CC-A646-6CDE6CF3CDFD}"/>
              </a:ext>
            </a:extLst>
          </p:cNvPr>
          <p:cNvSpPr/>
          <p:nvPr/>
        </p:nvSpPr>
        <p:spPr>
          <a:xfrm>
            <a:off x="7061714" y="1010"/>
            <a:ext cx="9221747" cy="6860777"/>
          </a:xfrm>
          <a:custGeom>
            <a:avLst/>
            <a:gdLst>
              <a:gd name="connsiteX0" fmla="*/ 7144 w 13839825"/>
              <a:gd name="connsiteY0" fmla="*/ 7144 h 10296525"/>
              <a:gd name="connsiteX1" fmla="*/ 13837444 w 13839825"/>
              <a:gd name="connsiteY1" fmla="*/ 7144 h 10296525"/>
              <a:gd name="connsiteX2" fmla="*/ 13837444 w 13839825"/>
              <a:gd name="connsiteY2" fmla="*/ 10294144 h 10296525"/>
              <a:gd name="connsiteX3" fmla="*/ 607219 w 13839825"/>
              <a:gd name="connsiteY3" fmla="*/ 10294144 h 10296525"/>
              <a:gd name="connsiteX4" fmla="*/ 2712244 w 13839825"/>
              <a:gd name="connsiteY4" fmla="*/ 8198644 h 10296525"/>
              <a:gd name="connsiteX5" fmla="*/ 5550694 w 13839825"/>
              <a:gd name="connsiteY5" fmla="*/ 6779419 h 10296525"/>
              <a:gd name="connsiteX6" fmla="*/ 7255669 w 13839825"/>
              <a:gd name="connsiteY6" fmla="*/ 5369719 h 10296525"/>
              <a:gd name="connsiteX7" fmla="*/ 5436394 w 13839825"/>
              <a:gd name="connsiteY7" fmla="*/ 4302919 h 10296525"/>
              <a:gd name="connsiteX8" fmla="*/ 3979069 w 13839825"/>
              <a:gd name="connsiteY8" fmla="*/ 1521619 h 10296525"/>
              <a:gd name="connsiteX9" fmla="*/ 7144 w 13839825"/>
              <a:gd name="connsiteY9" fmla="*/ 7144 h 1029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825" h="10296525">
                <a:moveTo>
                  <a:pt x="7144" y="7144"/>
                </a:moveTo>
                <a:lnTo>
                  <a:pt x="13837444" y="7144"/>
                </a:lnTo>
                <a:lnTo>
                  <a:pt x="13837444" y="10294144"/>
                </a:lnTo>
                <a:lnTo>
                  <a:pt x="607219" y="10294144"/>
                </a:lnTo>
                <a:cubicBezTo>
                  <a:pt x="972979" y="10283666"/>
                  <a:pt x="2098834" y="9630251"/>
                  <a:pt x="2712244" y="8198644"/>
                </a:cubicBezTo>
                <a:cubicBezTo>
                  <a:pt x="3626644" y="6065044"/>
                  <a:pt x="4527709" y="7066122"/>
                  <a:pt x="5550694" y="6779419"/>
                </a:cubicBezTo>
                <a:cubicBezTo>
                  <a:pt x="6569869" y="6493669"/>
                  <a:pt x="6322219" y="5369719"/>
                  <a:pt x="7255669" y="5369719"/>
                </a:cubicBezTo>
                <a:cubicBezTo>
                  <a:pt x="7255669" y="5369719"/>
                  <a:pt x="6017419" y="5245894"/>
                  <a:pt x="5436394" y="4302919"/>
                </a:cubicBezTo>
                <a:cubicBezTo>
                  <a:pt x="4855369" y="3359944"/>
                  <a:pt x="5645944" y="2035969"/>
                  <a:pt x="3979069" y="1521619"/>
                </a:cubicBezTo>
                <a:cubicBezTo>
                  <a:pt x="2312194" y="1007269"/>
                  <a:pt x="1521619" y="1712119"/>
                  <a:pt x="7144" y="7144"/>
                </a:cubicBezTo>
                <a:close/>
              </a:path>
            </a:pathLst>
          </a:custGeom>
          <a:solidFill>
            <a:schemeClr val="accent5"/>
          </a:solidFill>
          <a:ln w="9525" cap="flat">
            <a:noFill/>
            <a:prstDash val="solid"/>
            <a:miter/>
          </a:ln>
          <a:effectLst>
            <a:outerShdw blurRad="647700" dist="152400" dir="10800000" algn="r" rotWithShape="0">
              <a:prstClr val="black">
                <a:alpha val="35000"/>
              </a:prstClr>
            </a:outerShdw>
          </a:effectLst>
        </p:spPr>
        <p:txBody>
          <a:bodyPr rtlCol="0" anchor="ctr"/>
          <a:lstStyle/>
          <a:p>
            <a:pPr defTabSz="228554"/>
            <a:endParaRPr lang="en-US" sz="900">
              <a:solidFill>
                <a:srgbClr val="FFFFFF"/>
              </a:solidFill>
              <a:latin typeface="Calibri"/>
            </a:endParaRPr>
          </a:p>
        </p:txBody>
      </p:sp>
      <p:sp>
        <p:nvSpPr>
          <p:cNvPr id="6" name="Freeform: Shape 5">
            <a:extLst>
              <a:ext uri="{FF2B5EF4-FFF2-40B4-BE49-F238E27FC236}">
                <a16:creationId xmlns:a16="http://schemas.microsoft.com/office/drawing/2014/main" id="{51531F11-E92D-4E45-9772-953073C42DF9}"/>
              </a:ext>
            </a:extLst>
          </p:cNvPr>
          <p:cNvSpPr/>
          <p:nvPr/>
        </p:nvSpPr>
        <p:spPr>
          <a:xfrm>
            <a:off x="7366355" y="1010"/>
            <a:ext cx="9221747" cy="6860777"/>
          </a:xfrm>
          <a:custGeom>
            <a:avLst/>
            <a:gdLst>
              <a:gd name="connsiteX0" fmla="*/ 7144 w 13839825"/>
              <a:gd name="connsiteY0" fmla="*/ 7144 h 10296525"/>
              <a:gd name="connsiteX1" fmla="*/ 13837444 w 13839825"/>
              <a:gd name="connsiteY1" fmla="*/ 7144 h 10296525"/>
              <a:gd name="connsiteX2" fmla="*/ 13837444 w 13839825"/>
              <a:gd name="connsiteY2" fmla="*/ 10294144 h 10296525"/>
              <a:gd name="connsiteX3" fmla="*/ 607219 w 13839825"/>
              <a:gd name="connsiteY3" fmla="*/ 10294144 h 10296525"/>
              <a:gd name="connsiteX4" fmla="*/ 2912269 w 13839825"/>
              <a:gd name="connsiteY4" fmla="*/ 8712994 h 10296525"/>
              <a:gd name="connsiteX5" fmla="*/ 5550694 w 13839825"/>
              <a:gd name="connsiteY5" fmla="*/ 6779419 h 10296525"/>
              <a:gd name="connsiteX6" fmla="*/ 8208169 w 13839825"/>
              <a:gd name="connsiteY6" fmla="*/ 5369719 h 10296525"/>
              <a:gd name="connsiteX7" fmla="*/ 5436394 w 13839825"/>
              <a:gd name="connsiteY7" fmla="*/ 4302919 h 10296525"/>
              <a:gd name="connsiteX8" fmla="*/ 4655344 w 13839825"/>
              <a:gd name="connsiteY8" fmla="*/ 1531144 h 10296525"/>
              <a:gd name="connsiteX9" fmla="*/ 7144 w 13839825"/>
              <a:gd name="connsiteY9" fmla="*/ 7144 h 1029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825" h="10296525">
                <a:moveTo>
                  <a:pt x="7144" y="7144"/>
                </a:moveTo>
                <a:lnTo>
                  <a:pt x="13837444" y="7144"/>
                </a:lnTo>
                <a:lnTo>
                  <a:pt x="13837444" y="10294144"/>
                </a:lnTo>
                <a:lnTo>
                  <a:pt x="607219" y="10294144"/>
                </a:lnTo>
                <a:cubicBezTo>
                  <a:pt x="972979" y="10283666"/>
                  <a:pt x="2733199" y="10465594"/>
                  <a:pt x="2912269" y="8712994"/>
                </a:cubicBezTo>
                <a:cubicBezTo>
                  <a:pt x="3198019" y="5912644"/>
                  <a:pt x="4205764" y="7573804"/>
                  <a:pt x="5550694" y="6779419"/>
                </a:cubicBezTo>
                <a:cubicBezTo>
                  <a:pt x="5969794" y="6531769"/>
                  <a:pt x="7274719" y="5369719"/>
                  <a:pt x="8208169" y="5369719"/>
                </a:cubicBezTo>
                <a:cubicBezTo>
                  <a:pt x="8208169" y="5369719"/>
                  <a:pt x="6017419" y="5245894"/>
                  <a:pt x="5436394" y="4302919"/>
                </a:cubicBezTo>
                <a:cubicBezTo>
                  <a:pt x="4855369" y="3359944"/>
                  <a:pt x="6322219" y="2045494"/>
                  <a:pt x="4655344" y="1531144"/>
                </a:cubicBezTo>
                <a:cubicBezTo>
                  <a:pt x="2988469" y="1016794"/>
                  <a:pt x="1521619" y="1712119"/>
                  <a:pt x="7144" y="7144"/>
                </a:cubicBezTo>
                <a:close/>
              </a:path>
            </a:pathLst>
          </a:custGeom>
          <a:solidFill>
            <a:schemeClr val="accent2"/>
          </a:solidFill>
          <a:ln w="9525" cap="flat">
            <a:noFill/>
            <a:prstDash val="solid"/>
            <a:miter/>
          </a:ln>
          <a:effectLst>
            <a:outerShdw blurRad="647700" dist="152400" dir="10800000" algn="r" rotWithShape="0">
              <a:prstClr val="black">
                <a:alpha val="35000"/>
              </a:prstClr>
            </a:outerShdw>
          </a:effectLst>
        </p:spPr>
        <p:txBody>
          <a:bodyPr rtlCol="0" anchor="ctr"/>
          <a:lstStyle/>
          <a:p>
            <a:pPr defTabSz="228554"/>
            <a:endParaRPr lang="en-US" sz="900">
              <a:solidFill>
                <a:srgbClr val="FFFFFF"/>
              </a:solidFill>
              <a:latin typeface="Calibri"/>
            </a:endParaRPr>
          </a:p>
        </p:txBody>
      </p:sp>
      <p:sp>
        <p:nvSpPr>
          <p:cNvPr id="7" name="Freeform: Shape 6">
            <a:extLst>
              <a:ext uri="{FF2B5EF4-FFF2-40B4-BE49-F238E27FC236}">
                <a16:creationId xmlns:a16="http://schemas.microsoft.com/office/drawing/2014/main" id="{B438AB5F-FCF4-499D-AF25-9414C72A2654}"/>
              </a:ext>
            </a:extLst>
          </p:cNvPr>
          <p:cNvSpPr/>
          <p:nvPr/>
        </p:nvSpPr>
        <p:spPr>
          <a:xfrm>
            <a:off x="8001024" y="1010"/>
            <a:ext cx="9221747" cy="6860777"/>
          </a:xfrm>
          <a:custGeom>
            <a:avLst/>
            <a:gdLst>
              <a:gd name="connsiteX0" fmla="*/ 7144 w 13839825"/>
              <a:gd name="connsiteY0" fmla="*/ 7144 h 10296525"/>
              <a:gd name="connsiteX1" fmla="*/ 13837444 w 13839825"/>
              <a:gd name="connsiteY1" fmla="*/ 7144 h 10296525"/>
              <a:gd name="connsiteX2" fmla="*/ 13837444 w 13839825"/>
              <a:gd name="connsiteY2" fmla="*/ 10294144 h 10296525"/>
              <a:gd name="connsiteX3" fmla="*/ 607219 w 13839825"/>
              <a:gd name="connsiteY3" fmla="*/ 10294144 h 10296525"/>
              <a:gd name="connsiteX4" fmla="*/ 2712244 w 13839825"/>
              <a:gd name="connsiteY4" fmla="*/ 8198644 h 10296525"/>
              <a:gd name="connsiteX5" fmla="*/ 5550694 w 13839825"/>
              <a:gd name="connsiteY5" fmla="*/ 6779419 h 10296525"/>
              <a:gd name="connsiteX6" fmla="*/ 7255669 w 13839825"/>
              <a:gd name="connsiteY6" fmla="*/ 5369719 h 10296525"/>
              <a:gd name="connsiteX7" fmla="*/ 5436394 w 13839825"/>
              <a:gd name="connsiteY7" fmla="*/ 4302919 h 10296525"/>
              <a:gd name="connsiteX8" fmla="*/ 3979069 w 13839825"/>
              <a:gd name="connsiteY8" fmla="*/ 1521619 h 10296525"/>
              <a:gd name="connsiteX9" fmla="*/ 7144 w 13839825"/>
              <a:gd name="connsiteY9" fmla="*/ 7144 h 1029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825" h="10296525">
                <a:moveTo>
                  <a:pt x="7144" y="7144"/>
                </a:moveTo>
                <a:lnTo>
                  <a:pt x="13837444" y="7144"/>
                </a:lnTo>
                <a:lnTo>
                  <a:pt x="13837444" y="10294144"/>
                </a:lnTo>
                <a:lnTo>
                  <a:pt x="607219" y="10294144"/>
                </a:lnTo>
                <a:cubicBezTo>
                  <a:pt x="972979" y="10283666"/>
                  <a:pt x="2098834" y="9630251"/>
                  <a:pt x="2712244" y="8198644"/>
                </a:cubicBezTo>
                <a:cubicBezTo>
                  <a:pt x="3626644" y="6065044"/>
                  <a:pt x="4527709" y="7066122"/>
                  <a:pt x="5550694" y="6779419"/>
                </a:cubicBezTo>
                <a:cubicBezTo>
                  <a:pt x="6569869" y="6493669"/>
                  <a:pt x="6322219" y="5369719"/>
                  <a:pt x="7255669" y="5369719"/>
                </a:cubicBezTo>
                <a:cubicBezTo>
                  <a:pt x="7255669" y="5369719"/>
                  <a:pt x="6017419" y="5245894"/>
                  <a:pt x="5436394" y="4302919"/>
                </a:cubicBezTo>
                <a:cubicBezTo>
                  <a:pt x="4855369" y="3359944"/>
                  <a:pt x="5645944" y="2035969"/>
                  <a:pt x="3979069" y="1521619"/>
                </a:cubicBezTo>
                <a:cubicBezTo>
                  <a:pt x="2312194" y="1007269"/>
                  <a:pt x="1521619" y="1712119"/>
                  <a:pt x="7144" y="7144"/>
                </a:cubicBezTo>
                <a:close/>
              </a:path>
            </a:pathLst>
          </a:custGeom>
          <a:solidFill>
            <a:schemeClr val="accent3"/>
          </a:solidFill>
          <a:ln w="9525" cap="flat">
            <a:noFill/>
            <a:prstDash val="solid"/>
            <a:miter/>
          </a:ln>
          <a:effectLst>
            <a:outerShdw blurRad="647700" dist="152400" dir="10800000" algn="r" rotWithShape="0">
              <a:prstClr val="black">
                <a:alpha val="35000"/>
              </a:prstClr>
            </a:outerShdw>
          </a:effectLst>
        </p:spPr>
        <p:txBody>
          <a:bodyPr rtlCol="0" anchor="ctr"/>
          <a:lstStyle/>
          <a:p>
            <a:pPr defTabSz="228554"/>
            <a:endParaRPr lang="en-US" sz="900">
              <a:solidFill>
                <a:srgbClr val="FFFFFF"/>
              </a:solidFill>
              <a:latin typeface="Calibri"/>
            </a:endParaRPr>
          </a:p>
        </p:txBody>
      </p:sp>
      <p:sp>
        <p:nvSpPr>
          <p:cNvPr id="8" name="Freeform: Shape 7">
            <a:extLst>
              <a:ext uri="{FF2B5EF4-FFF2-40B4-BE49-F238E27FC236}">
                <a16:creationId xmlns:a16="http://schemas.microsoft.com/office/drawing/2014/main" id="{8718CE7B-38D0-4308-A0FF-B04705AAA574}"/>
              </a:ext>
            </a:extLst>
          </p:cNvPr>
          <p:cNvSpPr/>
          <p:nvPr/>
        </p:nvSpPr>
        <p:spPr>
          <a:xfrm>
            <a:off x="8381826" y="-68556"/>
            <a:ext cx="9315253" cy="6930343"/>
          </a:xfrm>
          <a:custGeom>
            <a:avLst/>
            <a:gdLst>
              <a:gd name="connsiteX0" fmla="*/ 7144 w 13839825"/>
              <a:gd name="connsiteY0" fmla="*/ 7144 h 10296525"/>
              <a:gd name="connsiteX1" fmla="*/ 13837444 w 13839825"/>
              <a:gd name="connsiteY1" fmla="*/ 7144 h 10296525"/>
              <a:gd name="connsiteX2" fmla="*/ 13837444 w 13839825"/>
              <a:gd name="connsiteY2" fmla="*/ 10294144 h 10296525"/>
              <a:gd name="connsiteX3" fmla="*/ 607219 w 13839825"/>
              <a:gd name="connsiteY3" fmla="*/ 10294144 h 10296525"/>
              <a:gd name="connsiteX4" fmla="*/ 2912269 w 13839825"/>
              <a:gd name="connsiteY4" fmla="*/ 8712994 h 10296525"/>
              <a:gd name="connsiteX5" fmla="*/ 5550694 w 13839825"/>
              <a:gd name="connsiteY5" fmla="*/ 6779419 h 10296525"/>
              <a:gd name="connsiteX6" fmla="*/ 7255669 w 13839825"/>
              <a:gd name="connsiteY6" fmla="*/ 5369719 h 10296525"/>
              <a:gd name="connsiteX7" fmla="*/ 5436394 w 13839825"/>
              <a:gd name="connsiteY7" fmla="*/ 4302919 h 10296525"/>
              <a:gd name="connsiteX8" fmla="*/ 3979069 w 13839825"/>
              <a:gd name="connsiteY8" fmla="*/ 1521619 h 10296525"/>
              <a:gd name="connsiteX9" fmla="*/ 7144 w 13839825"/>
              <a:gd name="connsiteY9" fmla="*/ 7144 h 1029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825" h="10296525">
                <a:moveTo>
                  <a:pt x="7144" y="7144"/>
                </a:moveTo>
                <a:lnTo>
                  <a:pt x="13837444" y="7144"/>
                </a:lnTo>
                <a:lnTo>
                  <a:pt x="13837444" y="10294144"/>
                </a:lnTo>
                <a:lnTo>
                  <a:pt x="607219" y="10294144"/>
                </a:lnTo>
                <a:cubicBezTo>
                  <a:pt x="972979" y="10283666"/>
                  <a:pt x="2298859" y="10144601"/>
                  <a:pt x="2912269" y="8712994"/>
                </a:cubicBezTo>
                <a:cubicBezTo>
                  <a:pt x="3826669" y="6579394"/>
                  <a:pt x="4527709" y="7066122"/>
                  <a:pt x="5550694" y="6779419"/>
                </a:cubicBezTo>
                <a:cubicBezTo>
                  <a:pt x="6569869" y="6493669"/>
                  <a:pt x="6322219" y="5369719"/>
                  <a:pt x="7255669" y="5369719"/>
                </a:cubicBezTo>
                <a:cubicBezTo>
                  <a:pt x="7255669" y="5369719"/>
                  <a:pt x="6017419" y="5245894"/>
                  <a:pt x="5436394" y="4302919"/>
                </a:cubicBezTo>
                <a:cubicBezTo>
                  <a:pt x="4855369" y="3359944"/>
                  <a:pt x="5645944" y="2035969"/>
                  <a:pt x="3979069" y="1521619"/>
                </a:cubicBezTo>
                <a:cubicBezTo>
                  <a:pt x="2312194" y="1007269"/>
                  <a:pt x="1521619" y="1712119"/>
                  <a:pt x="7144" y="7144"/>
                </a:cubicBezTo>
                <a:close/>
              </a:path>
            </a:pathLst>
          </a:custGeom>
          <a:solidFill>
            <a:schemeClr val="tx1">
              <a:lumMod val="95000"/>
            </a:schemeClr>
          </a:solidFill>
          <a:ln w="9525" cap="flat">
            <a:noFill/>
            <a:prstDash val="solid"/>
            <a:miter/>
          </a:ln>
          <a:effectLst>
            <a:outerShdw blurRad="647700" dist="152400" dir="10800000" algn="r" rotWithShape="0">
              <a:prstClr val="black">
                <a:alpha val="35000"/>
              </a:prstClr>
            </a:outerShdw>
          </a:effectLst>
        </p:spPr>
        <p:txBody>
          <a:bodyPr rtlCol="0" anchor="ctr"/>
          <a:lstStyle/>
          <a:p>
            <a:pPr defTabSz="228554"/>
            <a:endParaRPr lang="en-US" sz="900">
              <a:solidFill>
                <a:srgbClr val="FFFFFF"/>
              </a:solidFill>
              <a:latin typeface="Calibri"/>
            </a:endParaRPr>
          </a:p>
        </p:txBody>
      </p:sp>
      <p:grpSp>
        <p:nvGrpSpPr>
          <p:cNvPr id="23" name="Group 22">
            <a:extLst>
              <a:ext uri="{FF2B5EF4-FFF2-40B4-BE49-F238E27FC236}">
                <a16:creationId xmlns:a16="http://schemas.microsoft.com/office/drawing/2014/main" id="{54BD8F87-593D-44F1-80A1-92786665D2B4}"/>
              </a:ext>
            </a:extLst>
          </p:cNvPr>
          <p:cNvGrpSpPr/>
          <p:nvPr/>
        </p:nvGrpSpPr>
        <p:grpSpPr>
          <a:xfrm>
            <a:off x="13084092" y="2034491"/>
            <a:ext cx="3102263" cy="3064184"/>
            <a:chOff x="16933789" y="4068619"/>
            <a:chExt cx="6205334" cy="6129166"/>
          </a:xfrm>
        </p:grpSpPr>
        <p:sp>
          <p:nvSpPr>
            <p:cNvPr id="9" name="Freeform: Shape 8">
              <a:extLst>
                <a:ext uri="{FF2B5EF4-FFF2-40B4-BE49-F238E27FC236}">
                  <a16:creationId xmlns:a16="http://schemas.microsoft.com/office/drawing/2014/main" id="{9BF9881F-91A3-41B1-90D0-4FF0D8ACE5F4}"/>
                </a:ext>
              </a:extLst>
            </p:cNvPr>
            <p:cNvSpPr/>
            <p:nvPr/>
          </p:nvSpPr>
          <p:spPr>
            <a:xfrm>
              <a:off x="16952830" y="7097656"/>
              <a:ext cx="1079079" cy="1345674"/>
            </a:xfrm>
            <a:custGeom>
              <a:avLst/>
              <a:gdLst>
                <a:gd name="connsiteX0" fmla="*/ 7144 w 809625"/>
                <a:gd name="connsiteY0" fmla="*/ 1010127 h 1009650"/>
                <a:gd name="connsiteX1" fmla="*/ 196691 w 809625"/>
                <a:gd name="connsiteY1" fmla="*/ 11906 h 1009650"/>
                <a:gd name="connsiteX2" fmla="*/ 810101 w 809625"/>
                <a:gd name="connsiteY2" fmla="*/ 7144 h 1009650"/>
                <a:gd name="connsiteX3" fmla="*/ 199548 w 809625"/>
                <a:gd name="connsiteY3" fmla="*/ 1009174 h 1009650"/>
              </a:gdLst>
              <a:ahLst/>
              <a:cxnLst>
                <a:cxn ang="0">
                  <a:pos x="connsiteX0" y="connsiteY0"/>
                </a:cxn>
                <a:cxn ang="0">
                  <a:pos x="connsiteX1" y="connsiteY1"/>
                </a:cxn>
                <a:cxn ang="0">
                  <a:pos x="connsiteX2" y="connsiteY2"/>
                </a:cxn>
                <a:cxn ang="0">
                  <a:pos x="connsiteX3" y="connsiteY3"/>
                </a:cxn>
              </a:cxnLst>
              <a:rect l="l" t="t" r="r" b="b"/>
              <a:pathLst>
                <a:path w="809625" h="1009650">
                  <a:moveTo>
                    <a:pt x="7144" y="1010127"/>
                  </a:moveTo>
                  <a:lnTo>
                    <a:pt x="196691" y="11906"/>
                  </a:lnTo>
                  <a:lnTo>
                    <a:pt x="810101" y="7144"/>
                  </a:lnTo>
                  <a:lnTo>
                    <a:pt x="199548" y="1009174"/>
                  </a:lnTo>
                  <a:close/>
                </a:path>
              </a:pathLst>
            </a:custGeom>
            <a:solidFill>
              <a:srgbClr val="1D3E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0" name="Freeform: Shape 9">
              <a:extLst>
                <a:ext uri="{FF2B5EF4-FFF2-40B4-BE49-F238E27FC236}">
                  <a16:creationId xmlns:a16="http://schemas.microsoft.com/office/drawing/2014/main" id="{6DAD8CCF-7D9C-4831-B987-97D6E2A73CAD}"/>
                </a:ext>
              </a:extLst>
            </p:cNvPr>
            <p:cNvSpPr/>
            <p:nvPr/>
          </p:nvSpPr>
          <p:spPr>
            <a:xfrm>
              <a:off x="16933789" y="5812918"/>
              <a:ext cx="1104469" cy="1345674"/>
            </a:xfrm>
            <a:custGeom>
              <a:avLst/>
              <a:gdLst>
                <a:gd name="connsiteX0" fmla="*/ 7144 w 828675"/>
                <a:gd name="connsiteY0" fmla="*/ 9049 h 1009650"/>
                <a:gd name="connsiteX1" fmla="*/ 210979 w 828675"/>
                <a:gd name="connsiteY1" fmla="*/ 1004411 h 1009650"/>
                <a:gd name="connsiteX2" fmla="*/ 824388 w 828675"/>
                <a:gd name="connsiteY2" fmla="*/ 1000601 h 1009650"/>
                <a:gd name="connsiteX3" fmla="*/ 200501 w 828675"/>
                <a:gd name="connsiteY3" fmla="*/ 7144 h 1009650"/>
              </a:gdLst>
              <a:ahLst/>
              <a:cxnLst>
                <a:cxn ang="0">
                  <a:pos x="connsiteX0" y="connsiteY0"/>
                </a:cxn>
                <a:cxn ang="0">
                  <a:pos x="connsiteX1" y="connsiteY1"/>
                </a:cxn>
                <a:cxn ang="0">
                  <a:pos x="connsiteX2" y="connsiteY2"/>
                </a:cxn>
                <a:cxn ang="0">
                  <a:pos x="connsiteX3" y="connsiteY3"/>
                </a:cxn>
              </a:cxnLst>
              <a:rect l="l" t="t" r="r" b="b"/>
              <a:pathLst>
                <a:path w="828675" h="1009650">
                  <a:moveTo>
                    <a:pt x="7144" y="9049"/>
                  </a:moveTo>
                  <a:lnTo>
                    <a:pt x="210979" y="1004411"/>
                  </a:lnTo>
                  <a:lnTo>
                    <a:pt x="824388" y="1000601"/>
                  </a:lnTo>
                  <a:lnTo>
                    <a:pt x="200501" y="7144"/>
                  </a:lnTo>
                  <a:close/>
                </a:path>
              </a:pathLst>
            </a:custGeom>
            <a:solidFill>
              <a:srgbClr val="1D3E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1" name="Freeform: Shape 10">
              <a:extLst>
                <a:ext uri="{FF2B5EF4-FFF2-40B4-BE49-F238E27FC236}">
                  <a16:creationId xmlns:a16="http://schemas.microsoft.com/office/drawing/2014/main" id="{21802163-A17C-43E7-9B3A-463F7C7C6197}"/>
                </a:ext>
              </a:extLst>
            </p:cNvPr>
            <p:cNvSpPr/>
            <p:nvPr/>
          </p:nvSpPr>
          <p:spPr>
            <a:xfrm>
              <a:off x="20714348" y="4796022"/>
              <a:ext cx="710922" cy="368156"/>
            </a:xfrm>
            <a:custGeom>
              <a:avLst/>
              <a:gdLst>
                <a:gd name="connsiteX0" fmla="*/ 7161 w 533400"/>
                <a:gd name="connsiteY0" fmla="*/ 97648 h 276225"/>
                <a:gd name="connsiteX1" fmla="*/ 8114 w 533400"/>
                <a:gd name="connsiteY1" fmla="*/ 191946 h 276225"/>
                <a:gd name="connsiteX2" fmla="*/ 95744 w 533400"/>
                <a:gd name="connsiteY2" fmla="*/ 277671 h 276225"/>
                <a:gd name="connsiteX3" fmla="*/ 442454 w 533400"/>
                <a:gd name="connsiteY3" fmla="*/ 274813 h 276225"/>
                <a:gd name="connsiteX4" fmla="*/ 528179 w 533400"/>
                <a:gd name="connsiteY4" fmla="*/ 187184 h 276225"/>
                <a:gd name="connsiteX5" fmla="*/ 527227 w 533400"/>
                <a:gd name="connsiteY5" fmla="*/ 92886 h 276225"/>
                <a:gd name="connsiteX6" fmla="*/ 439596 w 533400"/>
                <a:gd name="connsiteY6" fmla="*/ 7161 h 276225"/>
                <a:gd name="connsiteX7" fmla="*/ 92886 w 533400"/>
                <a:gd name="connsiteY7" fmla="*/ 10018 h 276225"/>
                <a:gd name="connsiteX8" fmla="*/ 7161 w 533400"/>
                <a:gd name="connsiteY8" fmla="*/ 9764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276225">
                  <a:moveTo>
                    <a:pt x="7161" y="97648"/>
                  </a:moveTo>
                  <a:lnTo>
                    <a:pt x="8114" y="191946"/>
                  </a:lnTo>
                  <a:cubicBezTo>
                    <a:pt x="8114" y="239571"/>
                    <a:pt x="48119" y="278623"/>
                    <a:pt x="95744" y="277671"/>
                  </a:cubicBezTo>
                  <a:lnTo>
                    <a:pt x="442454" y="274813"/>
                  </a:lnTo>
                  <a:cubicBezTo>
                    <a:pt x="490079" y="274813"/>
                    <a:pt x="529131" y="234809"/>
                    <a:pt x="528179" y="187184"/>
                  </a:cubicBezTo>
                  <a:lnTo>
                    <a:pt x="527227" y="92886"/>
                  </a:lnTo>
                  <a:cubicBezTo>
                    <a:pt x="527227" y="45261"/>
                    <a:pt x="487221" y="6209"/>
                    <a:pt x="439596" y="7161"/>
                  </a:cubicBezTo>
                  <a:lnTo>
                    <a:pt x="92886" y="10018"/>
                  </a:lnTo>
                  <a:cubicBezTo>
                    <a:pt x="45261" y="10971"/>
                    <a:pt x="6209" y="50023"/>
                    <a:pt x="7161" y="97648"/>
                  </a:cubicBezTo>
                  <a:close/>
                </a:path>
              </a:pathLst>
            </a:custGeom>
            <a:solidFill>
              <a:srgbClr val="78B5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2" name="Freeform: Shape 11">
              <a:extLst>
                <a:ext uri="{FF2B5EF4-FFF2-40B4-BE49-F238E27FC236}">
                  <a16:creationId xmlns:a16="http://schemas.microsoft.com/office/drawing/2014/main" id="{16877D63-F056-45B9-93C4-A217332745B7}"/>
                </a:ext>
              </a:extLst>
            </p:cNvPr>
            <p:cNvSpPr/>
            <p:nvPr/>
          </p:nvSpPr>
          <p:spPr>
            <a:xfrm>
              <a:off x="20979675" y="5545029"/>
              <a:ext cx="710922" cy="368156"/>
            </a:xfrm>
            <a:custGeom>
              <a:avLst/>
              <a:gdLst>
                <a:gd name="connsiteX0" fmla="*/ 7161 w 533400"/>
                <a:gd name="connsiteY0" fmla="*/ 97648 h 276225"/>
                <a:gd name="connsiteX1" fmla="*/ 8113 w 533400"/>
                <a:gd name="connsiteY1" fmla="*/ 191946 h 276225"/>
                <a:gd name="connsiteX2" fmla="*/ 95744 w 533400"/>
                <a:gd name="connsiteY2" fmla="*/ 277671 h 276225"/>
                <a:gd name="connsiteX3" fmla="*/ 442454 w 533400"/>
                <a:gd name="connsiteY3" fmla="*/ 274813 h 276225"/>
                <a:gd name="connsiteX4" fmla="*/ 528179 w 533400"/>
                <a:gd name="connsiteY4" fmla="*/ 187184 h 276225"/>
                <a:gd name="connsiteX5" fmla="*/ 527226 w 533400"/>
                <a:gd name="connsiteY5" fmla="*/ 92886 h 276225"/>
                <a:gd name="connsiteX6" fmla="*/ 439596 w 533400"/>
                <a:gd name="connsiteY6" fmla="*/ 7161 h 276225"/>
                <a:gd name="connsiteX7" fmla="*/ 92886 w 533400"/>
                <a:gd name="connsiteY7" fmla="*/ 10018 h 276225"/>
                <a:gd name="connsiteX8" fmla="*/ 7161 w 533400"/>
                <a:gd name="connsiteY8" fmla="*/ 9764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276225">
                  <a:moveTo>
                    <a:pt x="7161" y="97648"/>
                  </a:moveTo>
                  <a:lnTo>
                    <a:pt x="8113" y="191946"/>
                  </a:lnTo>
                  <a:cubicBezTo>
                    <a:pt x="8113" y="239571"/>
                    <a:pt x="48119" y="278623"/>
                    <a:pt x="95744" y="277671"/>
                  </a:cubicBezTo>
                  <a:lnTo>
                    <a:pt x="442454" y="274813"/>
                  </a:lnTo>
                  <a:cubicBezTo>
                    <a:pt x="490079" y="274813"/>
                    <a:pt x="529131" y="234809"/>
                    <a:pt x="528179" y="187184"/>
                  </a:cubicBezTo>
                  <a:lnTo>
                    <a:pt x="527226" y="92886"/>
                  </a:lnTo>
                  <a:cubicBezTo>
                    <a:pt x="527226" y="45261"/>
                    <a:pt x="487221" y="6209"/>
                    <a:pt x="439596" y="7161"/>
                  </a:cubicBezTo>
                  <a:lnTo>
                    <a:pt x="92886" y="10018"/>
                  </a:lnTo>
                  <a:cubicBezTo>
                    <a:pt x="45261" y="10971"/>
                    <a:pt x="6209" y="50023"/>
                    <a:pt x="7161" y="97648"/>
                  </a:cubicBezTo>
                  <a:close/>
                </a:path>
              </a:pathLst>
            </a:custGeom>
            <a:solidFill>
              <a:srgbClr val="78B5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3" name="Freeform: Shape 12">
              <a:extLst>
                <a:ext uri="{FF2B5EF4-FFF2-40B4-BE49-F238E27FC236}">
                  <a16:creationId xmlns:a16="http://schemas.microsoft.com/office/drawing/2014/main" id="{49EB022C-D22C-45AB-9AE0-09BE6209BAB3}"/>
                </a:ext>
              </a:extLst>
            </p:cNvPr>
            <p:cNvSpPr/>
            <p:nvPr/>
          </p:nvSpPr>
          <p:spPr>
            <a:xfrm>
              <a:off x="20351294" y="4068619"/>
              <a:ext cx="1371064" cy="2513618"/>
            </a:xfrm>
            <a:custGeom>
              <a:avLst/>
              <a:gdLst>
                <a:gd name="connsiteX0" fmla="*/ 7144 w 1028700"/>
                <a:gd name="connsiteY0" fmla="*/ 9049 h 1885950"/>
                <a:gd name="connsiteX1" fmla="*/ 389096 w 1028700"/>
                <a:gd name="connsiteY1" fmla="*/ 1878806 h 1885950"/>
                <a:gd name="connsiteX2" fmla="*/ 1025367 w 1028700"/>
                <a:gd name="connsiteY2" fmla="*/ 1874044 h 1885950"/>
                <a:gd name="connsiteX3" fmla="*/ 369094 w 1028700"/>
                <a:gd name="connsiteY3" fmla="*/ 7144 h 1885950"/>
              </a:gdLst>
              <a:ahLst/>
              <a:cxnLst>
                <a:cxn ang="0">
                  <a:pos x="connsiteX0" y="connsiteY0"/>
                </a:cxn>
                <a:cxn ang="0">
                  <a:pos x="connsiteX1" y="connsiteY1"/>
                </a:cxn>
                <a:cxn ang="0">
                  <a:pos x="connsiteX2" y="connsiteY2"/>
                </a:cxn>
                <a:cxn ang="0">
                  <a:pos x="connsiteX3" y="connsiteY3"/>
                </a:cxn>
              </a:cxnLst>
              <a:rect l="l" t="t" r="r" b="b"/>
              <a:pathLst>
                <a:path w="1028700" h="1885950">
                  <a:moveTo>
                    <a:pt x="7144" y="9049"/>
                  </a:moveTo>
                  <a:lnTo>
                    <a:pt x="389096" y="1878806"/>
                  </a:lnTo>
                  <a:lnTo>
                    <a:pt x="1025367" y="1874044"/>
                  </a:lnTo>
                  <a:lnTo>
                    <a:pt x="369094" y="7144"/>
                  </a:lnTo>
                  <a:close/>
                </a:path>
              </a:pathLst>
            </a:custGeom>
            <a:solidFill>
              <a:srgbClr val="1D3E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4" name="Freeform: Shape 13">
              <a:extLst>
                <a:ext uri="{FF2B5EF4-FFF2-40B4-BE49-F238E27FC236}">
                  <a16:creationId xmlns:a16="http://schemas.microsoft.com/office/drawing/2014/main" id="{63AD3917-7935-492F-A341-3F1ECD2C1DF9}"/>
                </a:ext>
              </a:extLst>
            </p:cNvPr>
            <p:cNvSpPr/>
            <p:nvPr/>
          </p:nvSpPr>
          <p:spPr>
            <a:xfrm>
              <a:off x="17185148" y="6494624"/>
              <a:ext cx="5953975" cy="1218724"/>
            </a:xfrm>
            <a:custGeom>
              <a:avLst/>
              <a:gdLst>
                <a:gd name="connsiteX0" fmla="*/ 7145 w 4467225"/>
                <a:gd name="connsiteY0" fmla="*/ 478645 h 914400"/>
                <a:gd name="connsiteX1" fmla="*/ 7145 w 4467225"/>
                <a:gd name="connsiteY1" fmla="*/ 478645 h 914400"/>
                <a:gd name="connsiteX2" fmla="*/ 2037876 w 4467225"/>
                <a:gd name="connsiteY2" fmla="*/ 19540 h 914400"/>
                <a:gd name="connsiteX3" fmla="*/ 3772378 w 4467225"/>
                <a:gd name="connsiteY3" fmla="*/ 7157 h 914400"/>
                <a:gd name="connsiteX4" fmla="*/ 4465799 w 4467225"/>
                <a:gd name="connsiteY4" fmla="*/ 447212 h 914400"/>
                <a:gd name="connsiteX5" fmla="*/ 4465799 w 4467225"/>
                <a:gd name="connsiteY5" fmla="*/ 447212 h 914400"/>
                <a:gd name="connsiteX6" fmla="*/ 3779045 w 4467225"/>
                <a:gd name="connsiteY6" fmla="*/ 896792 h 914400"/>
                <a:gd name="connsiteX7" fmla="*/ 2044543 w 4467225"/>
                <a:gd name="connsiteY7" fmla="*/ 909175 h 914400"/>
                <a:gd name="connsiteX8" fmla="*/ 7145 w 4467225"/>
                <a:gd name="connsiteY8" fmla="*/ 47864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7225" h="914400">
                  <a:moveTo>
                    <a:pt x="7145" y="478645"/>
                  </a:moveTo>
                  <a:lnTo>
                    <a:pt x="7145" y="478645"/>
                  </a:lnTo>
                  <a:cubicBezTo>
                    <a:pt x="5241" y="233853"/>
                    <a:pt x="1794036" y="21445"/>
                    <a:pt x="2037876" y="19540"/>
                  </a:cubicBezTo>
                  <a:lnTo>
                    <a:pt x="3772378" y="7157"/>
                  </a:lnTo>
                  <a:cubicBezTo>
                    <a:pt x="4017170" y="5252"/>
                    <a:pt x="4463893" y="202420"/>
                    <a:pt x="4465799" y="447212"/>
                  </a:cubicBezTo>
                  <a:lnTo>
                    <a:pt x="4465799" y="447212"/>
                  </a:lnTo>
                  <a:cubicBezTo>
                    <a:pt x="4467703" y="692005"/>
                    <a:pt x="4022886" y="894887"/>
                    <a:pt x="3779045" y="896792"/>
                  </a:cubicBezTo>
                  <a:lnTo>
                    <a:pt x="2044543" y="909175"/>
                  </a:lnTo>
                  <a:cubicBezTo>
                    <a:pt x="1799751" y="910128"/>
                    <a:pt x="9051" y="723437"/>
                    <a:pt x="7145" y="478645"/>
                  </a:cubicBezTo>
                  <a:close/>
                </a:path>
              </a:pathLst>
            </a:custGeom>
            <a:solidFill>
              <a:srgbClr val="78B5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5" name="Freeform: Shape 14">
              <a:extLst>
                <a:ext uri="{FF2B5EF4-FFF2-40B4-BE49-F238E27FC236}">
                  <a16:creationId xmlns:a16="http://schemas.microsoft.com/office/drawing/2014/main" id="{3BB3F07E-5060-4FE6-9EB6-FF1EBD2738AF}"/>
                </a:ext>
              </a:extLst>
            </p:cNvPr>
            <p:cNvSpPr/>
            <p:nvPr/>
          </p:nvSpPr>
          <p:spPr>
            <a:xfrm>
              <a:off x="20743570" y="9090778"/>
              <a:ext cx="710922" cy="368156"/>
            </a:xfrm>
            <a:custGeom>
              <a:avLst/>
              <a:gdLst>
                <a:gd name="connsiteX0" fmla="*/ 8096 w 533400"/>
                <a:gd name="connsiteY0" fmla="*/ 191929 h 276225"/>
                <a:gd name="connsiteX1" fmla="*/ 7144 w 533400"/>
                <a:gd name="connsiteY1" fmla="*/ 97631 h 276225"/>
                <a:gd name="connsiteX2" fmla="*/ 92869 w 533400"/>
                <a:gd name="connsiteY2" fmla="*/ 10002 h 276225"/>
                <a:gd name="connsiteX3" fmla="*/ 439579 w 533400"/>
                <a:gd name="connsiteY3" fmla="*/ 7144 h 276225"/>
                <a:gd name="connsiteX4" fmla="*/ 527209 w 533400"/>
                <a:gd name="connsiteY4" fmla="*/ 92869 h 276225"/>
                <a:gd name="connsiteX5" fmla="*/ 528161 w 533400"/>
                <a:gd name="connsiteY5" fmla="*/ 187166 h 276225"/>
                <a:gd name="connsiteX6" fmla="*/ 442436 w 533400"/>
                <a:gd name="connsiteY6" fmla="*/ 274797 h 276225"/>
                <a:gd name="connsiteX7" fmla="*/ 95727 w 533400"/>
                <a:gd name="connsiteY7" fmla="*/ 277654 h 276225"/>
                <a:gd name="connsiteX8" fmla="*/ 8096 w 533400"/>
                <a:gd name="connsiteY8" fmla="*/ 191929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276225">
                  <a:moveTo>
                    <a:pt x="8096" y="191929"/>
                  </a:moveTo>
                  <a:lnTo>
                    <a:pt x="7144" y="97631"/>
                  </a:lnTo>
                  <a:cubicBezTo>
                    <a:pt x="7144" y="50006"/>
                    <a:pt x="45244" y="10954"/>
                    <a:pt x="92869" y="10002"/>
                  </a:cubicBezTo>
                  <a:lnTo>
                    <a:pt x="439579" y="7144"/>
                  </a:lnTo>
                  <a:cubicBezTo>
                    <a:pt x="487204" y="7144"/>
                    <a:pt x="526256" y="45244"/>
                    <a:pt x="527209" y="92869"/>
                  </a:cubicBezTo>
                  <a:lnTo>
                    <a:pt x="528161" y="187166"/>
                  </a:lnTo>
                  <a:cubicBezTo>
                    <a:pt x="528161" y="234791"/>
                    <a:pt x="490061" y="273844"/>
                    <a:pt x="442436" y="274797"/>
                  </a:cubicBezTo>
                  <a:lnTo>
                    <a:pt x="95727" y="277654"/>
                  </a:lnTo>
                  <a:cubicBezTo>
                    <a:pt x="48102" y="278606"/>
                    <a:pt x="9048" y="240506"/>
                    <a:pt x="8096" y="191929"/>
                  </a:cubicBezTo>
                  <a:close/>
                </a:path>
              </a:pathLst>
            </a:custGeom>
            <a:solidFill>
              <a:srgbClr val="78B5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6" name="Freeform: Shape 15">
              <a:extLst>
                <a:ext uri="{FF2B5EF4-FFF2-40B4-BE49-F238E27FC236}">
                  <a16:creationId xmlns:a16="http://schemas.microsoft.com/office/drawing/2014/main" id="{4E973760-30D3-41F9-AB92-E787A2A17462}"/>
                </a:ext>
              </a:extLst>
            </p:cNvPr>
            <p:cNvSpPr/>
            <p:nvPr/>
          </p:nvSpPr>
          <p:spPr>
            <a:xfrm>
              <a:off x="20998741" y="8337961"/>
              <a:ext cx="710922" cy="368156"/>
            </a:xfrm>
            <a:custGeom>
              <a:avLst/>
              <a:gdLst>
                <a:gd name="connsiteX0" fmla="*/ 8096 w 533400"/>
                <a:gd name="connsiteY0" fmla="*/ 191929 h 276225"/>
                <a:gd name="connsiteX1" fmla="*/ 7144 w 533400"/>
                <a:gd name="connsiteY1" fmla="*/ 97631 h 276225"/>
                <a:gd name="connsiteX2" fmla="*/ 92869 w 533400"/>
                <a:gd name="connsiteY2" fmla="*/ 10001 h 276225"/>
                <a:gd name="connsiteX3" fmla="*/ 439579 w 533400"/>
                <a:gd name="connsiteY3" fmla="*/ 7144 h 276225"/>
                <a:gd name="connsiteX4" fmla="*/ 527209 w 533400"/>
                <a:gd name="connsiteY4" fmla="*/ 92869 h 276225"/>
                <a:gd name="connsiteX5" fmla="*/ 528162 w 533400"/>
                <a:gd name="connsiteY5" fmla="*/ 187166 h 276225"/>
                <a:gd name="connsiteX6" fmla="*/ 442437 w 533400"/>
                <a:gd name="connsiteY6" fmla="*/ 274797 h 276225"/>
                <a:gd name="connsiteX7" fmla="*/ 95727 w 533400"/>
                <a:gd name="connsiteY7" fmla="*/ 277654 h 276225"/>
                <a:gd name="connsiteX8" fmla="*/ 8096 w 533400"/>
                <a:gd name="connsiteY8" fmla="*/ 191929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276225">
                  <a:moveTo>
                    <a:pt x="8096" y="191929"/>
                  </a:moveTo>
                  <a:lnTo>
                    <a:pt x="7144" y="97631"/>
                  </a:lnTo>
                  <a:cubicBezTo>
                    <a:pt x="7144" y="50006"/>
                    <a:pt x="45244" y="10954"/>
                    <a:pt x="92869" y="10001"/>
                  </a:cubicBezTo>
                  <a:lnTo>
                    <a:pt x="439579" y="7144"/>
                  </a:lnTo>
                  <a:cubicBezTo>
                    <a:pt x="487204" y="7144"/>
                    <a:pt x="526256" y="45244"/>
                    <a:pt x="527209" y="92869"/>
                  </a:cubicBezTo>
                  <a:lnTo>
                    <a:pt x="528162" y="187166"/>
                  </a:lnTo>
                  <a:cubicBezTo>
                    <a:pt x="528162" y="234791"/>
                    <a:pt x="490062" y="273844"/>
                    <a:pt x="442437" y="274797"/>
                  </a:cubicBezTo>
                  <a:lnTo>
                    <a:pt x="95727" y="277654"/>
                  </a:lnTo>
                  <a:cubicBezTo>
                    <a:pt x="47149" y="278606"/>
                    <a:pt x="8096" y="239554"/>
                    <a:pt x="8096" y="191929"/>
                  </a:cubicBezTo>
                  <a:close/>
                </a:path>
              </a:pathLst>
            </a:custGeom>
            <a:solidFill>
              <a:srgbClr val="78B5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7" name="Freeform: Shape 16">
              <a:extLst>
                <a:ext uri="{FF2B5EF4-FFF2-40B4-BE49-F238E27FC236}">
                  <a16:creationId xmlns:a16="http://schemas.microsoft.com/office/drawing/2014/main" id="{90A714A7-CB34-4FA6-91A2-12E823BF5BBD}"/>
                </a:ext>
              </a:extLst>
            </p:cNvPr>
            <p:cNvSpPr/>
            <p:nvPr/>
          </p:nvSpPr>
          <p:spPr>
            <a:xfrm>
              <a:off x="20394457" y="7684167"/>
              <a:ext cx="1332979" cy="2513618"/>
            </a:xfrm>
            <a:custGeom>
              <a:avLst/>
              <a:gdLst>
                <a:gd name="connsiteX0" fmla="*/ 7144 w 1000125"/>
                <a:gd name="connsiteY0" fmla="*/ 1885474 h 1885950"/>
                <a:gd name="connsiteX1" fmla="*/ 362427 w 1000125"/>
                <a:gd name="connsiteY1" fmla="*/ 10954 h 1885950"/>
                <a:gd name="connsiteX2" fmla="*/ 998696 w 1000125"/>
                <a:gd name="connsiteY2" fmla="*/ 7144 h 1885950"/>
                <a:gd name="connsiteX3" fmla="*/ 368141 w 1000125"/>
                <a:gd name="connsiteY3" fmla="*/ 1882617 h 1885950"/>
              </a:gdLst>
              <a:ahLst/>
              <a:cxnLst>
                <a:cxn ang="0">
                  <a:pos x="connsiteX0" y="connsiteY0"/>
                </a:cxn>
                <a:cxn ang="0">
                  <a:pos x="connsiteX1" y="connsiteY1"/>
                </a:cxn>
                <a:cxn ang="0">
                  <a:pos x="connsiteX2" y="connsiteY2"/>
                </a:cxn>
                <a:cxn ang="0">
                  <a:pos x="connsiteX3" y="connsiteY3"/>
                </a:cxn>
              </a:cxnLst>
              <a:rect l="l" t="t" r="r" b="b"/>
              <a:pathLst>
                <a:path w="1000125" h="1885950">
                  <a:moveTo>
                    <a:pt x="7144" y="1885474"/>
                  </a:moveTo>
                  <a:lnTo>
                    <a:pt x="362427" y="10954"/>
                  </a:lnTo>
                  <a:lnTo>
                    <a:pt x="998696" y="7144"/>
                  </a:lnTo>
                  <a:lnTo>
                    <a:pt x="368141" y="1882617"/>
                  </a:lnTo>
                  <a:close/>
                </a:path>
              </a:pathLst>
            </a:custGeom>
            <a:solidFill>
              <a:srgbClr val="1D3E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8" name="Freeform: Shape 17">
              <a:extLst>
                <a:ext uri="{FF2B5EF4-FFF2-40B4-BE49-F238E27FC236}">
                  <a16:creationId xmlns:a16="http://schemas.microsoft.com/office/drawing/2014/main" id="{87144FF5-ED2A-4207-8CAA-042A7E3DE686}"/>
                </a:ext>
              </a:extLst>
            </p:cNvPr>
            <p:cNvSpPr/>
            <p:nvPr/>
          </p:nvSpPr>
          <p:spPr>
            <a:xfrm>
              <a:off x="22190805" y="6687606"/>
              <a:ext cx="228511" cy="761703"/>
            </a:xfrm>
            <a:custGeom>
              <a:avLst/>
              <a:gdLst>
                <a:gd name="connsiteX0" fmla="*/ 10954 w 171450"/>
                <a:gd name="connsiteY0" fmla="*/ 571024 h 571500"/>
                <a:gd name="connsiteX1" fmla="*/ 7144 w 171450"/>
                <a:gd name="connsiteY1" fmla="*/ 7144 h 571500"/>
                <a:gd name="connsiteX2" fmla="*/ 10954 w 171450"/>
                <a:gd name="connsiteY2" fmla="*/ 571024 h 571500"/>
              </a:gdLst>
              <a:ahLst/>
              <a:cxnLst>
                <a:cxn ang="0">
                  <a:pos x="connsiteX0" y="connsiteY0"/>
                </a:cxn>
                <a:cxn ang="0">
                  <a:pos x="connsiteX1" y="connsiteY1"/>
                </a:cxn>
                <a:cxn ang="0">
                  <a:pos x="connsiteX2" y="connsiteY2"/>
                </a:cxn>
              </a:cxnLst>
              <a:rect l="l" t="t" r="r" b="b"/>
              <a:pathLst>
                <a:path w="171450" h="571500">
                  <a:moveTo>
                    <a:pt x="10954" y="571024"/>
                  </a:moveTo>
                  <a:cubicBezTo>
                    <a:pt x="213836" y="394811"/>
                    <a:pt x="228123" y="208122"/>
                    <a:pt x="7144" y="7144"/>
                  </a:cubicBezTo>
                  <a:cubicBezTo>
                    <a:pt x="7144" y="8097"/>
                    <a:pt x="160496" y="245269"/>
                    <a:pt x="10954" y="571024"/>
                  </a:cubicBezTo>
                  <a:close/>
                </a:path>
              </a:pathLst>
            </a:custGeom>
            <a:solidFill>
              <a:srgbClr val="1B1464"/>
            </a:solidFill>
            <a:ln w="9525" cap="flat">
              <a:noFill/>
              <a:prstDash val="solid"/>
              <a:miter/>
            </a:ln>
          </p:spPr>
          <p:txBody>
            <a:bodyPr rtlCol="0" anchor="ctr"/>
            <a:lstStyle/>
            <a:p>
              <a:pPr defTabSz="228554"/>
              <a:endParaRPr lang="en-US" sz="900">
                <a:solidFill>
                  <a:srgbClr val="FFFFFF"/>
                </a:solidFill>
                <a:latin typeface="Calibri"/>
              </a:endParaRPr>
            </a:p>
          </p:txBody>
        </p:sp>
      </p:grpSp>
      <p:sp>
        <p:nvSpPr>
          <p:cNvPr id="19" name="Freeform: Shape 18">
            <a:extLst>
              <a:ext uri="{FF2B5EF4-FFF2-40B4-BE49-F238E27FC236}">
                <a16:creationId xmlns:a16="http://schemas.microsoft.com/office/drawing/2014/main" id="{48E4C597-A347-44BD-B8CB-1D431B12DBC7}"/>
              </a:ext>
            </a:extLst>
          </p:cNvPr>
          <p:cNvSpPr/>
          <p:nvPr/>
        </p:nvSpPr>
        <p:spPr>
          <a:xfrm>
            <a:off x="14227132" y="446"/>
            <a:ext cx="69813" cy="6347"/>
          </a:xfrm>
          <a:custGeom>
            <a:avLst/>
            <a:gdLst>
              <a:gd name="connsiteX0" fmla="*/ 102394 w 104775"/>
              <a:gd name="connsiteY0" fmla="*/ 7990 h 9525"/>
              <a:gd name="connsiteX1" fmla="*/ 7144 w 104775"/>
              <a:gd name="connsiteY1" fmla="*/ 7990 h 9525"/>
              <a:gd name="connsiteX2" fmla="*/ 102394 w 104775"/>
              <a:gd name="connsiteY2" fmla="*/ 7990 h 9525"/>
            </a:gdLst>
            <a:ahLst/>
            <a:cxnLst>
              <a:cxn ang="0">
                <a:pos x="connsiteX0" y="connsiteY0"/>
              </a:cxn>
              <a:cxn ang="0">
                <a:pos x="connsiteX1" y="connsiteY1"/>
              </a:cxn>
              <a:cxn ang="0">
                <a:pos x="connsiteX2" y="connsiteY2"/>
              </a:cxn>
            </a:cxnLst>
            <a:rect l="l" t="t" r="r" b="b"/>
            <a:pathLst>
              <a:path w="104775" h="9525">
                <a:moveTo>
                  <a:pt x="102394" y="7990"/>
                </a:moveTo>
                <a:lnTo>
                  <a:pt x="7144" y="7990"/>
                </a:lnTo>
                <a:cubicBezTo>
                  <a:pt x="68104" y="6085"/>
                  <a:pt x="102394" y="7990"/>
                  <a:pt x="102394" y="7990"/>
                </a:cubicBezTo>
                <a:close/>
              </a:path>
            </a:pathLst>
          </a:custGeom>
          <a:solidFill>
            <a:srgbClr val="1B14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4" name="Rectangle: Rounded Corners 3">
            <a:extLst>
              <a:ext uri="{FF2B5EF4-FFF2-40B4-BE49-F238E27FC236}">
                <a16:creationId xmlns:a16="http://schemas.microsoft.com/office/drawing/2014/main" id="{138D6D24-3DC1-55F0-8E46-9D87423FC0C7}"/>
              </a:ext>
            </a:extLst>
          </p:cNvPr>
          <p:cNvSpPr/>
          <p:nvPr/>
        </p:nvSpPr>
        <p:spPr>
          <a:xfrm>
            <a:off x="-82527" y="-312516"/>
            <a:ext cx="950628" cy="7882359"/>
          </a:xfrm>
          <a:prstGeom prst="roundRect">
            <a:avLst/>
          </a:prstGeom>
          <a:solidFill>
            <a:srgbClr val="172144"/>
          </a:solidFill>
          <a:ln>
            <a:solidFill>
              <a:srgbClr val="172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8206045-E838-CE0E-EA70-4D8C00DE8BE4}"/>
              </a:ext>
            </a:extLst>
          </p:cNvPr>
          <p:cNvGrpSpPr/>
          <p:nvPr/>
        </p:nvGrpSpPr>
        <p:grpSpPr>
          <a:xfrm>
            <a:off x="734006" y="2034491"/>
            <a:ext cx="3633860" cy="182449"/>
            <a:chOff x="2709949" y="6263320"/>
            <a:chExt cx="4605251" cy="661575"/>
          </a:xfrm>
        </p:grpSpPr>
        <p:sp>
          <p:nvSpPr>
            <p:cNvPr id="25" name="TextBox 24">
              <a:extLst>
                <a:ext uri="{FF2B5EF4-FFF2-40B4-BE49-F238E27FC236}">
                  <a16:creationId xmlns:a16="http://schemas.microsoft.com/office/drawing/2014/main" id="{B3254C17-673F-F9B1-4A4F-0D25C6322BE8}"/>
                </a:ext>
              </a:extLst>
            </p:cNvPr>
            <p:cNvSpPr txBox="1"/>
            <p:nvPr/>
          </p:nvSpPr>
          <p:spPr>
            <a:xfrm>
              <a:off x="2709949" y="6463170"/>
              <a:ext cx="4605251" cy="461725"/>
            </a:xfrm>
            <a:prstGeom prst="rect">
              <a:avLst/>
            </a:prstGeom>
            <a:noFill/>
          </p:spPr>
          <p:txBody>
            <a:bodyPr wrap="square" rtlCol="0">
              <a:spAutoFit/>
            </a:bodyPr>
            <a:lstStyle/>
            <a:p>
              <a:pPr defTabSz="228554">
                <a:defRPr/>
              </a:pPr>
              <a:endParaRPr lang="en-US" sz="900" dirty="0">
                <a:solidFill>
                  <a:srgbClr val="FFFFFF"/>
                </a:solidFill>
                <a:latin typeface="Open Sans Light"/>
              </a:endParaRPr>
            </a:p>
          </p:txBody>
        </p:sp>
        <p:cxnSp>
          <p:nvCxnSpPr>
            <p:cNvPr id="26" name="Straight Connector 25">
              <a:extLst>
                <a:ext uri="{FF2B5EF4-FFF2-40B4-BE49-F238E27FC236}">
                  <a16:creationId xmlns:a16="http://schemas.microsoft.com/office/drawing/2014/main" id="{0C7BCB80-4CBE-340F-D01F-884FD1694C6E}"/>
                </a:ext>
              </a:extLst>
            </p:cNvPr>
            <p:cNvCxnSpPr>
              <a:cxnSpLocks/>
            </p:cNvCxnSpPr>
            <p:nvPr/>
          </p:nvCxnSpPr>
          <p:spPr>
            <a:xfrm>
              <a:off x="2849649" y="6263320"/>
              <a:ext cx="1905231" cy="0"/>
            </a:xfrm>
            <a:prstGeom prst="line">
              <a:avLst/>
            </a:prstGeom>
            <a:ln w="85725" cap="rnd">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836460"/>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0-#ppt_w/2"/>
                                          </p:val>
                                        </p:tav>
                                        <p:tav tm="100000">
                                          <p:val>
                                            <p:strVal val="#ppt_x"/>
                                          </p:val>
                                        </p:tav>
                                      </p:tavLst>
                                    </p:anim>
                                    <p:anim calcmode="lin" valueType="num">
                                      <p:cBhvr additive="base">
                                        <p:cTn id="8" dur="1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0-#ppt_w/2"/>
                                          </p:val>
                                        </p:tav>
                                        <p:tav tm="100000">
                                          <p:val>
                                            <p:strVal val="#ppt_x"/>
                                          </p:val>
                                        </p:tav>
                                      </p:tavLst>
                                    </p:anim>
                                    <p:anim calcmode="lin" valueType="num">
                                      <p:cBhvr additive="base">
                                        <p:cTn id="12" dur="1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3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500" fill="hold"/>
                                        <p:tgtEl>
                                          <p:spTgt spid="6"/>
                                        </p:tgtEl>
                                        <p:attrNameLst>
                                          <p:attrName>ppt_x</p:attrName>
                                        </p:attrNameLst>
                                      </p:cBhvr>
                                      <p:tavLst>
                                        <p:tav tm="0">
                                          <p:val>
                                            <p:strVal val="0-#ppt_w/2"/>
                                          </p:val>
                                        </p:tav>
                                        <p:tav tm="100000">
                                          <p:val>
                                            <p:strVal val="#ppt_x"/>
                                          </p:val>
                                        </p:tav>
                                      </p:tavLst>
                                    </p:anim>
                                    <p:anim calcmode="lin" valueType="num">
                                      <p:cBhvr additive="base">
                                        <p:cTn id="24" dur="1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4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500" fill="hold"/>
                                        <p:tgtEl>
                                          <p:spTgt spid="5"/>
                                        </p:tgtEl>
                                        <p:attrNameLst>
                                          <p:attrName>ppt_x</p:attrName>
                                        </p:attrNameLst>
                                      </p:cBhvr>
                                      <p:tavLst>
                                        <p:tav tm="0">
                                          <p:val>
                                            <p:strVal val="0-#ppt_w/2"/>
                                          </p:val>
                                        </p:tav>
                                        <p:tav tm="100000">
                                          <p:val>
                                            <p:strVal val="#ppt_x"/>
                                          </p:val>
                                        </p:tav>
                                      </p:tavLst>
                                    </p:anim>
                                    <p:anim calcmode="lin" valueType="num">
                                      <p:cBhvr additive="base">
                                        <p:cTn id="28" dur="1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19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nodeType="withEffect">
                                  <p:stCondLst>
                                    <p:cond delay="80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3"/>
                </p:tgtEl>
              </p:cMediaNode>
            </p:video>
          </p:childTnLst>
        </p:cTn>
      </p:par>
    </p:tnLst>
    <p:bldLst>
      <p:bldP spid="21" grpId="0"/>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E2B171-54AF-7245-6CFC-97AAA99F9ACC}"/>
              </a:ext>
            </a:extLst>
          </p:cNvPr>
          <p:cNvSpPr/>
          <p:nvPr/>
        </p:nvSpPr>
        <p:spPr>
          <a:xfrm>
            <a:off x="-35638" y="6325848"/>
            <a:ext cx="12356364" cy="513184"/>
          </a:xfrm>
          <a:prstGeom prst="roundRect">
            <a:avLst/>
          </a:prstGeom>
          <a:ln>
            <a:solidFill>
              <a:srgbClr val="17214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8" name="Freeform 5">
            <a:extLst>
              <a:ext uri="{FF2B5EF4-FFF2-40B4-BE49-F238E27FC236}">
                <a16:creationId xmlns:a16="http://schemas.microsoft.com/office/drawing/2014/main" id="{2EE0D421-1D17-4A04-B338-26EE7F8CD0F1}"/>
              </a:ext>
            </a:extLst>
          </p:cNvPr>
          <p:cNvSpPr>
            <a:spLocks/>
          </p:cNvSpPr>
          <p:nvPr/>
        </p:nvSpPr>
        <p:spPr bwMode="auto">
          <a:xfrm>
            <a:off x="4809268" y="1521819"/>
            <a:ext cx="7441462" cy="4300279"/>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9" name="Freeform 6">
            <a:extLst>
              <a:ext uri="{FF2B5EF4-FFF2-40B4-BE49-F238E27FC236}">
                <a16:creationId xmlns:a16="http://schemas.microsoft.com/office/drawing/2014/main" id="{86A61D23-4171-43AA-8EBD-6699B44C9CCC}"/>
              </a:ext>
            </a:extLst>
          </p:cNvPr>
          <p:cNvSpPr>
            <a:spLocks/>
          </p:cNvSpPr>
          <p:nvPr/>
        </p:nvSpPr>
        <p:spPr bwMode="auto">
          <a:xfrm>
            <a:off x="4702674" y="1218361"/>
            <a:ext cx="7653690" cy="4421279"/>
          </a:xfrm>
          <a:custGeom>
            <a:avLst/>
            <a:gdLst>
              <a:gd name="T0" fmla="*/ 3768 w 4583"/>
              <a:gd name="T1" fmla="*/ 2175 h 2646"/>
              <a:gd name="T2" fmla="*/ 816 w 4583"/>
              <a:gd name="T3" fmla="*/ 2175 h 2646"/>
              <a:gd name="T4" fmla="*/ 816 w 4583"/>
              <a:gd name="T5" fmla="*/ 470 h 2646"/>
              <a:gd name="T6" fmla="*/ 3768 w 4583"/>
              <a:gd name="T7" fmla="*/ 470 h 2646"/>
              <a:gd name="T8" fmla="*/ 3768 w 4583"/>
              <a:gd name="T9" fmla="*/ 2175 h 2646"/>
            </a:gdLst>
            <a:ahLst/>
            <a:cxnLst>
              <a:cxn ang="0">
                <a:pos x="T0" y="T1"/>
              </a:cxn>
              <a:cxn ang="0">
                <a:pos x="T2" y="T3"/>
              </a:cxn>
              <a:cxn ang="0">
                <a:pos x="T4" y="T5"/>
              </a:cxn>
              <a:cxn ang="0">
                <a:pos x="T6" y="T7"/>
              </a:cxn>
              <a:cxn ang="0">
                <a:pos x="T8" y="T9"/>
              </a:cxn>
            </a:cxnLst>
            <a:rect l="0" t="0" r="r" b="b"/>
            <a:pathLst>
              <a:path w="4583" h="2646">
                <a:moveTo>
                  <a:pt x="3768" y="2175"/>
                </a:moveTo>
                <a:cubicBezTo>
                  <a:pt x="2953" y="2646"/>
                  <a:pt x="1631" y="2646"/>
                  <a:pt x="816" y="2175"/>
                </a:cubicBezTo>
                <a:cubicBezTo>
                  <a:pt x="0" y="1704"/>
                  <a:pt x="0" y="941"/>
                  <a:pt x="816" y="470"/>
                </a:cubicBezTo>
                <a:cubicBezTo>
                  <a:pt x="1631" y="0"/>
                  <a:pt x="2953" y="0"/>
                  <a:pt x="3768" y="470"/>
                </a:cubicBezTo>
                <a:cubicBezTo>
                  <a:pt x="4583" y="941"/>
                  <a:pt x="4583" y="1704"/>
                  <a:pt x="3768" y="217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0" name="Freeform 7">
            <a:extLst>
              <a:ext uri="{FF2B5EF4-FFF2-40B4-BE49-F238E27FC236}">
                <a16:creationId xmlns:a16="http://schemas.microsoft.com/office/drawing/2014/main" id="{EA40A990-6DB1-4125-A4E6-6EFEDB5D115F}"/>
              </a:ext>
            </a:extLst>
          </p:cNvPr>
          <p:cNvSpPr>
            <a:spLocks/>
          </p:cNvSpPr>
          <p:nvPr/>
        </p:nvSpPr>
        <p:spPr bwMode="auto">
          <a:xfrm>
            <a:off x="5995254" y="1963563"/>
            <a:ext cx="5069490" cy="2929914"/>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nvGrpSpPr>
          <p:cNvPr id="304" name="Group 303">
            <a:extLst>
              <a:ext uri="{FF2B5EF4-FFF2-40B4-BE49-F238E27FC236}">
                <a16:creationId xmlns:a16="http://schemas.microsoft.com/office/drawing/2014/main" id="{008CF004-94E3-453E-9C0D-09BE407AE579}"/>
              </a:ext>
            </a:extLst>
          </p:cNvPr>
          <p:cNvGrpSpPr/>
          <p:nvPr/>
        </p:nvGrpSpPr>
        <p:grpSpPr>
          <a:xfrm>
            <a:off x="6449685" y="1136512"/>
            <a:ext cx="2924588" cy="3194428"/>
            <a:chOff x="12901049" y="3843285"/>
            <a:chExt cx="5849938" cy="6389688"/>
          </a:xfrm>
        </p:grpSpPr>
        <p:sp>
          <p:nvSpPr>
            <p:cNvPr id="95" name="Freeform 8">
              <a:extLst>
                <a:ext uri="{FF2B5EF4-FFF2-40B4-BE49-F238E27FC236}">
                  <a16:creationId xmlns:a16="http://schemas.microsoft.com/office/drawing/2014/main" id="{156D9BAC-4715-40EA-9BBA-21476C66B9AC}"/>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6" name="Freeform 9">
              <a:extLst>
                <a:ext uri="{FF2B5EF4-FFF2-40B4-BE49-F238E27FC236}">
                  <a16:creationId xmlns:a16="http://schemas.microsoft.com/office/drawing/2014/main" id="{AC237440-9B65-4CB8-B0E3-99CB80D5136E}"/>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7" name="Freeform 10">
              <a:extLst>
                <a:ext uri="{FF2B5EF4-FFF2-40B4-BE49-F238E27FC236}">
                  <a16:creationId xmlns:a16="http://schemas.microsoft.com/office/drawing/2014/main" id="{06696F78-F2D8-4476-9105-B5319528E0D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8" name="Freeform 11">
              <a:extLst>
                <a:ext uri="{FF2B5EF4-FFF2-40B4-BE49-F238E27FC236}">
                  <a16:creationId xmlns:a16="http://schemas.microsoft.com/office/drawing/2014/main" id="{5C42B71F-8426-4448-8557-4C989542F63C}"/>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9" name="Freeform 12">
              <a:extLst>
                <a:ext uri="{FF2B5EF4-FFF2-40B4-BE49-F238E27FC236}">
                  <a16:creationId xmlns:a16="http://schemas.microsoft.com/office/drawing/2014/main" id="{59962CFA-D04E-4A14-8DFD-B25ABF5CA69A}"/>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0" name="Freeform 13">
              <a:extLst>
                <a:ext uri="{FF2B5EF4-FFF2-40B4-BE49-F238E27FC236}">
                  <a16:creationId xmlns:a16="http://schemas.microsoft.com/office/drawing/2014/main" id="{BB10AF2B-55F4-4FD8-BC66-BE65A0D4917A}"/>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1" name="Freeform 14">
              <a:extLst>
                <a:ext uri="{FF2B5EF4-FFF2-40B4-BE49-F238E27FC236}">
                  <a16:creationId xmlns:a16="http://schemas.microsoft.com/office/drawing/2014/main" id="{34810E0D-4020-4F02-A875-63BEACE48495}"/>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2" name="Freeform 15">
              <a:extLst>
                <a:ext uri="{FF2B5EF4-FFF2-40B4-BE49-F238E27FC236}">
                  <a16:creationId xmlns:a16="http://schemas.microsoft.com/office/drawing/2014/main" id="{CED4870B-95AE-4F28-9483-F6DCC2366E09}"/>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3" name="Freeform 16">
              <a:extLst>
                <a:ext uri="{FF2B5EF4-FFF2-40B4-BE49-F238E27FC236}">
                  <a16:creationId xmlns:a16="http://schemas.microsoft.com/office/drawing/2014/main" id="{5FFAA5F9-894C-4541-B7CF-F3221350E44B}"/>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4" name="Freeform 17">
              <a:extLst>
                <a:ext uri="{FF2B5EF4-FFF2-40B4-BE49-F238E27FC236}">
                  <a16:creationId xmlns:a16="http://schemas.microsoft.com/office/drawing/2014/main" id="{F8BE427D-E7C1-429E-9C1C-13E542F3BE96}"/>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5" name="Freeform 18">
              <a:extLst>
                <a:ext uri="{FF2B5EF4-FFF2-40B4-BE49-F238E27FC236}">
                  <a16:creationId xmlns:a16="http://schemas.microsoft.com/office/drawing/2014/main" id="{86DE7079-3BC8-419B-B8DA-FAC4EDB5FD25}"/>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6" name="Freeform 19">
              <a:extLst>
                <a:ext uri="{FF2B5EF4-FFF2-40B4-BE49-F238E27FC236}">
                  <a16:creationId xmlns:a16="http://schemas.microsoft.com/office/drawing/2014/main" id="{836CA025-61B3-4C92-9D02-0173CD924ABA}"/>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7" name="Freeform 20">
              <a:extLst>
                <a:ext uri="{FF2B5EF4-FFF2-40B4-BE49-F238E27FC236}">
                  <a16:creationId xmlns:a16="http://schemas.microsoft.com/office/drawing/2014/main" id="{DFFD389D-2456-424C-9F26-96CE60E1E606}"/>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8" name="Freeform 21">
              <a:extLst>
                <a:ext uri="{FF2B5EF4-FFF2-40B4-BE49-F238E27FC236}">
                  <a16:creationId xmlns:a16="http://schemas.microsoft.com/office/drawing/2014/main" id="{65D967E2-1BDC-401B-A158-66E9C2077CAE}"/>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9" name="Freeform 22">
              <a:extLst>
                <a:ext uri="{FF2B5EF4-FFF2-40B4-BE49-F238E27FC236}">
                  <a16:creationId xmlns:a16="http://schemas.microsoft.com/office/drawing/2014/main" id="{4E242D3D-590C-4A5D-9AC9-7710B718FA46}"/>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0" name="Freeform 23">
              <a:extLst>
                <a:ext uri="{FF2B5EF4-FFF2-40B4-BE49-F238E27FC236}">
                  <a16:creationId xmlns:a16="http://schemas.microsoft.com/office/drawing/2014/main" id="{49ECF3CE-D556-445A-A773-FBB14A473AA6}"/>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1" name="Freeform 24">
              <a:extLst>
                <a:ext uri="{FF2B5EF4-FFF2-40B4-BE49-F238E27FC236}">
                  <a16:creationId xmlns:a16="http://schemas.microsoft.com/office/drawing/2014/main" id="{0305A9D2-3379-4CD3-8A46-6098D0C1C9E0}"/>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2" name="Freeform 25">
              <a:extLst>
                <a:ext uri="{FF2B5EF4-FFF2-40B4-BE49-F238E27FC236}">
                  <a16:creationId xmlns:a16="http://schemas.microsoft.com/office/drawing/2014/main" id="{E7E08007-F8F6-4D90-AC09-AC89F73877AA}"/>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3" name="Freeform 26">
              <a:extLst>
                <a:ext uri="{FF2B5EF4-FFF2-40B4-BE49-F238E27FC236}">
                  <a16:creationId xmlns:a16="http://schemas.microsoft.com/office/drawing/2014/main" id="{C9C9E040-E0E3-445D-939F-54AECD0DD300}"/>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4" name="Freeform 27">
              <a:extLst>
                <a:ext uri="{FF2B5EF4-FFF2-40B4-BE49-F238E27FC236}">
                  <a16:creationId xmlns:a16="http://schemas.microsoft.com/office/drawing/2014/main" id="{1963601A-3993-4F09-8B77-50CC1725D225}"/>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5" name="Freeform 28">
              <a:extLst>
                <a:ext uri="{FF2B5EF4-FFF2-40B4-BE49-F238E27FC236}">
                  <a16:creationId xmlns:a16="http://schemas.microsoft.com/office/drawing/2014/main" id="{797EACF5-123D-40AB-B758-805F462EFA9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6" name="Freeform 29">
              <a:extLst>
                <a:ext uri="{FF2B5EF4-FFF2-40B4-BE49-F238E27FC236}">
                  <a16:creationId xmlns:a16="http://schemas.microsoft.com/office/drawing/2014/main" id="{4748441C-A574-4949-9A01-7B1B202229CC}"/>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7" name="Freeform 30">
              <a:extLst>
                <a:ext uri="{FF2B5EF4-FFF2-40B4-BE49-F238E27FC236}">
                  <a16:creationId xmlns:a16="http://schemas.microsoft.com/office/drawing/2014/main" id="{7274483D-7F57-4447-B39F-E24F71E401D2}"/>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8" name="Freeform 31">
              <a:extLst>
                <a:ext uri="{FF2B5EF4-FFF2-40B4-BE49-F238E27FC236}">
                  <a16:creationId xmlns:a16="http://schemas.microsoft.com/office/drawing/2014/main" id="{38D26A28-E793-4191-AF5F-7D24EBDF4F16}"/>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9" name="Freeform 32">
              <a:extLst>
                <a:ext uri="{FF2B5EF4-FFF2-40B4-BE49-F238E27FC236}">
                  <a16:creationId xmlns:a16="http://schemas.microsoft.com/office/drawing/2014/main" id="{2DD49250-E4A5-41B4-85CC-0B1354AFD552}"/>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0" name="Freeform 33">
              <a:extLst>
                <a:ext uri="{FF2B5EF4-FFF2-40B4-BE49-F238E27FC236}">
                  <a16:creationId xmlns:a16="http://schemas.microsoft.com/office/drawing/2014/main" id="{9F4F1EC9-237C-42C7-8441-66B96A09FD48}"/>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1" name="Freeform 34">
              <a:extLst>
                <a:ext uri="{FF2B5EF4-FFF2-40B4-BE49-F238E27FC236}">
                  <a16:creationId xmlns:a16="http://schemas.microsoft.com/office/drawing/2014/main" id="{DDC35C55-5967-426F-9780-55220E0D201F}"/>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2" name="Freeform 35">
              <a:extLst>
                <a:ext uri="{FF2B5EF4-FFF2-40B4-BE49-F238E27FC236}">
                  <a16:creationId xmlns:a16="http://schemas.microsoft.com/office/drawing/2014/main" id="{4F7DEFA2-162D-4560-A262-1BEF20245A23}"/>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3" name="Freeform 36">
              <a:extLst>
                <a:ext uri="{FF2B5EF4-FFF2-40B4-BE49-F238E27FC236}">
                  <a16:creationId xmlns:a16="http://schemas.microsoft.com/office/drawing/2014/main" id="{3AC794D8-E248-4FEF-BC7F-1B28A7AEFF65}"/>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4" name="Freeform 37">
              <a:extLst>
                <a:ext uri="{FF2B5EF4-FFF2-40B4-BE49-F238E27FC236}">
                  <a16:creationId xmlns:a16="http://schemas.microsoft.com/office/drawing/2014/main" id="{BFECBF19-BBB0-4E52-8C2B-FAAD9F6960C8}"/>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5" name="Freeform 38">
              <a:extLst>
                <a:ext uri="{FF2B5EF4-FFF2-40B4-BE49-F238E27FC236}">
                  <a16:creationId xmlns:a16="http://schemas.microsoft.com/office/drawing/2014/main" id="{9BB282FE-D001-411F-821A-A497E26C8B1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6" name="Freeform 39">
              <a:extLst>
                <a:ext uri="{FF2B5EF4-FFF2-40B4-BE49-F238E27FC236}">
                  <a16:creationId xmlns:a16="http://schemas.microsoft.com/office/drawing/2014/main" id="{4E0CCCA5-888D-415B-A5AC-4B9A14E29E91}"/>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7" name="Freeform 40">
              <a:extLst>
                <a:ext uri="{FF2B5EF4-FFF2-40B4-BE49-F238E27FC236}">
                  <a16:creationId xmlns:a16="http://schemas.microsoft.com/office/drawing/2014/main" id="{71C5287C-97E7-444D-B9E7-A30E5EB4B765}"/>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8" name="Freeform 41">
              <a:extLst>
                <a:ext uri="{FF2B5EF4-FFF2-40B4-BE49-F238E27FC236}">
                  <a16:creationId xmlns:a16="http://schemas.microsoft.com/office/drawing/2014/main" id="{93C1A8D8-A6D0-4C96-B3D4-AAFB366A8F87}"/>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9" name="Freeform 42">
              <a:extLst>
                <a:ext uri="{FF2B5EF4-FFF2-40B4-BE49-F238E27FC236}">
                  <a16:creationId xmlns:a16="http://schemas.microsoft.com/office/drawing/2014/main" id="{8570F789-D73D-4021-9B90-BCE31DF25F9F}"/>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0" name="Freeform 43">
              <a:extLst>
                <a:ext uri="{FF2B5EF4-FFF2-40B4-BE49-F238E27FC236}">
                  <a16:creationId xmlns:a16="http://schemas.microsoft.com/office/drawing/2014/main" id="{A7C1DF30-976D-451F-989B-451DDBDEFD60}"/>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1" name="Freeform 44">
              <a:extLst>
                <a:ext uri="{FF2B5EF4-FFF2-40B4-BE49-F238E27FC236}">
                  <a16:creationId xmlns:a16="http://schemas.microsoft.com/office/drawing/2014/main" id="{30E27C8B-7778-4309-86DE-974A363E8B5F}"/>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2" name="Freeform 45">
              <a:extLst>
                <a:ext uri="{FF2B5EF4-FFF2-40B4-BE49-F238E27FC236}">
                  <a16:creationId xmlns:a16="http://schemas.microsoft.com/office/drawing/2014/main" id="{CD7AFEED-ABCF-48A3-9568-111D07FAFD08}"/>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3" name="Freeform 46">
              <a:extLst>
                <a:ext uri="{FF2B5EF4-FFF2-40B4-BE49-F238E27FC236}">
                  <a16:creationId xmlns:a16="http://schemas.microsoft.com/office/drawing/2014/main" id="{69ABD5AB-0577-4450-A130-D07FADCEE576}"/>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4" name="Freeform 47">
              <a:extLst>
                <a:ext uri="{FF2B5EF4-FFF2-40B4-BE49-F238E27FC236}">
                  <a16:creationId xmlns:a16="http://schemas.microsoft.com/office/drawing/2014/main" id="{AFBA4CBD-695F-479E-B897-D0ED85FA6393}"/>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5" name="Freeform 48">
              <a:extLst>
                <a:ext uri="{FF2B5EF4-FFF2-40B4-BE49-F238E27FC236}">
                  <a16:creationId xmlns:a16="http://schemas.microsoft.com/office/drawing/2014/main" id="{157573F1-7840-4E34-AFD5-145DA862A26B}"/>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6" name="Freeform 49">
              <a:extLst>
                <a:ext uri="{FF2B5EF4-FFF2-40B4-BE49-F238E27FC236}">
                  <a16:creationId xmlns:a16="http://schemas.microsoft.com/office/drawing/2014/main" id="{C24AE168-5C3B-4AA4-846A-91DC77EC3BCF}"/>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7" name="Freeform 50">
              <a:extLst>
                <a:ext uri="{FF2B5EF4-FFF2-40B4-BE49-F238E27FC236}">
                  <a16:creationId xmlns:a16="http://schemas.microsoft.com/office/drawing/2014/main" id="{4C5C2F26-BC76-42AC-B1E6-9B8DEBFC954B}"/>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8" name="Freeform 51">
              <a:extLst>
                <a:ext uri="{FF2B5EF4-FFF2-40B4-BE49-F238E27FC236}">
                  <a16:creationId xmlns:a16="http://schemas.microsoft.com/office/drawing/2014/main" id="{4EAA96E6-199C-4E8E-9B60-A2068B286744}"/>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9" name="Freeform 52">
              <a:extLst>
                <a:ext uri="{FF2B5EF4-FFF2-40B4-BE49-F238E27FC236}">
                  <a16:creationId xmlns:a16="http://schemas.microsoft.com/office/drawing/2014/main" id="{EFE12AB2-AF23-4456-8BC7-48DDA1F64E1C}"/>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0" name="Freeform 53">
              <a:extLst>
                <a:ext uri="{FF2B5EF4-FFF2-40B4-BE49-F238E27FC236}">
                  <a16:creationId xmlns:a16="http://schemas.microsoft.com/office/drawing/2014/main" id="{F80DE8AD-E081-455A-ADFE-29649DBE0C55}"/>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1" name="Freeform 54">
              <a:extLst>
                <a:ext uri="{FF2B5EF4-FFF2-40B4-BE49-F238E27FC236}">
                  <a16:creationId xmlns:a16="http://schemas.microsoft.com/office/drawing/2014/main" id="{91FB9BF4-24B8-4334-9FF4-E53DDAD04D34}"/>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2" name="Freeform 55">
              <a:extLst>
                <a:ext uri="{FF2B5EF4-FFF2-40B4-BE49-F238E27FC236}">
                  <a16:creationId xmlns:a16="http://schemas.microsoft.com/office/drawing/2014/main" id="{6C411D9F-4A06-4A33-982C-E613EB2A27D8}"/>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3" name="Freeform 56">
              <a:extLst>
                <a:ext uri="{FF2B5EF4-FFF2-40B4-BE49-F238E27FC236}">
                  <a16:creationId xmlns:a16="http://schemas.microsoft.com/office/drawing/2014/main" id="{1E3EADF6-9875-4FCB-85B1-3FAB239957FA}"/>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4" name="Freeform 57">
              <a:extLst>
                <a:ext uri="{FF2B5EF4-FFF2-40B4-BE49-F238E27FC236}">
                  <a16:creationId xmlns:a16="http://schemas.microsoft.com/office/drawing/2014/main" id="{836A7C8D-A542-46F8-A9A0-DA5086535CAF}"/>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5" name="Freeform 58">
              <a:extLst>
                <a:ext uri="{FF2B5EF4-FFF2-40B4-BE49-F238E27FC236}">
                  <a16:creationId xmlns:a16="http://schemas.microsoft.com/office/drawing/2014/main" id="{79257A84-6EFD-42FE-9F99-9D13B7AE34D2}"/>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6" name="Freeform 59">
              <a:extLst>
                <a:ext uri="{FF2B5EF4-FFF2-40B4-BE49-F238E27FC236}">
                  <a16:creationId xmlns:a16="http://schemas.microsoft.com/office/drawing/2014/main" id="{E202C872-D425-46FA-B8A7-AC3D996033AA}"/>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7" name="Freeform 60">
              <a:extLst>
                <a:ext uri="{FF2B5EF4-FFF2-40B4-BE49-F238E27FC236}">
                  <a16:creationId xmlns:a16="http://schemas.microsoft.com/office/drawing/2014/main" id="{ED98758A-2DE2-4B86-BD98-07AD36B94295}"/>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8" name="Freeform 61">
              <a:extLst>
                <a:ext uri="{FF2B5EF4-FFF2-40B4-BE49-F238E27FC236}">
                  <a16:creationId xmlns:a16="http://schemas.microsoft.com/office/drawing/2014/main" id="{80BCD5C1-C17F-47AB-836B-8A323370D5FC}"/>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9" name="Freeform 62">
              <a:extLst>
                <a:ext uri="{FF2B5EF4-FFF2-40B4-BE49-F238E27FC236}">
                  <a16:creationId xmlns:a16="http://schemas.microsoft.com/office/drawing/2014/main" id="{168C558A-4870-4FB5-8E23-B090267D8101}"/>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0" name="Freeform 63">
              <a:extLst>
                <a:ext uri="{FF2B5EF4-FFF2-40B4-BE49-F238E27FC236}">
                  <a16:creationId xmlns:a16="http://schemas.microsoft.com/office/drawing/2014/main" id="{CF5A4BB0-E133-4E55-AF93-02FC38E1A43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1" name="Freeform 64">
              <a:extLst>
                <a:ext uri="{FF2B5EF4-FFF2-40B4-BE49-F238E27FC236}">
                  <a16:creationId xmlns:a16="http://schemas.microsoft.com/office/drawing/2014/main" id="{075D1FFE-62CF-4F24-A0EA-96CFF2E13E5E}"/>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2" name="Freeform 65">
              <a:extLst>
                <a:ext uri="{FF2B5EF4-FFF2-40B4-BE49-F238E27FC236}">
                  <a16:creationId xmlns:a16="http://schemas.microsoft.com/office/drawing/2014/main" id="{7B019684-2727-410F-AC17-E45B5B9F6B85}"/>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3" name="Freeform 66">
              <a:extLst>
                <a:ext uri="{FF2B5EF4-FFF2-40B4-BE49-F238E27FC236}">
                  <a16:creationId xmlns:a16="http://schemas.microsoft.com/office/drawing/2014/main" id="{250C5B71-3E73-44C0-AED3-0C6D2C313C85}"/>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4" name="Freeform 67">
              <a:extLst>
                <a:ext uri="{FF2B5EF4-FFF2-40B4-BE49-F238E27FC236}">
                  <a16:creationId xmlns:a16="http://schemas.microsoft.com/office/drawing/2014/main" id="{FC3100BD-78E4-4581-8C5B-0D29581FDC30}"/>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5" name="Freeform 68">
              <a:extLst>
                <a:ext uri="{FF2B5EF4-FFF2-40B4-BE49-F238E27FC236}">
                  <a16:creationId xmlns:a16="http://schemas.microsoft.com/office/drawing/2014/main" id="{9C0928A1-E3BD-4214-8EDC-94DDD990B31B}"/>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6" name="Freeform 69">
              <a:extLst>
                <a:ext uri="{FF2B5EF4-FFF2-40B4-BE49-F238E27FC236}">
                  <a16:creationId xmlns:a16="http://schemas.microsoft.com/office/drawing/2014/main" id="{C9F3A34A-D9AC-4E4D-A19E-9FB20300CE04}"/>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7" name="Freeform 70">
              <a:extLst>
                <a:ext uri="{FF2B5EF4-FFF2-40B4-BE49-F238E27FC236}">
                  <a16:creationId xmlns:a16="http://schemas.microsoft.com/office/drawing/2014/main" id="{56C2CED5-C2F5-4346-A509-18F404C55BDF}"/>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8" name="Freeform 71">
              <a:extLst>
                <a:ext uri="{FF2B5EF4-FFF2-40B4-BE49-F238E27FC236}">
                  <a16:creationId xmlns:a16="http://schemas.microsoft.com/office/drawing/2014/main" id="{60C0A2FF-B9B4-4489-9491-EF31D3F4B058}"/>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9" name="Freeform 72">
              <a:extLst>
                <a:ext uri="{FF2B5EF4-FFF2-40B4-BE49-F238E27FC236}">
                  <a16:creationId xmlns:a16="http://schemas.microsoft.com/office/drawing/2014/main" id="{88640939-78F0-428B-B7B9-501AC5E4CC3C}"/>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0" name="Freeform 73">
              <a:extLst>
                <a:ext uri="{FF2B5EF4-FFF2-40B4-BE49-F238E27FC236}">
                  <a16:creationId xmlns:a16="http://schemas.microsoft.com/office/drawing/2014/main" id="{6007C2E6-6073-4942-92F5-715117C68FDC}"/>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1" name="Freeform 74">
              <a:extLst>
                <a:ext uri="{FF2B5EF4-FFF2-40B4-BE49-F238E27FC236}">
                  <a16:creationId xmlns:a16="http://schemas.microsoft.com/office/drawing/2014/main" id="{A2520842-E95A-4300-B208-FB063E1EB381}"/>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2" name="Freeform 75">
              <a:extLst>
                <a:ext uri="{FF2B5EF4-FFF2-40B4-BE49-F238E27FC236}">
                  <a16:creationId xmlns:a16="http://schemas.microsoft.com/office/drawing/2014/main" id="{7346C4E3-A7D4-44C9-9468-A5CC445DA119}"/>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3" name="Freeform 76">
              <a:extLst>
                <a:ext uri="{FF2B5EF4-FFF2-40B4-BE49-F238E27FC236}">
                  <a16:creationId xmlns:a16="http://schemas.microsoft.com/office/drawing/2014/main" id="{BF7FFD38-BBF5-4625-9749-EA70EEE50EFB}"/>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4" name="Freeform 77">
              <a:extLst>
                <a:ext uri="{FF2B5EF4-FFF2-40B4-BE49-F238E27FC236}">
                  <a16:creationId xmlns:a16="http://schemas.microsoft.com/office/drawing/2014/main" id="{33216A02-9C72-4827-8731-9F753A35FB3E}"/>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5" name="Freeform 78">
              <a:extLst>
                <a:ext uri="{FF2B5EF4-FFF2-40B4-BE49-F238E27FC236}">
                  <a16:creationId xmlns:a16="http://schemas.microsoft.com/office/drawing/2014/main" id="{91A9559F-1B0B-4E56-83AC-C88045FD8BAE}"/>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6" name="Freeform 79">
              <a:extLst>
                <a:ext uri="{FF2B5EF4-FFF2-40B4-BE49-F238E27FC236}">
                  <a16:creationId xmlns:a16="http://schemas.microsoft.com/office/drawing/2014/main" id="{3382E4A7-6540-4AD9-97D5-002A8B269FD4}"/>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7" name="Freeform 80">
              <a:extLst>
                <a:ext uri="{FF2B5EF4-FFF2-40B4-BE49-F238E27FC236}">
                  <a16:creationId xmlns:a16="http://schemas.microsoft.com/office/drawing/2014/main" id="{619BEEA2-3F11-4211-B7A3-9778DEA3084C}"/>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8" name="Freeform 81">
              <a:extLst>
                <a:ext uri="{FF2B5EF4-FFF2-40B4-BE49-F238E27FC236}">
                  <a16:creationId xmlns:a16="http://schemas.microsoft.com/office/drawing/2014/main" id="{FADA7F88-60B4-4654-B704-DDE3D91A684F}"/>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9" name="Freeform 82">
              <a:extLst>
                <a:ext uri="{FF2B5EF4-FFF2-40B4-BE49-F238E27FC236}">
                  <a16:creationId xmlns:a16="http://schemas.microsoft.com/office/drawing/2014/main" id="{C0E79677-0F13-44D8-82AC-2EF230837C7D}"/>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0" name="Freeform 83">
              <a:extLst>
                <a:ext uri="{FF2B5EF4-FFF2-40B4-BE49-F238E27FC236}">
                  <a16:creationId xmlns:a16="http://schemas.microsoft.com/office/drawing/2014/main" id="{F1B326FE-EB6C-446D-9F03-14417ACEDEF9}"/>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1" name="Freeform 84">
              <a:extLst>
                <a:ext uri="{FF2B5EF4-FFF2-40B4-BE49-F238E27FC236}">
                  <a16:creationId xmlns:a16="http://schemas.microsoft.com/office/drawing/2014/main" id="{D3AD1659-9B28-433D-B577-629A14984F1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2" name="Freeform 85">
              <a:extLst>
                <a:ext uri="{FF2B5EF4-FFF2-40B4-BE49-F238E27FC236}">
                  <a16:creationId xmlns:a16="http://schemas.microsoft.com/office/drawing/2014/main" id="{586FE380-F27C-48FE-84B1-72E7967DF616}"/>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3" name="Freeform 86">
              <a:extLst>
                <a:ext uri="{FF2B5EF4-FFF2-40B4-BE49-F238E27FC236}">
                  <a16:creationId xmlns:a16="http://schemas.microsoft.com/office/drawing/2014/main" id="{BA0E37D2-5AED-450C-903A-6B3661F6A580}"/>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4" name="Freeform 87">
              <a:extLst>
                <a:ext uri="{FF2B5EF4-FFF2-40B4-BE49-F238E27FC236}">
                  <a16:creationId xmlns:a16="http://schemas.microsoft.com/office/drawing/2014/main" id="{6B758840-AA68-4D25-B050-0A8E70B56A11}"/>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5" name="Freeform 88">
              <a:extLst>
                <a:ext uri="{FF2B5EF4-FFF2-40B4-BE49-F238E27FC236}">
                  <a16:creationId xmlns:a16="http://schemas.microsoft.com/office/drawing/2014/main" id="{8167FD7D-1CFA-4A07-9ACB-BB974E9BAA94}"/>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6" name="Freeform 89">
              <a:extLst>
                <a:ext uri="{FF2B5EF4-FFF2-40B4-BE49-F238E27FC236}">
                  <a16:creationId xmlns:a16="http://schemas.microsoft.com/office/drawing/2014/main" id="{B3FB453A-5F15-4223-884A-ECC3C97EDC03}"/>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7" name="Freeform 90">
              <a:extLst>
                <a:ext uri="{FF2B5EF4-FFF2-40B4-BE49-F238E27FC236}">
                  <a16:creationId xmlns:a16="http://schemas.microsoft.com/office/drawing/2014/main" id="{97CED4ED-DD4B-4321-A255-EBE1761FCECF}"/>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8" name="Freeform 91">
              <a:extLst>
                <a:ext uri="{FF2B5EF4-FFF2-40B4-BE49-F238E27FC236}">
                  <a16:creationId xmlns:a16="http://schemas.microsoft.com/office/drawing/2014/main" id="{9F433EAB-7E28-47EF-A60F-66D60152CF25}"/>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9" name="Freeform 92">
              <a:extLst>
                <a:ext uri="{FF2B5EF4-FFF2-40B4-BE49-F238E27FC236}">
                  <a16:creationId xmlns:a16="http://schemas.microsoft.com/office/drawing/2014/main" id="{1DA3D218-801F-4942-801B-5F5015889BF3}"/>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0" name="Freeform 93">
              <a:extLst>
                <a:ext uri="{FF2B5EF4-FFF2-40B4-BE49-F238E27FC236}">
                  <a16:creationId xmlns:a16="http://schemas.microsoft.com/office/drawing/2014/main" id="{43306C26-FB53-4FF7-92CA-A48EA4384729}"/>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1" name="Freeform 94">
              <a:extLst>
                <a:ext uri="{FF2B5EF4-FFF2-40B4-BE49-F238E27FC236}">
                  <a16:creationId xmlns:a16="http://schemas.microsoft.com/office/drawing/2014/main" id="{BC9AD0B7-0660-4F43-BE2F-0EA4CC0CC533}"/>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6" name="Group 295">
            <a:extLst>
              <a:ext uri="{FF2B5EF4-FFF2-40B4-BE49-F238E27FC236}">
                <a16:creationId xmlns:a16="http://schemas.microsoft.com/office/drawing/2014/main" id="{B24040F7-F831-4F41-B084-D065025F7A67}"/>
              </a:ext>
            </a:extLst>
          </p:cNvPr>
          <p:cNvGrpSpPr/>
          <p:nvPr/>
        </p:nvGrpSpPr>
        <p:grpSpPr>
          <a:xfrm>
            <a:off x="8752054" y="2025396"/>
            <a:ext cx="1149200" cy="684917"/>
            <a:chOff x="17506387" y="5621285"/>
            <a:chExt cx="2298700" cy="1370013"/>
          </a:xfrm>
        </p:grpSpPr>
        <p:sp>
          <p:nvSpPr>
            <p:cNvPr id="182" name="Freeform 95">
              <a:extLst>
                <a:ext uri="{FF2B5EF4-FFF2-40B4-BE49-F238E27FC236}">
                  <a16:creationId xmlns:a16="http://schemas.microsoft.com/office/drawing/2014/main" id="{6C1A0A67-1FDA-4FFB-9C7C-23F969EF4D7D}"/>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3" name="Freeform 96">
              <a:extLst>
                <a:ext uri="{FF2B5EF4-FFF2-40B4-BE49-F238E27FC236}">
                  <a16:creationId xmlns:a16="http://schemas.microsoft.com/office/drawing/2014/main" id="{C43F0765-B4F8-4F79-87A7-E7AAD2314DA4}"/>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4" name="Freeform 97">
              <a:extLst>
                <a:ext uri="{FF2B5EF4-FFF2-40B4-BE49-F238E27FC236}">
                  <a16:creationId xmlns:a16="http://schemas.microsoft.com/office/drawing/2014/main" id="{FB44325D-90C7-4FA0-8327-6ABAD0F8627B}"/>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5" name="Freeform 98">
              <a:extLst>
                <a:ext uri="{FF2B5EF4-FFF2-40B4-BE49-F238E27FC236}">
                  <a16:creationId xmlns:a16="http://schemas.microsoft.com/office/drawing/2014/main" id="{EFD4A7F8-CE4B-41EB-95C4-0943C12224E4}"/>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6" name="Freeform 99">
              <a:extLst>
                <a:ext uri="{FF2B5EF4-FFF2-40B4-BE49-F238E27FC236}">
                  <a16:creationId xmlns:a16="http://schemas.microsoft.com/office/drawing/2014/main" id="{2FAAB686-D341-4F29-9EE6-A9B2E695BBC7}"/>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7" name="Freeform 100">
              <a:extLst>
                <a:ext uri="{FF2B5EF4-FFF2-40B4-BE49-F238E27FC236}">
                  <a16:creationId xmlns:a16="http://schemas.microsoft.com/office/drawing/2014/main" id="{427725A2-0406-4733-8B03-4103BD6A4B8F}"/>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8" name="Freeform 101">
              <a:extLst>
                <a:ext uri="{FF2B5EF4-FFF2-40B4-BE49-F238E27FC236}">
                  <a16:creationId xmlns:a16="http://schemas.microsoft.com/office/drawing/2014/main" id="{0DFB7A01-9B84-48AE-B08F-7332D88582C8}"/>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9" name="Freeform 102">
              <a:extLst>
                <a:ext uri="{FF2B5EF4-FFF2-40B4-BE49-F238E27FC236}">
                  <a16:creationId xmlns:a16="http://schemas.microsoft.com/office/drawing/2014/main" id="{0DE175CE-6EC7-4637-94AF-CA96668F4F07}"/>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0" name="Freeform 103">
              <a:extLst>
                <a:ext uri="{FF2B5EF4-FFF2-40B4-BE49-F238E27FC236}">
                  <a16:creationId xmlns:a16="http://schemas.microsoft.com/office/drawing/2014/main" id="{0023F4B2-D07B-4A10-B13B-61922DE0035B}"/>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1" name="Freeform 104">
              <a:extLst>
                <a:ext uri="{FF2B5EF4-FFF2-40B4-BE49-F238E27FC236}">
                  <a16:creationId xmlns:a16="http://schemas.microsoft.com/office/drawing/2014/main" id="{32A0703F-BD3D-4522-8965-75D3E6768307}"/>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2" name="Freeform 105">
              <a:extLst>
                <a:ext uri="{FF2B5EF4-FFF2-40B4-BE49-F238E27FC236}">
                  <a16:creationId xmlns:a16="http://schemas.microsoft.com/office/drawing/2014/main" id="{C31D5D2E-4824-4E18-BEE1-CDCFC4BE4705}"/>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3" name="Freeform 106">
              <a:extLst>
                <a:ext uri="{FF2B5EF4-FFF2-40B4-BE49-F238E27FC236}">
                  <a16:creationId xmlns:a16="http://schemas.microsoft.com/office/drawing/2014/main" id="{ED50E520-BA92-4CA3-BCB6-27292B831A99}"/>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4" name="Freeform 107">
              <a:extLst>
                <a:ext uri="{FF2B5EF4-FFF2-40B4-BE49-F238E27FC236}">
                  <a16:creationId xmlns:a16="http://schemas.microsoft.com/office/drawing/2014/main" id="{A85F50F1-0F5A-4393-8349-4C53E6C7C4D4}"/>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5" name="Freeform 108">
              <a:extLst>
                <a:ext uri="{FF2B5EF4-FFF2-40B4-BE49-F238E27FC236}">
                  <a16:creationId xmlns:a16="http://schemas.microsoft.com/office/drawing/2014/main" id="{F6E6AF1D-F43C-492B-B33D-EB08DDCE6CEC}"/>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6" name="Freeform 109">
              <a:extLst>
                <a:ext uri="{FF2B5EF4-FFF2-40B4-BE49-F238E27FC236}">
                  <a16:creationId xmlns:a16="http://schemas.microsoft.com/office/drawing/2014/main" id="{44C7D5F7-8B04-4CBE-B0DE-D2BFE30826A0}"/>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7" name="Freeform 110">
              <a:extLst>
                <a:ext uri="{FF2B5EF4-FFF2-40B4-BE49-F238E27FC236}">
                  <a16:creationId xmlns:a16="http://schemas.microsoft.com/office/drawing/2014/main" id="{42E75719-BC80-45F7-96E7-1DACE2CFE7F2}"/>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8" name="Freeform 111">
              <a:extLst>
                <a:ext uri="{FF2B5EF4-FFF2-40B4-BE49-F238E27FC236}">
                  <a16:creationId xmlns:a16="http://schemas.microsoft.com/office/drawing/2014/main" id="{DFA22791-62BA-4B80-AB11-33B1C07A4B6D}"/>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9" name="Freeform 112">
              <a:extLst>
                <a:ext uri="{FF2B5EF4-FFF2-40B4-BE49-F238E27FC236}">
                  <a16:creationId xmlns:a16="http://schemas.microsoft.com/office/drawing/2014/main" id="{DD2EA324-6AFC-4C91-9FD1-A6E199882E49}"/>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0" name="Freeform 113">
              <a:extLst>
                <a:ext uri="{FF2B5EF4-FFF2-40B4-BE49-F238E27FC236}">
                  <a16:creationId xmlns:a16="http://schemas.microsoft.com/office/drawing/2014/main" id="{3F6AD13A-1DD9-4145-8023-E2459BEAD29D}"/>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1" name="Freeform 114">
              <a:extLst>
                <a:ext uri="{FF2B5EF4-FFF2-40B4-BE49-F238E27FC236}">
                  <a16:creationId xmlns:a16="http://schemas.microsoft.com/office/drawing/2014/main" id="{4A14DFFB-CFF0-4C9E-8D50-D1F5E0762D99}"/>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2" name="Freeform 115">
              <a:extLst>
                <a:ext uri="{FF2B5EF4-FFF2-40B4-BE49-F238E27FC236}">
                  <a16:creationId xmlns:a16="http://schemas.microsoft.com/office/drawing/2014/main" id="{15EE90D1-7D78-45F8-8A15-A44E1F2029E0}"/>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3" name="Freeform 116">
              <a:extLst>
                <a:ext uri="{FF2B5EF4-FFF2-40B4-BE49-F238E27FC236}">
                  <a16:creationId xmlns:a16="http://schemas.microsoft.com/office/drawing/2014/main" id="{3A0C8722-E2CC-4DC4-B2EC-9185BD4CA7BA}"/>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4" name="Freeform 117">
              <a:extLst>
                <a:ext uri="{FF2B5EF4-FFF2-40B4-BE49-F238E27FC236}">
                  <a16:creationId xmlns:a16="http://schemas.microsoft.com/office/drawing/2014/main" id="{6CF79686-64A9-49A3-ACDF-E4A10FF4ADF5}"/>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5" name="Freeform 118">
              <a:extLst>
                <a:ext uri="{FF2B5EF4-FFF2-40B4-BE49-F238E27FC236}">
                  <a16:creationId xmlns:a16="http://schemas.microsoft.com/office/drawing/2014/main" id="{EFB1B388-FBD8-43E8-A72D-8DBB9FCCEECA}"/>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6" name="Freeform 119">
              <a:extLst>
                <a:ext uri="{FF2B5EF4-FFF2-40B4-BE49-F238E27FC236}">
                  <a16:creationId xmlns:a16="http://schemas.microsoft.com/office/drawing/2014/main" id="{4BD5EC92-8867-41BC-983C-901C347ACD7E}"/>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7" name="Freeform 120">
              <a:extLst>
                <a:ext uri="{FF2B5EF4-FFF2-40B4-BE49-F238E27FC236}">
                  <a16:creationId xmlns:a16="http://schemas.microsoft.com/office/drawing/2014/main" id="{C1870572-8286-42CF-894F-810D87DD85B5}"/>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8" name="Freeform 121">
              <a:extLst>
                <a:ext uri="{FF2B5EF4-FFF2-40B4-BE49-F238E27FC236}">
                  <a16:creationId xmlns:a16="http://schemas.microsoft.com/office/drawing/2014/main" id="{5FDB510F-AC52-48C9-A924-B46C8E316138}"/>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9" name="Freeform 122">
              <a:extLst>
                <a:ext uri="{FF2B5EF4-FFF2-40B4-BE49-F238E27FC236}">
                  <a16:creationId xmlns:a16="http://schemas.microsoft.com/office/drawing/2014/main" id="{D52BA935-1569-4490-AAA6-6BB18E6C8773}"/>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0" name="Freeform 123">
              <a:extLst>
                <a:ext uri="{FF2B5EF4-FFF2-40B4-BE49-F238E27FC236}">
                  <a16:creationId xmlns:a16="http://schemas.microsoft.com/office/drawing/2014/main" id="{3EEAE30A-EE36-456B-9D1C-05C3E658636E}"/>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1" name="Freeform 124">
              <a:extLst>
                <a:ext uri="{FF2B5EF4-FFF2-40B4-BE49-F238E27FC236}">
                  <a16:creationId xmlns:a16="http://schemas.microsoft.com/office/drawing/2014/main" id="{5E4B18F4-5C8B-46E7-BBB1-2EECFE400AA4}"/>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2" name="Freeform 125">
              <a:extLst>
                <a:ext uri="{FF2B5EF4-FFF2-40B4-BE49-F238E27FC236}">
                  <a16:creationId xmlns:a16="http://schemas.microsoft.com/office/drawing/2014/main" id="{7D268473-1729-40EE-B9D6-705359421B5F}"/>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3" name="Freeform 126">
              <a:extLst>
                <a:ext uri="{FF2B5EF4-FFF2-40B4-BE49-F238E27FC236}">
                  <a16:creationId xmlns:a16="http://schemas.microsoft.com/office/drawing/2014/main" id="{3743262C-7B5A-4173-BE61-58F1AA0D7EB5}"/>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4" name="Freeform 127">
              <a:extLst>
                <a:ext uri="{FF2B5EF4-FFF2-40B4-BE49-F238E27FC236}">
                  <a16:creationId xmlns:a16="http://schemas.microsoft.com/office/drawing/2014/main" id="{157A45E6-B4D6-42C8-91E9-B288C5F03D06}"/>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5" name="Freeform 128">
              <a:extLst>
                <a:ext uri="{FF2B5EF4-FFF2-40B4-BE49-F238E27FC236}">
                  <a16:creationId xmlns:a16="http://schemas.microsoft.com/office/drawing/2014/main" id="{4070C225-9A90-4E28-AF7B-565E139D4D0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6" name="Freeform 129">
              <a:extLst>
                <a:ext uri="{FF2B5EF4-FFF2-40B4-BE49-F238E27FC236}">
                  <a16:creationId xmlns:a16="http://schemas.microsoft.com/office/drawing/2014/main" id="{39F6D525-9105-40E6-9419-A6219BB8A2D7}"/>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7" name="Freeform 130">
              <a:extLst>
                <a:ext uri="{FF2B5EF4-FFF2-40B4-BE49-F238E27FC236}">
                  <a16:creationId xmlns:a16="http://schemas.microsoft.com/office/drawing/2014/main" id="{30F5B619-C1B3-433C-96E8-71E3E088AF2E}"/>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8" name="Freeform 131">
              <a:extLst>
                <a:ext uri="{FF2B5EF4-FFF2-40B4-BE49-F238E27FC236}">
                  <a16:creationId xmlns:a16="http://schemas.microsoft.com/office/drawing/2014/main" id="{EAA5E70B-645C-4DA7-A5B4-5EC758A992C4}"/>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9" name="Freeform 132">
              <a:extLst>
                <a:ext uri="{FF2B5EF4-FFF2-40B4-BE49-F238E27FC236}">
                  <a16:creationId xmlns:a16="http://schemas.microsoft.com/office/drawing/2014/main" id="{A4052E2F-ECB7-4D2A-BC27-94D875855146}"/>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0" name="Freeform 133">
              <a:extLst>
                <a:ext uri="{FF2B5EF4-FFF2-40B4-BE49-F238E27FC236}">
                  <a16:creationId xmlns:a16="http://schemas.microsoft.com/office/drawing/2014/main" id="{A09024FA-B396-4E85-99CD-2597B6148082}"/>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1" name="Freeform 134">
              <a:extLst>
                <a:ext uri="{FF2B5EF4-FFF2-40B4-BE49-F238E27FC236}">
                  <a16:creationId xmlns:a16="http://schemas.microsoft.com/office/drawing/2014/main" id="{AB973B8B-0127-48BF-A844-405F81E74F9C}"/>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2" name="Freeform 135">
              <a:extLst>
                <a:ext uri="{FF2B5EF4-FFF2-40B4-BE49-F238E27FC236}">
                  <a16:creationId xmlns:a16="http://schemas.microsoft.com/office/drawing/2014/main" id="{DDD742BE-5E4B-481C-B1B3-3F347CE0518E}"/>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3" name="Freeform 136">
              <a:extLst>
                <a:ext uri="{FF2B5EF4-FFF2-40B4-BE49-F238E27FC236}">
                  <a16:creationId xmlns:a16="http://schemas.microsoft.com/office/drawing/2014/main" id="{D6558061-6AD3-4407-A236-72A71CF602F6}"/>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4" name="Freeform 137">
              <a:extLst>
                <a:ext uri="{FF2B5EF4-FFF2-40B4-BE49-F238E27FC236}">
                  <a16:creationId xmlns:a16="http://schemas.microsoft.com/office/drawing/2014/main" id="{B99F913E-5A38-4154-8AFE-34D7F8199226}"/>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5" name="Freeform 138">
              <a:extLst>
                <a:ext uri="{FF2B5EF4-FFF2-40B4-BE49-F238E27FC236}">
                  <a16:creationId xmlns:a16="http://schemas.microsoft.com/office/drawing/2014/main" id="{F2E6E738-7A05-43E8-AED8-B33168638644}"/>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6" name="Freeform 139">
              <a:extLst>
                <a:ext uri="{FF2B5EF4-FFF2-40B4-BE49-F238E27FC236}">
                  <a16:creationId xmlns:a16="http://schemas.microsoft.com/office/drawing/2014/main" id="{5E6DAEA7-AE37-474D-AA39-1BBD41860C72}"/>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7" name="Freeform 140">
              <a:extLst>
                <a:ext uri="{FF2B5EF4-FFF2-40B4-BE49-F238E27FC236}">
                  <a16:creationId xmlns:a16="http://schemas.microsoft.com/office/drawing/2014/main" id="{37778E2F-5284-4580-B4B7-736A0B6D92B7}"/>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8" name="Freeform 141">
              <a:extLst>
                <a:ext uri="{FF2B5EF4-FFF2-40B4-BE49-F238E27FC236}">
                  <a16:creationId xmlns:a16="http://schemas.microsoft.com/office/drawing/2014/main" id="{B195BC14-4BBB-4681-9720-92D2E5FFFF69}"/>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9" name="Freeform 142">
              <a:extLst>
                <a:ext uri="{FF2B5EF4-FFF2-40B4-BE49-F238E27FC236}">
                  <a16:creationId xmlns:a16="http://schemas.microsoft.com/office/drawing/2014/main" id="{75432A19-38D0-4C64-9282-71D8204C4DE7}"/>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0" name="Freeform 143">
              <a:extLst>
                <a:ext uri="{FF2B5EF4-FFF2-40B4-BE49-F238E27FC236}">
                  <a16:creationId xmlns:a16="http://schemas.microsoft.com/office/drawing/2014/main" id="{A9705377-FE03-40FA-89A9-A9AC2A125A3B}"/>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1" name="Freeform 144">
              <a:extLst>
                <a:ext uri="{FF2B5EF4-FFF2-40B4-BE49-F238E27FC236}">
                  <a16:creationId xmlns:a16="http://schemas.microsoft.com/office/drawing/2014/main" id="{A778012C-2F4C-4377-BF47-A3C7DA8AC3C4}"/>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2" name="Freeform 145">
              <a:extLst>
                <a:ext uri="{FF2B5EF4-FFF2-40B4-BE49-F238E27FC236}">
                  <a16:creationId xmlns:a16="http://schemas.microsoft.com/office/drawing/2014/main" id="{0B94B0C5-C79B-4B42-AF9B-560332048F53}"/>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3" name="Freeform 146">
              <a:extLst>
                <a:ext uri="{FF2B5EF4-FFF2-40B4-BE49-F238E27FC236}">
                  <a16:creationId xmlns:a16="http://schemas.microsoft.com/office/drawing/2014/main" id="{AA0712FD-5F6F-4744-AFEB-A8B3C47CDF16}"/>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4" name="Freeform 147">
              <a:extLst>
                <a:ext uri="{FF2B5EF4-FFF2-40B4-BE49-F238E27FC236}">
                  <a16:creationId xmlns:a16="http://schemas.microsoft.com/office/drawing/2014/main" id="{69A050E5-9B67-4CCC-8F30-277B95B0B749}"/>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5" name="Freeform 148">
              <a:extLst>
                <a:ext uri="{FF2B5EF4-FFF2-40B4-BE49-F238E27FC236}">
                  <a16:creationId xmlns:a16="http://schemas.microsoft.com/office/drawing/2014/main" id="{5245567C-6BEF-412B-8508-F0586C208942}"/>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6" name="Freeform 149">
              <a:extLst>
                <a:ext uri="{FF2B5EF4-FFF2-40B4-BE49-F238E27FC236}">
                  <a16:creationId xmlns:a16="http://schemas.microsoft.com/office/drawing/2014/main" id="{A6A8F99C-36EF-44AD-B766-77E1C87C6F1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7" name="Freeform 150">
              <a:extLst>
                <a:ext uri="{FF2B5EF4-FFF2-40B4-BE49-F238E27FC236}">
                  <a16:creationId xmlns:a16="http://schemas.microsoft.com/office/drawing/2014/main" id="{23F117D1-E52D-4AEB-9837-0A315032A05C}"/>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8" name="Freeform 151">
              <a:extLst>
                <a:ext uri="{FF2B5EF4-FFF2-40B4-BE49-F238E27FC236}">
                  <a16:creationId xmlns:a16="http://schemas.microsoft.com/office/drawing/2014/main" id="{1E75F9E6-03EC-4041-B139-B24807158E9E}"/>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9" name="Freeform 152">
              <a:extLst>
                <a:ext uri="{FF2B5EF4-FFF2-40B4-BE49-F238E27FC236}">
                  <a16:creationId xmlns:a16="http://schemas.microsoft.com/office/drawing/2014/main" id="{D8E4EB22-BE46-419C-A829-28AF000B8BD8}"/>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0" name="Freeform 153">
              <a:extLst>
                <a:ext uri="{FF2B5EF4-FFF2-40B4-BE49-F238E27FC236}">
                  <a16:creationId xmlns:a16="http://schemas.microsoft.com/office/drawing/2014/main" id="{4D14EC8B-63F0-45D0-B6A3-2A7E4166CC9F}"/>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1" name="Freeform 154">
              <a:extLst>
                <a:ext uri="{FF2B5EF4-FFF2-40B4-BE49-F238E27FC236}">
                  <a16:creationId xmlns:a16="http://schemas.microsoft.com/office/drawing/2014/main" id="{DF9CA23C-1592-4FA8-B524-7DC4FDE3599F}"/>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2" name="Freeform 155">
              <a:extLst>
                <a:ext uri="{FF2B5EF4-FFF2-40B4-BE49-F238E27FC236}">
                  <a16:creationId xmlns:a16="http://schemas.microsoft.com/office/drawing/2014/main" id="{0440352E-8FAE-4F54-94BF-83D98B467F28}"/>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3" name="Freeform 156">
              <a:extLst>
                <a:ext uri="{FF2B5EF4-FFF2-40B4-BE49-F238E27FC236}">
                  <a16:creationId xmlns:a16="http://schemas.microsoft.com/office/drawing/2014/main" id="{BD7570D4-F35A-4125-9C95-FE3D9DF219C5}"/>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4" name="Freeform 157">
              <a:extLst>
                <a:ext uri="{FF2B5EF4-FFF2-40B4-BE49-F238E27FC236}">
                  <a16:creationId xmlns:a16="http://schemas.microsoft.com/office/drawing/2014/main" id="{BCE30CA7-C539-4D30-87FC-A6C6312588F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5" name="Freeform 158">
              <a:extLst>
                <a:ext uri="{FF2B5EF4-FFF2-40B4-BE49-F238E27FC236}">
                  <a16:creationId xmlns:a16="http://schemas.microsoft.com/office/drawing/2014/main" id="{0E4D4747-2EB8-4554-A25B-60AA7D02F754}"/>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6" name="Freeform 159">
              <a:extLst>
                <a:ext uri="{FF2B5EF4-FFF2-40B4-BE49-F238E27FC236}">
                  <a16:creationId xmlns:a16="http://schemas.microsoft.com/office/drawing/2014/main" id="{D39BB519-6CD4-44A7-9B4B-9E5AEAE8C68A}"/>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7" name="Freeform 160">
              <a:extLst>
                <a:ext uri="{FF2B5EF4-FFF2-40B4-BE49-F238E27FC236}">
                  <a16:creationId xmlns:a16="http://schemas.microsoft.com/office/drawing/2014/main" id="{B313DAF4-4079-46FF-B256-9721D95EC726}"/>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4" name="Group 293">
            <a:extLst>
              <a:ext uri="{FF2B5EF4-FFF2-40B4-BE49-F238E27FC236}">
                <a16:creationId xmlns:a16="http://schemas.microsoft.com/office/drawing/2014/main" id="{A0FF6687-935F-4EAD-8C1D-987638A48D85}"/>
              </a:ext>
            </a:extLst>
          </p:cNvPr>
          <p:cNvGrpSpPr/>
          <p:nvPr/>
        </p:nvGrpSpPr>
        <p:grpSpPr>
          <a:xfrm>
            <a:off x="9936968" y="1336510"/>
            <a:ext cx="524601" cy="813488"/>
            <a:chOff x="19876524" y="4243335"/>
            <a:chExt cx="1049338" cy="1627188"/>
          </a:xfrm>
        </p:grpSpPr>
        <p:sp>
          <p:nvSpPr>
            <p:cNvPr id="248" name="Freeform 161">
              <a:extLst>
                <a:ext uri="{FF2B5EF4-FFF2-40B4-BE49-F238E27FC236}">
                  <a16:creationId xmlns:a16="http://schemas.microsoft.com/office/drawing/2014/main" id="{A8690FA8-2251-46E9-8E4D-7E344DC68037}"/>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9" name="Freeform 162">
              <a:extLst>
                <a:ext uri="{FF2B5EF4-FFF2-40B4-BE49-F238E27FC236}">
                  <a16:creationId xmlns:a16="http://schemas.microsoft.com/office/drawing/2014/main" id="{7D28A0CD-19CA-4776-8CAE-139746A65EB4}"/>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0" name="Freeform 163">
              <a:extLst>
                <a:ext uri="{FF2B5EF4-FFF2-40B4-BE49-F238E27FC236}">
                  <a16:creationId xmlns:a16="http://schemas.microsoft.com/office/drawing/2014/main" id="{F4A2CEA1-E501-4994-97D8-99B6582AE7FD}"/>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1" name="Freeform 164">
              <a:extLst>
                <a:ext uri="{FF2B5EF4-FFF2-40B4-BE49-F238E27FC236}">
                  <a16:creationId xmlns:a16="http://schemas.microsoft.com/office/drawing/2014/main" id="{677BCAC5-D598-48A2-9555-3C37666A90C7}"/>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2" name="Freeform 165">
              <a:extLst>
                <a:ext uri="{FF2B5EF4-FFF2-40B4-BE49-F238E27FC236}">
                  <a16:creationId xmlns:a16="http://schemas.microsoft.com/office/drawing/2014/main" id="{1C4B33FB-3D09-40D9-85CE-FB8BE8449B00}"/>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3" name="Freeform 166">
              <a:extLst>
                <a:ext uri="{FF2B5EF4-FFF2-40B4-BE49-F238E27FC236}">
                  <a16:creationId xmlns:a16="http://schemas.microsoft.com/office/drawing/2014/main" id="{62DA5132-D301-48C4-BA3B-7A9CA47159E4}"/>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4" name="Freeform 167">
              <a:extLst>
                <a:ext uri="{FF2B5EF4-FFF2-40B4-BE49-F238E27FC236}">
                  <a16:creationId xmlns:a16="http://schemas.microsoft.com/office/drawing/2014/main" id="{6BE85BAF-04B1-43EA-9101-6EE8357F7583}"/>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5" name="Freeform 168">
              <a:extLst>
                <a:ext uri="{FF2B5EF4-FFF2-40B4-BE49-F238E27FC236}">
                  <a16:creationId xmlns:a16="http://schemas.microsoft.com/office/drawing/2014/main" id="{64A76D63-CF53-43D6-A0EA-B0178280493C}"/>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6" name="Freeform 169">
              <a:extLst>
                <a:ext uri="{FF2B5EF4-FFF2-40B4-BE49-F238E27FC236}">
                  <a16:creationId xmlns:a16="http://schemas.microsoft.com/office/drawing/2014/main" id="{F98AA1B3-4032-49EC-A765-89A3EB7393C1}"/>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7" name="Freeform 170">
              <a:extLst>
                <a:ext uri="{FF2B5EF4-FFF2-40B4-BE49-F238E27FC236}">
                  <a16:creationId xmlns:a16="http://schemas.microsoft.com/office/drawing/2014/main" id="{5ADD4702-FFC3-400A-A0E7-3D5F329D97F5}"/>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8" name="Freeform 171">
              <a:extLst>
                <a:ext uri="{FF2B5EF4-FFF2-40B4-BE49-F238E27FC236}">
                  <a16:creationId xmlns:a16="http://schemas.microsoft.com/office/drawing/2014/main" id="{8B76D7F3-864A-4F32-881C-67EFCB208DDC}"/>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9" name="Freeform 172">
              <a:extLst>
                <a:ext uri="{FF2B5EF4-FFF2-40B4-BE49-F238E27FC236}">
                  <a16:creationId xmlns:a16="http://schemas.microsoft.com/office/drawing/2014/main" id="{CB13DD28-A442-44E5-9FEA-012308214304}"/>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0" name="Freeform 173">
              <a:extLst>
                <a:ext uri="{FF2B5EF4-FFF2-40B4-BE49-F238E27FC236}">
                  <a16:creationId xmlns:a16="http://schemas.microsoft.com/office/drawing/2014/main" id="{ABDBDFD6-3ADC-418F-B738-7FC5AD8E84B6}"/>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3" name="Group 292">
            <a:extLst>
              <a:ext uri="{FF2B5EF4-FFF2-40B4-BE49-F238E27FC236}">
                <a16:creationId xmlns:a16="http://schemas.microsoft.com/office/drawing/2014/main" id="{FFB0D468-979F-4C8C-89D5-56D302BA3CF3}"/>
              </a:ext>
            </a:extLst>
          </p:cNvPr>
          <p:cNvGrpSpPr/>
          <p:nvPr/>
        </p:nvGrpSpPr>
        <p:grpSpPr>
          <a:xfrm>
            <a:off x="5270326" y="3697610"/>
            <a:ext cx="1546024" cy="1189676"/>
            <a:chOff x="10542024" y="8966148"/>
            <a:chExt cx="3092450" cy="2379662"/>
          </a:xfrm>
        </p:grpSpPr>
        <p:sp>
          <p:nvSpPr>
            <p:cNvPr id="263" name="Freeform 176">
              <a:extLst>
                <a:ext uri="{FF2B5EF4-FFF2-40B4-BE49-F238E27FC236}">
                  <a16:creationId xmlns:a16="http://schemas.microsoft.com/office/drawing/2014/main" id="{F924E95F-5C28-4C6B-AA19-4FADA00EA1A3}"/>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4" name="Freeform 177">
              <a:extLst>
                <a:ext uri="{FF2B5EF4-FFF2-40B4-BE49-F238E27FC236}">
                  <a16:creationId xmlns:a16="http://schemas.microsoft.com/office/drawing/2014/main" id="{2B4FC0D9-C5C4-4FDF-BEBA-AF82D37AB73A}"/>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5" name="Freeform 178">
              <a:extLst>
                <a:ext uri="{FF2B5EF4-FFF2-40B4-BE49-F238E27FC236}">
                  <a16:creationId xmlns:a16="http://schemas.microsoft.com/office/drawing/2014/main" id="{B1593F66-C321-498C-9274-C9DE51B359E5}"/>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6" name="Freeform 179">
              <a:extLst>
                <a:ext uri="{FF2B5EF4-FFF2-40B4-BE49-F238E27FC236}">
                  <a16:creationId xmlns:a16="http://schemas.microsoft.com/office/drawing/2014/main" id="{F19CD9EA-8ECA-44BF-8106-E1597AA44C46}"/>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7" name="Freeform 180">
              <a:extLst>
                <a:ext uri="{FF2B5EF4-FFF2-40B4-BE49-F238E27FC236}">
                  <a16:creationId xmlns:a16="http://schemas.microsoft.com/office/drawing/2014/main" id="{0014E7A7-93BB-42F8-AEB8-DACF1F2DDFED}"/>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8" name="Freeform 181">
              <a:extLst>
                <a:ext uri="{FF2B5EF4-FFF2-40B4-BE49-F238E27FC236}">
                  <a16:creationId xmlns:a16="http://schemas.microsoft.com/office/drawing/2014/main" id="{07D1916F-5715-4AF1-A7BA-A13BD391F62A}"/>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9" name="Freeform 182">
              <a:extLst>
                <a:ext uri="{FF2B5EF4-FFF2-40B4-BE49-F238E27FC236}">
                  <a16:creationId xmlns:a16="http://schemas.microsoft.com/office/drawing/2014/main" id="{CA32A1E1-DE28-40F2-BF61-FE90B9F81F90}"/>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0" name="Freeform 183">
              <a:extLst>
                <a:ext uri="{FF2B5EF4-FFF2-40B4-BE49-F238E27FC236}">
                  <a16:creationId xmlns:a16="http://schemas.microsoft.com/office/drawing/2014/main" id="{DEFCFD4E-758E-42D9-93F2-AAB8CD4580F4}"/>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1" name="Freeform 184">
              <a:extLst>
                <a:ext uri="{FF2B5EF4-FFF2-40B4-BE49-F238E27FC236}">
                  <a16:creationId xmlns:a16="http://schemas.microsoft.com/office/drawing/2014/main" id="{DE366BBE-7F1C-4130-86F5-A8DFE770FA6B}"/>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2" name="Freeform 185">
              <a:extLst>
                <a:ext uri="{FF2B5EF4-FFF2-40B4-BE49-F238E27FC236}">
                  <a16:creationId xmlns:a16="http://schemas.microsoft.com/office/drawing/2014/main" id="{B9CF7461-95A8-4524-9A3D-D796834A9CA4}"/>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3" name="Freeform 186">
              <a:extLst>
                <a:ext uri="{FF2B5EF4-FFF2-40B4-BE49-F238E27FC236}">
                  <a16:creationId xmlns:a16="http://schemas.microsoft.com/office/drawing/2014/main" id="{67E9AF0F-F0FF-4D41-A8C8-CEC3EF63BD92}"/>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4" name="Freeform 187">
              <a:extLst>
                <a:ext uri="{FF2B5EF4-FFF2-40B4-BE49-F238E27FC236}">
                  <a16:creationId xmlns:a16="http://schemas.microsoft.com/office/drawing/2014/main" id="{C167F978-901A-4133-B10A-34F38B8E3165}"/>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5" name="Freeform 188">
              <a:extLst>
                <a:ext uri="{FF2B5EF4-FFF2-40B4-BE49-F238E27FC236}">
                  <a16:creationId xmlns:a16="http://schemas.microsoft.com/office/drawing/2014/main" id="{1FC64121-D115-46C9-9E16-6AD2645F00BE}"/>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6" name="Freeform 189">
              <a:extLst>
                <a:ext uri="{FF2B5EF4-FFF2-40B4-BE49-F238E27FC236}">
                  <a16:creationId xmlns:a16="http://schemas.microsoft.com/office/drawing/2014/main" id="{C4AEBAC5-642B-4446-8C06-5A17BD6C63CC}"/>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7" name="Freeform 190">
              <a:extLst>
                <a:ext uri="{FF2B5EF4-FFF2-40B4-BE49-F238E27FC236}">
                  <a16:creationId xmlns:a16="http://schemas.microsoft.com/office/drawing/2014/main" id="{A6AA1248-D6A3-48AB-86E9-13E8234270B2}"/>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8" name="Freeform 191">
              <a:extLst>
                <a:ext uri="{FF2B5EF4-FFF2-40B4-BE49-F238E27FC236}">
                  <a16:creationId xmlns:a16="http://schemas.microsoft.com/office/drawing/2014/main" id="{E5DEFF83-73E8-44DE-B747-8DCE76F1BD44}"/>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9" name="Freeform 192">
              <a:extLst>
                <a:ext uri="{FF2B5EF4-FFF2-40B4-BE49-F238E27FC236}">
                  <a16:creationId xmlns:a16="http://schemas.microsoft.com/office/drawing/2014/main" id="{DC99F251-F1E8-477C-B279-22AAED3B1D5F}"/>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0" name="Freeform 193">
              <a:extLst>
                <a:ext uri="{FF2B5EF4-FFF2-40B4-BE49-F238E27FC236}">
                  <a16:creationId xmlns:a16="http://schemas.microsoft.com/office/drawing/2014/main" id="{4122DFF7-C8AB-4179-B4F1-467A314792DB}"/>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1" name="Freeform 194">
              <a:extLst>
                <a:ext uri="{FF2B5EF4-FFF2-40B4-BE49-F238E27FC236}">
                  <a16:creationId xmlns:a16="http://schemas.microsoft.com/office/drawing/2014/main" id="{5EDDF603-26E0-4242-9B05-A3133CDDF9F5}"/>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2" name="Freeform 195">
              <a:extLst>
                <a:ext uri="{FF2B5EF4-FFF2-40B4-BE49-F238E27FC236}">
                  <a16:creationId xmlns:a16="http://schemas.microsoft.com/office/drawing/2014/main" id="{E7557635-E8E0-4933-B9A2-6C227E1FBA73}"/>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3" name="Freeform 196">
              <a:extLst>
                <a:ext uri="{FF2B5EF4-FFF2-40B4-BE49-F238E27FC236}">
                  <a16:creationId xmlns:a16="http://schemas.microsoft.com/office/drawing/2014/main" id="{666CFDA0-E691-4E49-A009-42028E004EB4}"/>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4" name="Freeform 197">
              <a:extLst>
                <a:ext uri="{FF2B5EF4-FFF2-40B4-BE49-F238E27FC236}">
                  <a16:creationId xmlns:a16="http://schemas.microsoft.com/office/drawing/2014/main" id="{927626A2-EFCF-45DD-B8AE-D4708220974D}"/>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5" name="Freeform 198">
              <a:extLst>
                <a:ext uri="{FF2B5EF4-FFF2-40B4-BE49-F238E27FC236}">
                  <a16:creationId xmlns:a16="http://schemas.microsoft.com/office/drawing/2014/main" id="{5B68F72D-423D-40D9-BAD0-C8650A563821}"/>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6" name="Freeform 199">
              <a:extLst>
                <a:ext uri="{FF2B5EF4-FFF2-40B4-BE49-F238E27FC236}">
                  <a16:creationId xmlns:a16="http://schemas.microsoft.com/office/drawing/2014/main" id="{F371D61E-078D-4774-A456-A71D2813CBAF}"/>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7" name="Freeform 200">
              <a:extLst>
                <a:ext uri="{FF2B5EF4-FFF2-40B4-BE49-F238E27FC236}">
                  <a16:creationId xmlns:a16="http://schemas.microsoft.com/office/drawing/2014/main" id="{7612C7CA-FB8D-499C-95BA-C78B24536F6E}"/>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8" name="Freeform 201">
              <a:extLst>
                <a:ext uri="{FF2B5EF4-FFF2-40B4-BE49-F238E27FC236}">
                  <a16:creationId xmlns:a16="http://schemas.microsoft.com/office/drawing/2014/main" id="{4B349A48-DCCC-4464-8B07-7816D6472F56}"/>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9" name="Freeform 202">
              <a:extLst>
                <a:ext uri="{FF2B5EF4-FFF2-40B4-BE49-F238E27FC236}">
                  <a16:creationId xmlns:a16="http://schemas.microsoft.com/office/drawing/2014/main" id="{F298BF63-B0A0-436C-8760-0D7CF8911884}"/>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0" name="Freeform 203">
              <a:extLst>
                <a:ext uri="{FF2B5EF4-FFF2-40B4-BE49-F238E27FC236}">
                  <a16:creationId xmlns:a16="http://schemas.microsoft.com/office/drawing/2014/main" id="{97BC677B-2AE4-4753-AD6D-1BB13154FB57}"/>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1" name="Freeform 204">
              <a:extLst>
                <a:ext uri="{FF2B5EF4-FFF2-40B4-BE49-F238E27FC236}">
                  <a16:creationId xmlns:a16="http://schemas.microsoft.com/office/drawing/2014/main" id="{A0074225-7A77-48F1-944A-47D52EB92ED0}"/>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 name="Freeform 206">
              <a:extLst>
                <a:ext uri="{FF2B5EF4-FFF2-40B4-BE49-F238E27FC236}">
                  <a16:creationId xmlns:a16="http://schemas.microsoft.com/office/drawing/2014/main" id="{D50AB3D3-FA2C-4131-B042-39E0DFB3D5B4}"/>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 name="Freeform 207">
              <a:extLst>
                <a:ext uri="{FF2B5EF4-FFF2-40B4-BE49-F238E27FC236}">
                  <a16:creationId xmlns:a16="http://schemas.microsoft.com/office/drawing/2014/main" id="{6D635402-3B29-4FE5-B34B-E6D3015D30B8}"/>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 name="Freeform 208">
              <a:extLst>
                <a:ext uri="{FF2B5EF4-FFF2-40B4-BE49-F238E27FC236}">
                  <a16:creationId xmlns:a16="http://schemas.microsoft.com/office/drawing/2014/main" id="{1BC176FD-F951-469B-AC9F-B712FC75252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 name="Freeform 209">
              <a:extLst>
                <a:ext uri="{FF2B5EF4-FFF2-40B4-BE49-F238E27FC236}">
                  <a16:creationId xmlns:a16="http://schemas.microsoft.com/office/drawing/2014/main" id="{FCE44728-246E-47D9-8B34-DB4E32877CFB}"/>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 name="Freeform 210">
              <a:extLst>
                <a:ext uri="{FF2B5EF4-FFF2-40B4-BE49-F238E27FC236}">
                  <a16:creationId xmlns:a16="http://schemas.microsoft.com/office/drawing/2014/main" id="{577A7914-7962-4F97-8EE0-173CF368BCEC}"/>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 name="Freeform 211">
              <a:extLst>
                <a:ext uri="{FF2B5EF4-FFF2-40B4-BE49-F238E27FC236}">
                  <a16:creationId xmlns:a16="http://schemas.microsoft.com/office/drawing/2014/main" id="{39686F45-9D30-4E5D-895D-284BAD6401BE}"/>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 name="Freeform 212">
              <a:extLst>
                <a:ext uri="{FF2B5EF4-FFF2-40B4-BE49-F238E27FC236}">
                  <a16:creationId xmlns:a16="http://schemas.microsoft.com/office/drawing/2014/main" id="{889A9090-7C52-4414-98F7-1139AABF7FEB}"/>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 name="Freeform 213">
              <a:extLst>
                <a:ext uri="{FF2B5EF4-FFF2-40B4-BE49-F238E27FC236}">
                  <a16:creationId xmlns:a16="http://schemas.microsoft.com/office/drawing/2014/main" id="{7EDAC03C-AC54-46BF-84B7-D0F1AA0D5354}"/>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7" name="Group 296">
            <a:extLst>
              <a:ext uri="{FF2B5EF4-FFF2-40B4-BE49-F238E27FC236}">
                <a16:creationId xmlns:a16="http://schemas.microsoft.com/office/drawing/2014/main" id="{C660F525-82BC-4600-8DA5-32945A3A336E}"/>
              </a:ext>
            </a:extLst>
          </p:cNvPr>
          <p:cNvGrpSpPr/>
          <p:nvPr/>
        </p:nvGrpSpPr>
        <p:grpSpPr>
          <a:xfrm>
            <a:off x="9921890" y="2492060"/>
            <a:ext cx="2047608" cy="1129359"/>
            <a:chOff x="19846362" y="6554735"/>
            <a:chExt cx="4095750" cy="2259013"/>
          </a:xfrm>
        </p:grpSpPr>
        <p:sp>
          <p:nvSpPr>
            <p:cNvPr id="15" name="Freeform 214">
              <a:extLst>
                <a:ext uri="{FF2B5EF4-FFF2-40B4-BE49-F238E27FC236}">
                  <a16:creationId xmlns:a16="http://schemas.microsoft.com/office/drawing/2014/main" id="{CAE2DBA4-61BC-42B3-A023-83A6DCA99BE8}"/>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 name="Freeform 215">
              <a:extLst>
                <a:ext uri="{FF2B5EF4-FFF2-40B4-BE49-F238E27FC236}">
                  <a16:creationId xmlns:a16="http://schemas.microsoft.com/office/drawing/2014/main" id="{EB8A6349-A02F-429D-96CC-AC8629D4530E}"/>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 name="Freeform 216">
              <a:extLst>
                <a:ext uri="{FF2B5EF4-FFF2-40B4-BE49-F238E27FC236}">
                  <a16:creationId xmlns:a16="http://schemas.microsoft.com/office/drawing/2014/main" id="{406EF00C-C39F-4C0F-9F3F-4CC85BA3C5D2}"/>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 name="Freeform 217">
              <a:extLst>
                <a:ext uri="{FF2B5EF4-FFF2-40B4-BE49-F238E27FC236}">
                  <a16:creationId xmlns:a16="http://schemas.microsoft.com/office/drawing/2014/main" id="{AA32E540-E2B3-4166-A179-E17B4B191546}"/>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 name="Freeform 218">
              <a:extLst>
                <a:ext uri="{FF2B5EF4-FFF2-40B4-BE49-F238E27FC236}">
                  <a16:creationId xmlns:a16="http://schemas.microsoft.com/office/drawing/2014/main" id="{191EACD9-C0DD-4040-8A83-2BBED0A61312}"/>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 name="Freeform 219">
              <a:extLst>
                <a:ext uri="{FF2B5EF4-FFF2-40B4-BE49-F238E27FC236}">
                  <a16:creationId xmlns:a16="http://schemas.microsoft.com/office/drawing/2014/main" id="{3BD26426-F374-4B0B-BC89-614D160045E8}"/>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 name="Freeform 220">
              <a:extLst>
                <a:ext uri="{FF2B5EF4-FFF2-40B4-BE49-F238E27FC236}">
                  <a16:creationId xmlns:a16="http://schemas.microsoft.com/office/drawing/2014/main" id="{A112519B-8B0F-4538-92EA-887CF1674995}"/>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 name="Freeform 221">
              <a:extLst>
                <a:ext uri="{FF2B5EF4-FFF2-40B4-BE49-F238E27FC236}">
                  <a16:creationId xmlns:a16="http://schemas.microsoft.com/office/drawing/2014/main" id="{FE4ECB27-D35E-463A-A589-FFDD8AFF8E7B}"/>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 name="Freeform 222">
              <a:extLst>
                <a:ext uri="{FF2B5EF4-FFF2-40B4-BE49-F238E27FC236}">
                  <a16:creationId xmlns:a16="http://schemas.microsoft.com/office/drawing/2014/main" id="{832E1BC6-FB0A-4472-A97A-A626805F5C68}"/>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 name="Freeform 223">
              <a:extLst>
                <a:ext uri="{FF2B5EF4-FFF2-40B4-BE49-F238E27FC236}">
                  <a16:creationId xmlns:a16="http://schemas.microsoft.com/office/drawing/2014/main" id="{924FBC6E-00DC-46D2-9702-BF1997B37163}"/>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00" name="Group 299">
            <a:extLst>
              <a:ext uri="{FF2B5EF4-FFF2-40B4-BE49-F238E27FC236}">
                <a16:creationId xmlns:a16="http://schemas.microsoft.com/office/drawing/2014/main" id="{40B4EF6C-F45B-46E3-A7AA-30D98A8AA2D1}"/>
              </a:ext>
            </a:extLst>
          </p:cNvPr>
          <p:cNvGrpSpPr/>
          <p:nvPr/>
        </p:nvGrpSpPr>
        <p:grpSpPr>
          <a:xfrm>
            <a:off x="9550463" y="3528562"/>
            <a:ext cx="903964" cy="569045"/>
            <a:chOff x="19103412" y="8628010"/>
            <a:chExt cx="1808163" cy="1138238"/>
          </a:xfrm>
        </p:grpSpPr>
        <p:sp>
          <p:nvSpPr>
            <p:cNvPr id="262" name="Freeform 175">
              <a:extLst>
                <a:ext uri="{FF2B5EF4-FFF2-40B4-BE49-F238E27FC236}">
                  <a16:creationId xmlns:a16="http://schemas.microsoft.com/office/drawing/2014/main" id="{8304DF77-B421-4943-A8CB-80153E2080E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 name="Freeform 224">
              <a:extLst>
                <a:ext uri="{FF2B5EF4-FFF2-40B4-BE49-F238E27FC236}">
                  <a16:creationId xmlns:a16="http://schemas.microsoft.com/office/drawing/2014/main" id="{6D3A46FD-49FB-45C0-8F69-BFE33390D566}"/>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 name="Freeform 225">
              <a:extLst>
                <a:ext uri="{FF2B5EF4-FFF2-40B4-BE49-F238E27FC236}">
                  <a16:creationId xmlns:a16="http://schemas.microsoft.com/office/drawing/2014/main" id="{A492F016-157B-4B30-B12F-2C4136703B92}"/>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 name="Freeform 226">
              <a:extLst>
                <a:ext uri="{FF2B5EF4-FFF2-40B4-BE49-F238E27FC236}">
                  <a16:creationId xmlns:a16="http://schemas.microsoft.com/office/drawing/2014/main" id="{BE71051B-7FFB-4325-B30C-8C7E7AC5BAE0}"/>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 name="Freeform 227">
              <a:extLst>
                <a:ext uri="{FF2B5EF4-FFF2-40B4-BE49-F238E27FC236}">
                  <a16:creationId xmlns:a16="http://schemas.microsoft.com/office/drawing/2014/main" id="{7B11280C-66E9-43CE-930F-3EF2126BCF06}"/>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 name="Freeform 228">
              <a:extLst>
                <a:ext uri="{FF2B5EF4-FFF2-40B4-BE49-F238E27FC236}">
                  <a16:creationId xmlns:a16="http://schemas.microsoft.com/office/drawing/2014/main" id="{5E4340EE-A779-40AB-B01A-9CDFA9ACE461}"/>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 name="Freeform 229">
              <a:extLst>
                <a:ext uri="{FF2B5EF4-FFF2-40B4-BE49-F238E27FC236}">
                  <a16:creationId xmlns:a16="http://schemas.microsoft.com/office/drawing/2014/main" id="{4F085F78-BFB8-4AD8-AAB1-526FDCA367F3}"/>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03" name="Group 302">
            <a:extLst>
              <a:ext uri="{FF2B5EF4-FFF2-40B4-BE49-F238E27FC236}">
                <a16:creationId xmlns:a16="http://schemas.microsoft.com/office/drawing/2014/main" id="{7D7288E2-4161-4444-933B-A3CDD5E4BCF6}"/>
              </a:ext>
            </a:extLst>
          </p:cNvPr>
          <p:cNvGrpSpPr/>
          <p:nvPr/>
        </p:nvGrpSpPr>
        <p:grpSpPr>
          <a:xfrm>
            <a:off x="8342532" y="3668244"/>
            <a:ext cx="1730150" cy="1089677"/>
            <a:chOff x="16687237" y="8907410"/>
            <a:chExt cx="3460750" cy="2179638"/>
          </a:xfrm>
        </p:grpSpPr>
        <p:sp>
          <p:nvSpPr>
            <p:cNvPr id="261" name="Freeform 174">
              <a:extLst>
                <a:ext uri="{FF2B5EF4-FFF2-40B4-BE49-F238E27FC236}">
                  <a16:creationId xmlns:a16="http://schemas.microsoft.com/office/drawing/2014/main" id="{96AF8F91-4C77-4923-90C8-281051BE29E4}"/>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 name="Freeform 230">
              <a:extLst>
                <a:ext uri="{FF2B5EF4-FFF2-40B4-BE49-F238E27FC236}">
                  <a16:creationId xmlns:a16="http://schemas.microsoft.com/office/drawing/2014/main" id="{67EF74E2-A89D-4FB5-B181-8AE6F5F1DF3B}"/>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 name="Freeform 231">
              <a:extLst>
                <a:ext uri="{FF2B5EF4-FFF2-40B4-BE49-F238E27FC236}">
                  <a16:creationId xmlns:a16="http://schemas.microsoft.com/office/drawing/2014/main" id="{8FF86C43-B481-4FEC-9434-60FDDE45143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 name="Freeform 232">
              <a:extLst>
                <a:ext uri="{FF2B5EF4-FFF2-40B4-BE49-F238E27FC236}">
                  <a16:creationId xmlns:a16="http://schemas.microsoft.com/office/drawing/2014/main" id="{6B335B01-471D-4986-A5E4-CEC9481A9731}"/>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 name="Freeform 233">
              <a:extLst>
                <a:ext uri="{FF2B5EF4-FFF2-40B4-BE49-F238E27FC236}">
                  <a16:creationId xmlns:a16="http://schemas.microsoft.com/office/drawing/2014/main" id="{CC36CE95-6C61-46F9-83FB-52873951DDAE}"/>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 name="Freeform 234">
              <a:extLst>
                <a:ext uri="{FF2B5EF4-FFF2-40B4-BE49-F238E27FC236}">
                  <a16:creationId xmlns:a16="http://schemas.microsoft.com/office/drawing/2014/main" id="{8276CDCD-02B5-4859-A92D-88C9E80BCBAF}"/>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 name="Freeform 235">
              <a:extLst>
                <a:ext uri="{FF2B5EF4-FFF2-40B4-BE49-F238E27FC236}">
                  <a16:creationId xmlns:a16="http://schemas.microsoft.com/office/drawing/2014/main" id="{BFAE6800-BA0C-4633-B15E-99F4C64226F7}"/>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7" name="Freeform 236">
              <a:extLst>
                <a:ext uri="{FF2B5EF4-FFF2-40B4-BE49-F238E27FC236}">
                  <a16:creationId xmlns:a16="http://schemas.microsoft.com/office/drawing/2014/main" id="{789C58C6-5525-42B1-9A2C-19C24862C7E4}"/>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8" name="Freeform 237">
              <a:extLst>
                <a:ext uri="{FF2B5EF4-FFF2-40B4-BE49-F238E27FC236}">
                  <a16:creationId xmlns:a16="http://schemas.microsoft.com/office/drawing/2014/main" id="{25872DBF-EE68-4749-B55A-38EC19E29C1E}"/>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9" name="Freeform 238">
              <a:extLst>
                <a:ext uri="{FF2B5EF4-FFF2-40B4-BE49-F238E27FC236}">
                  <a16:creationId xmlns:a16="http://schemas.microsoft.com/office/drawing/2014/main" id="{C454E587-90FA-4D75-8792-E4BE40948615}"/>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0" name="Freeform 239">
              <a:extLst>
                <a:ext uri="{FF2B5EF4-FFF2-40B4-BE49-F238E27FC236}">
                  <a16:creationId xmlns:a16="http://schemas.microsoft.com/office/drawing/2014/main" id="{915F2E31-4F6B-4F53-97AA-1623132FC493}"/>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1" name="Freeform 240">
              <a:extLst>
                <a:ext uri="{FF2B5EF4-FFF2-40B4-BE49-F238E27FC236}">
                  <a16:creationId xmlns:a16="http://schemas.microsoft.com/office/drawing/2014/main" id="{D9E8402F-4985-485D-9320-DB18B25BAEB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2" name="Freeform 241">
              <a:extLst>
                <a:ext uri="{FF2B5EF4-FFF2-40B4-BE49-F238E27FC236}">
                  <a16:creationId xmlns:a16="http://schemas.microsoft.com/office/drawing/2014/main" id="{2EF37617-88B5-4AA9-951F-4A2113455006}"/>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3" name="Freeform 242">
              <a:extLst>
                <a:ext uri="{FF2B5EF4-FFF2-40B4-BE49-F238E27FC236}">
                  <a16:creationId xmlns:a16="http://schemas.microsoft.com/office/drawing/2014/main" id="{D8D738B9-765D-4653-8E91-845AE4F3589B}"/>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4" name="Freeform 243">
              <a:extLst>
                <a:ext uri="{FF2B5EF4-FFF2-40B4-BE49-F238E27FC236}">
                  <a16:creationId xmlns:a16="http://schemas.microsoft.com/office/drawing/2014/main" id="{713D9BA4-4CC8-42ED-9CAB-680983BC4733}"/>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5" name="Freeform 244">
              <a:extLst>
                <a:ext uri="{FF2B5EF4-FFF2-40B4-BE49-F238E27FC236}">
                  <a16:creationId xmlns:a16="http://schemas.microsoft.com/office/drawing/2014/main" id="{0772E5A0-371B-4AB6-8358-7F0347F12E23}"/>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6" name="Freeform 245">
              <a:extLst>
                <a:ext uri="{FF2B5EF4-FFF2-40B4-BE49-F238E27FC236}">
                  <a16:creationId xmlns:a16="http://schemas.microsoft.com/office/drawing/2014/main" id="{ED6F6168-B2FE-488F-8164-2C55BD990200}"/>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5" name="Group 294">
            <a:extLst>
              <a:ext uri="{FF2B5EF4-FFF2-40B4-BE49-F238E27FC236}">
                <a16:creationId xmlns:a16="http://schemas.microsoft.com/office/drawing/2014/main" id="{CA94196A-FEF6-47E9-B637-1017599478FB}"/>
              </a:ext>
            </a:extLst>
          </p:cNvPr>
          <p:cNvGrpSpPr/>
          <p:nvPr/>
        </p:nvGrpSpPr>
        <p:grpSpPr>
          <a:xfrm>
            <a:off x="9168719" y="2572219"/>
            <a:ext cx="355554" cy="499997"/>
            <a:chOff x="18339824" y="6715073"/>
            <a:chExt cx="711201" cy="1000125"/>
          </a:xfrm>
        </p:grpSpPr>
        <p:sp>
          <p:nvSpPr>
            <p:cNvPr id="47" name="Freeform 246">
              <a:extLst>
                <a:ext uri="{FF2B5EF4-FFF2-40B4-BE49-F238E27FC236}">
                  <a16:creationId xmlns:a16="http://schemas.microsoft.com/office/drawing/2014/main" id="{889C24A1-99AB-442F-A6AA-89AB604A49E5}"/>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8" name="Freeform 247">
              <a:extLst>
                <a:ext uri="{FF2B5EF4-FFF2-40B4-BE49-F238E27FC236}">
                  <a16:creationId xmlns:a16="http://schemas.microsoft.com/office/drawing/2014/main" id="{929AE0AF-02E7-47BD-9BC4-F89159EA812E}"/>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9" name="Freeform 248">
              <a:extLst>
                <a:ext uri="{FF2B5EF4-FFF2-40B4-BE49-F238E27FC236}">
                  <a16:creationId xmlns:a16="http://schemas.microsoft.com/office/drawing/2014/main" id="{FAF33B64-CDF3-4607-AE97-42C2DDD157AF}"/>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0" name="Freeform 249">
              <a:extLst>
                <a:ext uri="{FF2B5EF4-FFF2-40B4-BE49-F238E27FC236}">
                  <a16:creationId xmlns:a16="http://schemas.microsoft.com/office/drawing/2014/main" id="{3036EC75-A7DE-48B9-9BC1-37B8D7B38DFA}"/>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1" name="Freeform 250">
              <a:extLst>
                <a:ext uri="{FF2B5EF4-FFF2-40B4-BE49-F238E27FC236}">
                  <a16:creationId xmlns:a16="http://schemas.microsoft.com/office/drawing/2014/main" id="{249C238E-8614-4C95-BC38-B4627687FFA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2" name="Freeform 251">
              <a:extLst>
                <a:ext uri="{FF2B5EF4-FFF2-40B4-BE49-F238E27FC236}">
                  <a16:creationId xmlns:a16="http://schemas.microsoft.com/office/drawing/2014/main" id="{021424F6-F8B3-4E2A-9F60-ED8368A4A10F}"/>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3" name="Freeform 252">
              <a:extLst>
                <a:ext uri="{FF2B5EF4-FFF2-40B4-BE49-F238E27FC236}">
                  <a16:creationId xmlns:a16="http://schemas.microsoft.com/office/drawing/2014/main" id="{1D115DAC-0C8A-4F54-A47D-A60076616FA1}"/>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4" name="Freeform 253">
              <a:extLst>
                <a:ext uri="{FF2B5EF4-FFF2-40B4-BE49-F238E27FC236}">
                  <a16:creationId xmlns:a16="http://schemas.microsoft.com/office/drawing/2014/main" id="{F57B1500-9E5A-49C8-ADEA-FCEBA2A3C744}"/>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5" name="Freeform 254">
              <a:extLst>
                <a:ext uri="{FF2B5EF4-FFF2-40B4-BE49-F238E27FC236}">
                  <a16:creationId xmlns:a16="http://schemas.microsoft.com/office/drawing/2014/main" id="{82BDD769-4B3E-4DE6-BD40-40C6AEB2D296}"/>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6" name="Freeform 255">
              <a:extLst>
                <a:ext uri="{FF2B5EF4-FFF2-40B4-BE49-F238E27FC236}">
                  <a16:creationId xmlns:a16="http://schemas.microsoft.com/office/drawing/2014/main" id="{E4B71C8C-9D6A-4FF1-A5B7-40FB3D889E24}"/>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7" name="Freeform 256">
              <a:extLst>
                <a:ext uri="{FF2B5EF4-FFF2-40B4-BE49-F238E27FC236}">
                  <a16:creationId xmlns:a16="http://schemas.microsoft.com/office/drawing/2014/main" id="{2F516B2E-433D-404A-828B-581AAD026ACE}"/>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8" name="Freeform 257">
              <a:extLst>
                <a:ext uri="{FF2B5EF4-FFF2-40B4-BE49-F238E27FC236}">
                  <a16:creationId xmlns:a16="http://schemas.microsoft.com/office/drawing/2014/main" id="{152F024F-4F97-4633-A49C-4C64D2E06B62}"/>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9" name="Freeform 258">
              <a:extLst>
                <a:ext uri="{FF2B5EF4-FFF2-40B4-BE49-F238E27FC236}">
                  <a16:creationId xmlns:a16="http://schemas.microsoft.com/office/drawing/2014/main" id="{E4BD01DD-D67D-4EFF-B447-310400546D54}"/>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02" name="Group 301">
            <a:extLst>
              <a:ext uri="{FF2B5EF4-FFF2-40B4-BE49-F238E27FC236}">
                <a16:creationId xmlns:a16="http://schemas.microsoft.com/office/drawing/2014/main" id="{6680E6E2-A276-4328-9333-C3904535D94B}"/>
              </a:ext>
            </a:extLst>
          </p:cNvPr>
          <p:cNvGrpSpPr/>
          <p:nvPr/>
        </p:nvGrpSpPr>
        <p:grpSpPr>
          <a:xfrm>
            <a:off x="7040158" y="4101576"/>
            <a:ext cx="205555" cy="288888"/>
            <a:chOff x="14082149" y="9774185"/>
            <a:chExt cx="411163" cy="577851"/>
          </a:xfrm>
        </p:grpSpPr>
        <p:sp>
          <p:nvSpPr>
            <p:cNvPr id="60" name="Freeform 259">
              <a:extLst>
                <a:ext uri="{FF2B5EF4-FFF2-40B4-BE49-F238E27FC236}">
                  <a16:creationId xmlns:a16="http://schemas.microsoft.com/office/drawing/2014/main" id="{E2BCE6FF-2FC9-4D54-AE1C-C7387AC935B7}"/>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1" name="Freeform 260">
              <a:extLst>
                <a:ext uri="{FF2B5EF4-FFF2-40B4-BE49-F238E27FC236}">
                  <a16:creationId xmlns:a16="http://schemas.microsoft.com/office/drawing/2014/main" id="{4717BD30-9E3E-436A-BA1F-A95483C26092}"/>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2" name="Freeform 261">
              <a:extLst>
                <a:ext uri="{FF2B5EF4-FFF2-40B4-BE49-F238E27FC236}">
                  <a16:creationId xmlns:a16="http://schemas.microsoft.com/office/drawing/2014/main" id="{27B46613-4E3B-4EAD-A115-010903B7AE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3" name="Freeform 262">
              <a:extLst>
                <a:ext uri="{FF2B5EF4-FFF2-40B4-BE49-F238E27FC236}">
                  <a16:creationId xmlns:a16="http://schemas.microsoft.com/office/drawing/2014/main" id="{C3A11D6D-7C3A-48DF-BAFA-C49F0D071D33}"/>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4" name="Freeform 263">
              <a:extLst>
                <a:ext uri="{FF2B5EF4-FFF2-40B4-BE49-F238E27FC236}">
                  <a16:creationId xmlns:a16="http://schemas.microsoft.com/office/drawing/2014/main" id="{E0568E64-1E4D-49E3-9459-3AFF7C7A5BE0}"/>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5" name="Freeform 264">
              <a:extLst>
                <a:ext uri="{FF2B5EF4-FFF2-40B4-BE49-F238E27FC236}">
                  <a16:creationId xmlns:a16="http://schemas.microsoft.com/office/drawing/2014/main" id="{20E74DE2-B1F0-4A8E-B8FD-7FBC8547D131}"/>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6" name="Freeform 265">
              <a:extLst>
                <a:ext uri="{FF2B5EF4-FFF2-40B4-BE49-F238E27FC236}">
                  <a16:creationId xmlns:a16="http://schemas.microsoft.com/office/drawing/2014/main" id="{30918798-1A8C-4C35-B2F3-F873E530CF8D}"/>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7" name="Freeform 266">
              <a:extLst>
                <a:ext uri="{FF2B5EF4-FFF2-40B4-BE49-F238E27FC236}">
                  <a16:creationId xmlns:a16="http://schemas.microsoft.com/office/drawing/2014/main" id="{89C2A8FE-BE40-4D2D-9DF8-4C3000707FFF}"/>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01" name="Group 300">
            <a:extLst>
              <a:ext uri="{FF2B5EF4-FFF2-40B4-BE49-F238E27FC236}">
                <a16:creationId xmlns:a16="http://schemas.microsoft.com/office/drawing/2014/main" id="{EC7598FF-D510-4E40-BCC1-BB5F4CB18653}"/>
              </a:ext>
            </a:extLst>
          </p:cNvPr>
          <p:cNvGrpSpPr/>
          <p:nvPr/>
        </p:nvGrpSpPr>
        <p:grpSpPr>
          <a:xfrm>
            <a:off x="9052846" y="4576970"/>
            <a:ext cx="364284" cy="511902"/>
            <a:chOff x="18108049" y="10725098"/>
            <a:chExt cx="728663" cy="1023938"/>
          </a:xfrm>
        </p:grpSpPr>
        <p:sp>
          <p:nvSpPr>
            <p:cNvPr id="68" name="Freeform 267">
              <a:extLst>
                <a:ext uri="{FF2B5EF4-FFF2-40B4-BE49-F238E27FC236}">
                  <a16:creationId xmlns:a16="http://schemas.microsoft.com/office/drawing/2014/main" id="{9CDFF94A-3E35-47EC-ACB0-DFB61E0BA1B4}"/>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9" name="Freeform 268">
              <a:extLst>
                <a:ext uri="{FF2B5EF4-FFF2-40B4-BE49-F238E27FC236}">
                  <a16:creationId xmlns:a16="http://schemas.microsoft.com/office/drawing/2014/main" id="{B5A10358-B950-4809-8A01-B229284265F9}"/>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0" name="Freeform 269">
              <a:extLst>
                <a:ext uri="{FF2B5EF4-FFF2-40B4-BE49-F238E27FC236}">
                  <a16:creationId xmlns:a16="http://schemas.microsoft.com/office/drawing/2014/main" id="{AA84DE44-C0F8-4D2F-9607-443D6DE74A77}"/>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1" name="Freeform 270">
              <a:extLst>
                <a:ext uri="{FF2B5EF4-FFF2-40B4-BE49-F238E27FC236}">
                  <a16:creationId xmlns:a16="http://schemas.microsoft.com/office/drawing/2014/main" id="{49ED4033-39B1-4C3A-B764-75006E1ADC1F}"/>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2" name="Freeform 271">
              <a:extLst>
                <a:ext uri="{FF2B5EF4-FFF2-40B4-BE49-F238E27FC236}">
                  <a16:creationId xmlns:a16="http://schemas.microsoft.com/office/drawing/2014/main" id="{3566592E-9ABD-4D87-93D6-FB5AB22C1A67}"/>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3" name="Freeform 272">
              <a:extLst>
                <a:ext uri="{FF2B5EF4-FFF2-40B4-BE49-F238E27FC236}">
                  <a16:creationId xmlns:a16="http://schemas.microsoft.com/office/drawing/2014/main" id="{1E5298CE-3E8D-46C4-B586-CE75F760AE39}"/>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4" name="Freeform 273">
              <a:extLst>
                <a:ext uri="{FF2B5EF4-FFF2-40B4-BE49-F238E27FC236}">
                  <a16:creationId xmlns:a16="http://schemas.microsoft.com/office/drawing/2014/main" id="{CD485A07-A479-4FD3-983E-4A2F4F974C82}"/>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5" name="Freeform 274">
              <a:extLst>
                <a:ext uri="{FF2B5EF4-FFF2-40B4-BE49-F238E27FC236}">
                  <a16:creationId xmlns:a16="http://schemas.microsoft.com/office/drawing/2014/main" id="{BAF1524D-31DC-4784-8801-9F84FBA2938E}"/>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6" name="Freeform 275">
              <a:extLst>
                <a:ext uri="{FF2B5EF4-FFF2-40B4-BE49-F238E27FC236}">
                  <a16:creationId xmlns:a16="http://schemas.microsoft.com/office/drawing/2014/main" id="{8C4E9C61-B970-4944-B5B5-CC97E34084F9}"/>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7" name="Freeform 276">
              <a:extLst>
                <a:ext uri="{FF2B5EF4-FFF2-40B4-BE49-F238E27FC236}">
                  <a16:creationId xmlns:a16="http://schemas.microsoft.com/office/drawing/2014/main" id="{4DA26044-C1B6-4855-AAEE-A25E4E5C5D76}"/>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8" name="Freeform 277">
              <a:extLst>
                <a:ext uri="{FF2B5EF4-FFF2-40B4-BE49-F238E27FC236}">
                  <a16:creationId xmlns:a16="http://schemas.microsoft.com/office/drawing/2014/main" id="{4C84ADAC-53FB-48A8-8F32-508CBD68DD46}"/>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9" name="Freeform 278">
              <a:extLst>
                <a:ext uri="{FF2B5EF4-FFF2-40B4-BE49-F238E27FC236}">
                  <a16:creationId xmlns:a16="http://schemas.microsoft.com/office/drawing/2014/main" id="{FFB86CEE-E610-450E-ACB8-95C7B65E1E8F}"/>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9" name="Group 298">
            <a:extLst>
              <a:ext uri="{FF2B5EF4-FFF2-40B4-BE49-F238E27FC236}">
                <a16:creationId xmlns:a16="http://schemas.microsoft.com/office/drawing/2014/main" id="{640A0CCD-538B-4956-A64B-58B2FC1E3376}"/>
              </a:ext>
            </a:extLst>
          </p:cNvPr>
          <p:cNvGrpSpPr/>
          <p:nvPr/>
        </p:nvGrpSpPr>
        <p:grpSpPr>
          <a:xfrm>
            <a:off x="10852837" y="3961101"/>
            <a:ext cx="236507" cy="332538"/>
            <a:chOff x="21708499" y="9493198"/>
            <a:chExt cx="473076" cy="665163"/>
          </a:xfrm>
        </p:grpSpPr>
        <p:sp>
          <p:nvSpPr>
            <p:cNvPr id="80" name="Freeform 279">
              <a:extLst>
                <a:ext uri="{FF2B5EF4-FFF2-40B4-BE49-F238E27FC236}">
                  <a16:creationId xmlns:a16="http://schemas.microsoft.com/office/drawing/2014/main" id="{B88862D7-95BC-4525-986D-F310C3C512FE}"/>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1" name="Freeform 280">
              <a:extLst>
                <a:ext uri="{FF2B5EF4-FFF2-40B4-BE49-F238E27FC236}">
                  <a16:creationId xmlns:a16="http://schemas.microsoft.com/office/drawing/2014/main" id="{A4DC6F01-1454-4369-B54C-752498C617E4}"/>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2" name="Freeform 281">
              <a:extLst>
                <a:ext uri="{FF2B5EF4-FFF2-40B4-BE49-F238E27FC236}">
                  <a16:creationId xmlns:a16="http://schemas.microsoft.com/office/drawing/2014/main" id="{B8A7479C-CB90-4FEB-8E71-2385468E8870}"/>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3" name="Freeform 282">
              <a:extLst>
                <a:ext uri="{FF2B5EF4-FFF2-40B4-BE49-F238E27FC236}">
                  <a16:creationId xmlns:a16="http://schemas.microsoft.com/office/drawing/2014/main" id="{933663F9-386D-4776-82F8-0BE5ED7C1438}"/>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4" name="Freeform 283">
              <a:extLst>
                <a:ext uri="{FF2B5EF4-FFF2-40B4-BE49-F238E27FC236}">
                  <a16:creationId xmlns:a16="http://schemas.microsoft.com/office/drawing/2014/main" id="{FEC846C8-FC2D-486B-872F-975902B6185C}"/>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9" name="Freeform 288">
              <a:extLst>
                <a:ext uri="{FF2B5EF4-FFF2-40B4-BE49-F238E27FC236}">
                  <a16:creationId xmlns:a16="http://schemas.microsoft.com/office/drawing/2014/main" id="{5C8BEBBC-CF67-4578-A304-7A385BEF4DE2}"/>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0" name="Freeform 289">
              <a:extLst>
                <a:ext uri="{FF2B5EF4-FFF2-40B4-BE49-F238E27FC236}">
                  <a16:creationId xmlns:a16="http://schemas.microsoft.com/office/drawing/2014/main" id="{409AA0B0-A15D-426A-A314-A9F43AAFE377}"/>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1" name="Freeform 290">
              <a:extLst>
                <a:ext uri="{FF2B5EF4-FFF2-40B4-BE49-F238E27FC236}">
                  <a16:creationId xmlns:a16="http://schemas.microsoft.com/office/drawing/2014/main" id="{8548DEF5-AF28-440A-A3F7-64C83A933790}"/>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sp>
        <p:nvSpPr>
          <p:cNvPr id="305" name="TextBox 304">
            <a:extLst>
              <a:ext uri="{FF2B5EF4-FFF2-40B4-BE49-F238E27FC236}">
                <a16:creationId xmlns:a16="http://schemas.microsoft.com/office/drawing/2014/main" id="{9815EB52-3517-468D-9E41-98452787265A}"/>
              </a:ext>
            </a:extLst>
          </p:cNvPr>
          <p:cNvSpPr txBox="1"/>
          <p:nvPr/>
        </p:nvSpPr>
        <p:spPr>
          <a:xfrm>
            <a:off x="831529" y="804893"/>
            <a:ext cx="3963454" cy="861774"/>
          </a:xfrm>
          <a:prstGeom prst="rect">
            <a:avLst/>
          </a:prstGeom>
          <a:noFill/>
        </p:spPr>
        <p:txBody>
          <a:bodyPr wrap="square" rtlCol="0">
            <a:spAutoFit/>
          </a:bodyPr>
          <a:lstStyle/>
          <a:p>
            <a:pPr defTabSz="228554">
              <a:defRPr/>
            </a:pPr>
            <a:r>
              <a:rPr lang="en-US" sz="5000" b="1" dirty="0">
                <a:solidFill>
                  <a:srgbClr val="FFFFFF"/>
                </a:solidFill>
                <a:latin typeface="Century Gothic" panose="020B0502020202020204" pitchFamily="34" charset="0"/>
              </a:rPr>
              <a:t>Future Work</a:t>
            </a:r>
          </a:p>
        </p:txBody>
      </p:sp>
      <p:cxnSp>
        <p:nvCxnSpPr>
          <p:cNvPr id="2" name="Straight Connector 1">
            <a:extLst>
              <a:ext uri="{FF2B5EF4-FFF2-40B4-BE49-F238E27FC236}">
                <a16:creationId xmlns:a16="http://schemas.microsoft.com/office/drawing/2014/main" id="{72846651-72DA-3229-4045-491F23E3D567}"/>
              </a:ext>
            </a:extLst>
          </p:cNvPr>
          <p:cNvCxnSpPr/>
          <p:nvPr/>
        </p:nvCxnSpPr>
        <p:spPr>
          <a:xfrm>
            <a:off x="1049991" y="1764286"/>
            <a:ext cx="1005709"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1698B2-1DB3-AD6C-9647-D25FCB6D29EE}"/>
              </a:ext>
            </a:extLst>
          </p:cNvPr>
          <p:cNvSpPr txBox="1"/>
          <p:nvPr/>
        </p:nvSpPr>
        <p:spPr>
          <a:xfrm>
            <a:off x="229759" y="1901489"/>
            <a:ext cx="6186196" cy="3323987"/>
          </a:xfrm>
          <a:prstGeom prst="rect">
            <a:avLst/>
          </a:prstGeom>
          <a:noFill/>
        </p:spPr>
        <p:txBody>
          <a:bodyPr wrap="square">
            <a:spAutoFit/>
          </a:bodyPr>
          <a:lstStyle/>
          <a:p>
            <a:pPr marL="285750" indent="-285750">
              <a:buFont typeface="Arial" panose="020B0604020202020204" pitchFamily="34" charset="0"/>
              <a:buChar char="•"/>
            </a:pPr>
            <a:r>
              <a:rPr lang="en-US" sz="3000" b="1" dirty="0"/>
              <a:t>Male &amp; Female identification</a:t>
            </a:r>
          </a:p>
          <a:p>
            <a:pPr marL="285750" indent="-285750">
              <a:buFont typeface="Arial" panose="020B0604020202020204" pitchFamily="34" charset="0"/>
              <a:buChar char="•"/>
            </a:pPr>
            <a:endParaRPr lang="en-US" sz="3000" b="1" dirty="0"/>
          </a:p>
          <a:p>
            <a:pPr marL="285750" indent="-285750">
              <a:buFont typeface="Arial" panose="020B0604020202020204" pitchFamily="34" charset="0"/>
              <a:buChar char="•"/>
            </a:pPr>
            <a:r>
              <a:rPr lang="en-US" sz="3000" b="1" dirty="0"/>
              <a:t>Student </a:t>
            </a:r>
          </a:p>
          <a:p>
            <a:pPr marL="285750" indent="-285750">
              <a:buFont typeface="Arial" panose="020B0604020202020204" pitchFamily="34" charset="0"/>
              <a:buChar char="•"/>
            </a:pPr>
            <a:endParaRPr lang="en-US" sz="3000" b="1" dirty="0"/>
          </a:p>
          <a:p>
            <a:pPr marL="285750" indent="-285750">
              <a:buFont typeface="Arial" panose="020B0604020202020204" pitchFamily="34" charset="0"/>
              <a:buChar char="•"/>
            </a:pPr>
            <a:r>
              <a:rPr lang="en-US" sz="3000" b="1" dirty="0"/>
              <a:t>Employee</a:t>
            </a:r>
          </a:p>
          <a:p>
            <a:pPr marL="285750" indent="-285750">
              <a:buFont typeface="Arial" panose="020B0604020202020204" pitchFamily="34" charset="0"/>
              <a:buChar char="•"/>
            </a:pPr>
            <a:endParaRPr lang="en-US" sz="3000" b="1" dirty="0"/>
          </a:p>
          <a:p>
            <a:pPr marL="285750" indent="-285750">
              <a:buFont typeface="Arial" panose="020B0604020202020204" pitchFamily="34" charset="0"/>
              <a:buChar char="•"/>
            </a:pPr>
            <a:r>
              <a:rPr lang="en-US" sz="3000" b="1" dirty="0"/>
              <a:t>Identify by CC tv camera</a:t>
            </a:r>
          </a:p>
        </p:txBody>
      </p:sp>
    </p:spTree>
    <p:extLst>
      <p:ext uri="{BB962C8B-B14F-4D97-AF65-F5344CB8AC3E}">
        <p14:creationId xmlns:p14="http://schemas.microsoft.com/office/powerpoint/2010/main" val="3350124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20"/>
                                        </p:tgtEl>
                                        <p:attrNameLst>
                                          <p:attrName>style.visibility</p:attrName>
                                        </p:attrNameLst>
                                      </p:cBhvr>
                                      <p:to>
                                        <p:strVal val="visible"/>
                                      </p:to>
                                    </p:set>
                                    <p:anim calcmode="lin" valueType="num">
                                      <p:cBhvr additive="base">
                                        <p:cTn id="7" dur="1500" fill="hold"/>
                                        <p:tgtEl>
                                          <p:spTgt spid="320"/>
                                        </p:tgtEl>
                                        <p:attrNameLst>
                                          <p:attrName>ppt_x</p:attrName>
                                        </p:attrNameLst>
                                      </p:cBhvr>
                                      <p:tavLst>
                                        <p:tav tm="0">
                                          <p:val>
                                            <p:strVal val="1+#ppt_w/2"/>
                                          </p:val>
                                        </p:tav>
                                        <p:tav tm="100000">
                                          <p:val>
                                            <p:strVal val="#ppt_x"/>
                                          </p:val>
                                        </p:tav>
                                      </p:tavLst>
                                    </p:anim>
                                    <p:anim calcmode="lin" valueType="num">
                                      <p:cBhvr additive="base">
                                        <p:cTn id="8" dur="1500" fill="hold"/>
                                        <p:tgtEl>
                                          <p:spTgt spid="320"/>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200"/>
                                  </p:stCondLst>
                                  <p:childTnLst>
                                    <p:set>
                                      <p:cBhvr>
                                        <p:cTn id="10" dur="1" fill="hold">
                                          <p:stCondLst>
                                            <p:cond delay="0"/>
                                          </p:stCondLst>
                                        </p:cTn>
                                        <p:tgtEl>
                                          <p:spTgt spid="319"/>
                                        </p:tgtEl>
                                        <p:attrNameLst>
                                          <p:attrName>style.visibility</p:attrName>
                                        </p:attrNameLst>
                                      </p:cBhvr>
                                      <p:to>
                                        <p:strVal val="visible"/>
                                      </p:to>
                                    </p:set>
                                    <p:anim calcmode="lin" valueType="num">
                                      <p:cBhvr additive="base">
                                        <p:cTn id="11" dur="1500" fill="hold"/>
                                        <p:tgtEl>
                                          <p:spTgt spid="319"/>
                                        </p:tgtEl>
                                        <p:attrNameLst>
                                          <p:attrName>ppt_x</p:attrName>
                                        </p:attrNameLst>
                                      </p:cBhvr>
                                      <p:tavLst>
                                        <p:tav tm="0">
                                          <p:val>
                                            <p:strVal val="1+#ppt_w/2"/>
                                          </p:val>
                                        </p:tav>
                                        <p:tav tm="100000">
                                          <p:val>
                                            <p:strVal val="#ppt_x"/>
                                          </p:val>
                                        </p:tav>
                                      </p:tavLst>
                                    </p:anim>
                                    <p:anim calcmode="lin" valueType="num">
                                      <p:cBhvr additive="base">
                                        <p:cTn id="12" dur="1500" fill="hold"/>
                                        <p:tgtEl>
                                          <p:spTgt spid="319"/>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grpId="0" nodeType="withEffect">
                                  <p:stCondLst>
                                    <p:cond delay="300"/>
                                  </p:stCondLst>
                                  <p:childTnLst>
                                    <p:set>
                                      <p:cBhvr>
                                        <p:cTn id="14" dur="1" fill="hold">
                                          <p:stCondLst>
                                            <p:cond delay="0"/>
                                          </p:stCondLst>
                                        </p:cTn>
                                        <p:tgtEl>
                                          <p:spTgt spid="318"/>
                                        </p:tgtEl>
                                        <p:attrNameLst>
                                          <p:attrName>style.visibility</p:attrName>
                                        </p:attrNameLst>
                                      </p:cBhvr>
                                      <p:to>
                                        <p:strVal val="visible"/>
                                      </p:to>
                                    </p:set>
                                    <p:anim calcmode="lin" valueType="num">
                                      <p:cBhvr additive="base">
                                        <p:cTn id="15" dur="1500" fill="hold"/>
                                        <p:tgtEl>
                                          <p:spTgt spid="318"/>
                                        </p:tgtEl>
                                        <p:attrNameLst>
                                          <p:attrName>ppt_x</p:attrName>
                                        </p:attrNameLst>
                                      </p:cBhvr>
                                      <p:tavLst>
                                        <p:tav tm="0">
                                          <p:val>
                                            <p:strVal val="1+#ppt_w/2"/>
                                          </p:val>
                                        </p:tav>
                                        <p:tav tm="100000">
                                          <p:val>
                                            <p:strVal val="#ppt_x"/>
                                          </p:val>
                                        </p:tav>
                                      </p:tavLst>
                                    </p:anim>
                                    <p:anim calcmode="lin" valueType="num">
                                      <p:cBhvr additive="base">
                                        <p:cTn id="16" dur="1500" fill="hold"/>
                                        <p:tgtEl>
                                          <p:spTgt spid="318"/>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100"/>
                                  </p:stCondLst>
                                  <p:childTnLst>
                                    <p:set>
                                      <p:cBhvr>
                                        <p:cTn id="18" dur="1" fill="hold">
                                          <p:stCondLst>
                                            <p:cond delay="0"/>
                                          </p:stCondLst>
                                        </p:cTn>
                                        <p:tgtEl>
                                          <p:spTgt spid="304"/>
                                        </p:tgtEl>
                                        <p:attrNameLst>
                                          <p:attrName>style.visibility</p:attrName>
                                        </p:attrNameLst>
                                      </p:cBhvr>
                                      <p:to>
                                        <p:strVal val="visible"/>
                                      </p:to>
                                    </p:set>
                                    <p:anim calcmode="lin" valueType="num">
                                      <p:cBhvr additive="base">
                                        <p:cTn id="19" dur="1500" fill="hold"/>
                                        <p:tgtEl>
                                          <p:spTgt spid="304"/>
                                        </p:tgtEl>
                                        <p:attrNameLst>
                                          <p:attrName>ppt_x</p:attrName>
                                        </p:attrNameLst>
                                      </p:cBhvr>
                                      <p:tavLst>
                                        <p:tav tm="0">
                                          <p:val>
                                            <p:strVal val="1+#ppt_w/2"/>
                                          </p:val>
                                        </p:tav>
                                        <p:tav tm="100000">
                                          <p:val>
                                            <p:strVal val="#ppt_x"/>
                                          </p:val>
                                        </p:tav>
                                      </p:tavLst>
                                    </p:anim>
                                    <p:anim calcmode="lin" valueType="num">
                                      <p:cBhvr additive="base">
                                        <p:cTn id="20" dur="1500" fill="hold"/>
                                        <p:tgtEl>
                                          <p:spTgt spid="304"/>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200"/>
                                  </p:stCondLst>
                                  <p:childTnLst>
                                    <p:set>
                                      <p:cBhvr>
                                        <p:cTn id="22" dur="1" fill="hold">
                                          <p:stCondLst>
                                            <p:cond delay="0"/>
                                          </p:stCondLst>
                                        </p:cTn>
                                        <p:tgtEl>
                                          <p:spTgt spid="296"/>
                                        </p:tgtEl>
                                        <p:attrNameLst>
                                          <p:attrName>style.visibility</p:attrName>
                                        </p:attrNameLst>
                                      </p:cBhvr>
                                      <p:to>
                                        <p:strVal val="visible"/>
                                      </p:to>
                                    </p:set>
                                    <p:anim calcmode="lin" valueType="num">
                                      <p:cBhvr additive="base">
                                        <p:cTn id="23" dur="1500" fill="hold"/>
                                        <p:tgtEl>
                                          <p:spTgt spid="296"/>
                                        </p:tgtEl>
                                        <p:attrNameLst>
                                          <p:attrName>ppt_x</p:attrName>
                                        </p:attrNameLst>
                                      </p:cBhvr>
                                      <p:tavLst>
                                        <p:tav tm="0">
                                          <p:val>
                                            <p:strVal val="1+#ppt_w/2"/>
                                          </p:val>
                                        </p:tav>
                                        <p:tav tm="100000">
                                          <p:val>
                                            <p:strVal val="#ppt_x"/>
                                          </p:val>
                                        </p:tav>
                                      </p:tavLst>
                                    </p:anim>
                                    <p:anim calcmode="lin" valueType="num">
                                      <p:cBhvr additive="base">
                                        <p:cTn id="24" dur="1500" fill="hold"/>
                                        <p:tgtEl>
                                          <p:spTgt spid="296"/>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300"/>
                                  </p:stCondLst>
                                  <p:childTnLst>
                                    <p:set>
                                      <p:cBhvr>
                                        <p:cTn id="26" dur="1" fill="hold">
                                          <p:stCondLst>
                                            <p:cond delay="0"/>
                                          </p:stCondLst>
                                        </p:cTn>
                                        <p:tgtEl>
                                          <p:spTgt spid="303"/>
                                        </p:tgtEl>
                                        <p:attrNameLst>
                                          <p:attrName>style.visibility</p:attrName>
                                        </p:attrNameLst>
                                      </p:cBhvr>
                                      <p:to>
                                        <p:strVal val="visible"/>
                                      </p:to>
                                    </p:set>
                                    <p:anim calcmode="lin" valueType="num">
                                      <p:cBhvr additive="base">
                                        <p:cTn id="27" dur="1500" fill="hold"/>
                                        <p:tgtEl>
                                          <p:spTgt spid="303"/>
                                        </p:tgtEl>
                                        <p:attrNameLst>
                                          <p:attrName>ppt_x</p:attrName>
                                        </p:attrNameLst>
                                      </p:cBhvr>
                                      <p:tavLst>
                                        <p:tav tm="0">
                                          <p:val>
                                            <p:strVal val="1+#ppt_w/2"/>
                                          </p:val>
                                        </p:tav>
                                        <p:tav tm="100000">
                                          <p:val>
                                            <p:strVal val="#ppt_x"/>
                                          </p:val>
                                        </p:tav>
                                      </p:tavLst>
                                    </p:anim>
                                    <p:anim calcmode="lin" valueType="num">
                                      <p:cBhvr additive="base">
                                        <p:cTn id="28" dur="1500" fill="hold"/>
                                        <p:tgtEl>
                                          <p:spTgt spid="303"/>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500"/>
                                  </p:stCondLst>
                                  <p:childTnLst>
                                    <p:set>
                                      <p:cBhvr>
                                        <p:cTn id="30" dur="1" fill="hold">
                                          <p:stCondLst>
                                            <p:cond delay="0"/>
                                          </p:stCondLst>
                                        </p:cTn>
                                        <p:tgtEl>
                                          <p:spTgt spid="293"/>
                                        </p:tgtEl>
                                        <p:attrNameLst>
                                          <p:attrName>style.visibility</p:attrName>
                                        </p:attrNameLst>
                                      </p:cBhvr>
                                      <p:to>
                                        <p:strVal val="visible"/>
                                      </p:to>
                                    </p:set>
                                    <p:anim calcmode="lin" valueType="num">
                                      <p:cBhvr additive="base">
                                        <p:cTn id="31" dur="1500" fill="hold"/>
                                        <p:tgtEl>
                                          <p:spTgt spid="293"/>
                                        </p:tgtEl>
                                        <p:attrNameLst>
                                          <p:attrName>ppt_x</p:attrName>
                                        </p:attrNameLst>
                                      </p:cBhvr>
                                      <p:tavLst>
                                        <p:tav tm="0">
                                          <p:val>
                                            <p:strVal val="1+#ppt_w/2"/>
                                          </p:val>
                                        </p:tav>
                                        <p:tav tm="100000">
                                          <p:val>
                                            <p:strVal val="#ppt_x"/>
                                          </p:val>
                                        </p:tav>
                                      </p:tavLst>
                                    </p:anim>
                                    <p:anim calcmode="lin" valueType="num">
                                      <p:cBhvr additive="base">
                                        <p:cTn id="32" dur="1500" fill="hold"/>
                                        <p:tgtEl>
                                          <p:spTgt spid="293"/>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700"/>
                                  </p:stCondLst>
                                  <p:childTnLst>
                                    <p:set>
                                      <p:cBhvr>
                                        <p:cTn id="34" dur="1" fill="hold">
                                          <p:stCondLst>
                                            <p:cond delay="0"/>
                                          </p:stCondLst>
                                        </p:cTn>
                                        <p:tgtEl>
                                          <p:spTgt spid="297"/>
                                        </p:tgtEl>
                                        <p:attrNameLst>
                                          <p:attrName>style.visibility</p:attrName>
                                        </p:attrNameLst>
                                      </p:cBhvr>
                                      <p:to>
                                        <p:strVal val="visible"/>
                                      </p:to>
                                    </p:set>
                                    <p:anim calcmode="lin" valueType="num">
                                      <p:cBhvr additive="base">
                                        <p:cTn id="35" dur="1500" fill="hold"/>
                                        <p:tgtEl>
                                          <p:spTgt spid="297"/>
                                        </p:tgtEl>
                                        <p:attrNameLst>
                                          <p:attrName>ppt_x</p:attrName>
                                        </p:attrNameLst>
                                      </p:cBhvr>
                                      <p:tavLst>
                                        <p:tav tm="0">
                                          <p:val>
                                            <p:strVal val="1+#ppt_w/2"/>
                                          </p:val>
                                        </p:tav>
                                        <p:tav tm="100000">
                                          <p:val>
                                            <p:strVal val="#ppt_x"/>
                                          </p:val>
                                        </p:tav>
                                      </p:tavLst>
                                    </p:anim>
                                    <p:anim calcmode="lin" valueType="num">
                                      <p:cBhvr additive="base">
                                        <p:cTn id="36" dur="1500" fill="hold"/>
                                        <p:tgtEl>
                                          <p:spTgt spid="297"/>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800"/>
                                  </p:stCondLst>
                                  <p:childTnLst>
                                    <p:set>
                                      <p:cBhvr>
                                        <p:cTn id="38" dur="1" fill="hold">
                                          <p:stCondLst>
                                            <p:cond delay="0"/>
                                          </p:stCondLst>
                                        </p:cTn>
                                        <p:tgtEl>
                                          <p:spTgt spid="294"/>
                                        </p:tgtEl>
                                        <p:attrNameLst>
                                          <p:attrName>style.visibility</p:attrName>
                                        </p:attrNameLst>
                                      </p:cBhvr>
                                      <p:to>
                                        <p:strVal val="visible"/>
                                      </p:to>
                                    </p:set>
                                    <p:anim calcmode="lin" valueType="num">
                                      <p:cBhvr additive="base">
                                        <p:cTn id="39" dur="1500" fill="hold"/>
                                        <p:tgtEl>
                                          <p:spTgt spid="294"/>
                                        </p:tgtEl>
                                        <p:attrNameLst>
                                          <p:attrName>ppt_x</p:attrName>
                                        </p:attrNameLst>
                                      </p:cBhvr>
                                      <p:tavLst>
                                        <p:tav tm="0">
                                          <p:val>
                                            <p:strVal val="1+#ppt_w/2"/>
                                          </p:val>
                                        </p:tav>
                                        <p:tav tm="100000">
                                          <p:val>
                                            <p:strVal val="#ppt_x"/>
                                          </p:val>
                                        </p:tav>
                                      </p:tavLst>
                                    </p:anim>
                                    <p:anim calcmode="lin" valueType="num">
                                      <p:cBhvr additive="base">
                                        <p:cTn id="40" dur="1500" fill="hold"/>
                                        <p:tgtEl>
                                          <p:spTgt spid="294"/>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100"/>
                                  </p:stCondLst>
                                  <p:childTnLst>
                                    <p:set>
                                      <p:cBhvr>
                                        <p:cTn id="42" dur="1" fill="hold">
                                          <p:stCondLst>
                                            <p:cond delay="0"/>
                                          </p:stCondLst>
                                        </p:cTn>
                                        <p:tgtEl>
                                          <p:spTgt spid="302"/>
                                        </p:tgtEl>
                                        <p:attrNameLst>
                                          <p:attrName>style.visibility</p:attrName>
                                        </p:attrNameLst>
                                      </p:cBhvr>
                                      <p:to>
                                        <p:strVal val="visible"/>
                                      </p:to>
                                    </p:set>
                                    <p:anim calcmode="lin" valueType="num">
                                      <p:cBhvr additive="base">
                                        <p:cTn id="43" dur="1500" fill="hold"/>
                                        <p:tgtEl>
                                          <p:spTgt spid="302"/>
                                        </p:tgtEl>
                                        <p:attrNameLst>
                                          <p:attrName>ppt_x</p:attrName>
                                        </p:attrNameLst>
                                      </p:cBhvr>
                                      <p:tavLst>
                                        <p:tav tm="0">
                                          <p:val>
                                            <p:strVal val="1+#ppt_w/2"/>
                                          </p:val>
                                        </p:tav>
                                        <p:tav tm="100000">
                                          <p:val>
                                            <p:strVal val="#ppt_x"/>
                                          </p:val>
                                        </p:tav>
                                      </p:tavLst>
                                    </p:anim>
                                    <p:anim calcmode="lin" valueType="num">
                                      <p:cBhvr additive="base">
                                        <p:cTn id="44" dur="1500" fill="hold"/>
                                        <p:tgtEl>
                                          <p:spTgt spid="302"/>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400"/>
                                  </p:stCondLst>
                                  <p:childTnLst>
                                    <p:set>
                                      <p:cBhvr>
                                        <p:cTn id="46" dur="1" fill="hold">
                                          <p:stCondLst>
                                            <p:cond delay="0"/>
                                          </p:stCondLst>
                                        </p:cTn>
                                        <p:tgtEl>
                                          <p:spTgt spid="295"/>
                                        </p:tgtEl>
                                        <p:attrNameLst>
                                          <p:attrName>style.visibility</p:attrName>
                                        </p:attrNameLst>
                                      </p:cBhvr>
                                      <p:to>
                                        <p:strVal val="visible"/>
                                      </p:to>
                                    </p:set>
                                    <p:anim calcmode="lin" valueType="num">
                                      <p:cBhvr additive="base">
                                        <p:cTn id="47" dur="1500" fill="hold"/>
                                        <p:tgtEl>
                                          <p:spTgt spid="295"/>
                                        </p:tgtEl>
                                        <p:attrNameLst>
                                          <p:attrName>ppt_x</p:attrName>
                                        </p:attrNameLst>
                                      </p:cBhvr>
                                      <p:tavLst>
                                        <p:tav tm="0">
                                          <p:val>
                                            <p:strVal val="1+#ppt_w/2"/>
                                          </p:val>
                                        </p:tav>
                                        <p:tav tm="100000">
                                          <p:val>
                                            <p:strVal val="#ppt_x"/>
                                          </p:val>
                                        </p:tav>
                                      </p:tavLst>
                                    </p:anim>
                                    <p:anim calcmode="lin" valueType="num">
                                      <p:cBhvr additive="base">
                                        <p:cTn id="48" dur="1500" fill="hold"/>
                                        <p:tgtEl>
                                          <p:spTgt spid="29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300"/>
                                        </p:tgtEl>
                                        <p:attrNameLst>
                                          <p:attrName>style.visibility</p:attrName>
                                        </p:attrNameLst>
                                      </p:cBhvr>
                                      <p:to>
                                        <p:strVal val="visible"/>
                                      </p:to>
                                    </p:set>
                                    <p:anim calcmode="lin" valueType="num">
                                      <p:cBhvr additive="base">
                                        <p:cTn id="51" dur="1500" fill="hold"/>
                                        <p:tgtEl>
                                          <p:spTgt spid="300"/>
                                        </p:tgtEl>
                                        <p:attrNameLst>
                                          <p:attrName>ppt_x</p:attrName>
                                        </p:attrNameLst>
                                      </p:cBhvr>
                                      <p:tavLst>
                                        <p:tav tm="0">
                                          <p:val>
                                            <p:strVal val="1+#ppt_w/2"/>
                                          </p:val>
                                        </p:tav>
                                        <p:tav tm="100000">
                                          <p:val>
                                            <p:strVal val="#ppt_x"/>
                                          </p:val>
                                        </p:tav>
                                      </p:tavLst>
                                    </p:anim>
                                    <p:anim calcmode="lin" valueType="num">
                                      <p:cBhvr additive="base">
                                        <p:cTn id="52" dur="1500" fill="hold"/>
                                        <p:tgtEl>
                                          <p:spTgt spid="300"/>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1800"/>
                                  </p:stCondLst>
                                  <p:childTnLst>
                                    <p:set>
                                      <p:cBhvr>
                                        <p:cTn id="54" dur="1" fill="hold">
                                          <p:stCondLst>
                                            <p:cond delay="0"/>
                                          </p:stCondLst>
                                        </p:cTn>
                                        <p:tgtEl>
                                          <p:spTgt spid="299"/>
                                        </p:tgtEl>
                                        <p:attrNameLst>
                                          <p:attrName>style.visibility</p:attrName>
                                        </p:attrNameLst>
                                      </p:cBhvr>
                                      <p:to>
                                        <p:strVal val="visible"/>
                                      </p:to>
                                    </p:set>
                                    <p:anim calcmode="lin" valueType="num">
                                      <p:cBhvr additive="base">
                                        <p:cTn id="55" dur="1500" fill="hold"/>
                                        <p:tgtEl>
                                          <p:spTgt spid="299"/>
                                        </p:tgtEl>
                                        <p:attrNameLst>
                                          <p:attrName>ppt_x</p:attrName>
                                        </p:attrNameLst>
                                      </p:cBhvr>
                                      <p:tavLst>
                                        <p:tav tm="0">
                                          <p:val>
                                            <p:strVal val="1+#ppt_w/2"/>
                                          </p:val>
                                        </p:tav>
                                        <p:tav tm="100000">
                                          <p:val>
                                            <p:strVal val="#ppt_x"/>
                                          </p:val>
                                        </p:tav>
                                      </p:tavLst>
                                    </p:anim>
                                    <p:anim calcmode="lin" valueType="num">
                                      <p:cBhvr additive="base">
                                        <p:cTn id="56" dur="1500" fill="hold"/>
                                        <p:tgtEl>
                                          <p:spTgt spid="299"/>
                                        </p:tgtEl>
                                        <p:attrNameLst>
                                          <p:attrName>ppt_y</p:attrName>
                                        </p:attrNameLst>
                                      </p:cBhvr>
                                      <p:tavLst>
                                        <p:tav tm="0">
                                          <p:val>
                                            <p:strVal val="1+#ppt_h/2"/>
                                          </p:val>
                                        </p:tav>
                                        <p:tav tm="100000">
                                          <p:val>
                                            <p:strVal val="#ppt_y"/>
                                          </p:val>
                                        </p:tav>
                                      </p:tavLst>
                                    </p:anim>
                                  </p:childTnLst>
                                </p:cTn>
                              </p:par>
                              <p:par>
                                <p:cTn id="57" presetID="2" presetClass="entr" presetSubtype="6" accel="14000" decel="86000" fill="hold" nodeType="withEffect">
                                  <p:stCondLst>
                                    <p:cond delay="2000"/>
                                  </p:stCondLst>
                                  <p:childTnLst>
                                    <p:set>
                                      <p:cBhvr>
                                        <p:cTn id="58" dur="1" fill="hold">
                                          <p:stCondLst>
                                            <p:cond delay="0"/>
                                          </p:stCondLst>
                                        </p:cTn>
                                        <p:tgtEl>
                                          <p:spTgt spid="301"/>
                                        </p:tgtEl>
                                        <p:attrNameLst>
                                          <p:attrName>style.visibility</p:attrName>
                                        </p:attrNameLst>
                                      </p:cBhvr>
                                      <p:to>
                                        <p:strVal val="visible"/>
                                      </p:to>
                                    </p:set>
                                    <p:anim calcmode="lin" valueType="num">
                                      <p:cBhvr additive="base">
                                        <p:cTn id="59" dur="1500" fill="hold"/>
                                        <p:tgtEl>
                                          <p:spTgt spid="301"/>
                                        </p:tgtEl>
                                        <p:attrNameLst>
                                          <p:attrName>ppt_x</p:attrName>
                                        </p:attrNameLst>
                                      </p:cBhvr>
                                      <p:tavLst>
                                        <p:tav tm="0">
                                          <p:val>
                                            <p:strVal val="1+#ppt_w/2"/>
                                          </p:val>
                                        </p:tav>
                                        <p:tav tm="100000">
                                          <p:val>
                                            <p:strVal val="#ppt_x"/>
                                          </p:val>
                                        </p:tav>
                                      </p:tavLst>
                                    </p:anim>
                                    <p:anim calcmode="lin" valueType="num">
                                      <p:cBhvr additive="base">
                                        <p:cTn id="60" dur="1500" fill="hold"/>
                                        <p:tgtEl>
                                          <p:spTgt spid="301"/>
                                        </p:tgtEl>
                                        <p:attrNameLst>
                                          <p:attrName>ppt_y</p:attrName>
                                        </p:attrNameLst>
                                      </p:cBhvr>
                                      <p:tavLst>
                                        <p:tav tm="0">
                                          <p:val>
                                            <p:strVal val="1+#ppt_h/2"/>
                                          </p:val>
                                        </p:tav>
                                        <p:tav tm="100000">
                                          <p:val>
                                            <p:strVal val="#ppt_y"/>
                                          </p:val>
                                        </p:tav>
                                      </p:tavLst>
                                    </p:anim>
                                  </p:childTnLst>
                                </p:cTn>
                              </p:par>
                              <p:par>
                                <p:cTn id="61" presetID="2" presetClass="entr" presetSubtype="8" decel="100000" fill="hold" nodeType="withEffect">
                                  <p:stCondLst>
                                    <p:cond delay="40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1500" fill="hold"/>
                                        <p:tgtEl>
                                          <p:spTgt spid="2"/>
                                        </p:tgtEl>
                                        <p:attrNameLst>
                                          <p:attrName>ppt_x</p:attrName>
                                        </p:attrNameLst>
                                      </p:cBhvr>
                                      <p:tavLst>
                                        <p:tav tm="0">
                                          <p:val>
                                            <p:strVal val="0-#ppt_w/2"/>
                                          </p:val>
                                        </p:tav>
                                        <p:tav tm="100000">
                                          <p:val>
                                            <p:strVal val="#ppt_x"/>
                                          </p:val>
                                        </p:tav>
                                      </p:tavLst>
                                    </p:anim>
                                    <p:anim calcmode="lin" valueType="num">
                                      <p:cBhvr additive="base">
                                        <p:cTn id="64" dur="1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P spid="319" grpId="0" animBg="1"/>
      <p:bldP spid="3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25161B48-E143-4EBC-BFF1-6B8D638D328F}"/>
              </a:ext>
            </a:extLst>
          </p:cNvPr>
          <p:cNvSpPr>
            <a:spLocks/>
          </p:cNvSpPr>
          <p:nvPr/>
        </p:nvSpPr>
        <p:spPr bwMode="auto">
          <a:xfrm>
            <a:off x="1323406" y="-12939962"/>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6">
              <a:alpha val="88000"/>
            </a:schemeClr>
          </a:solidFill>
          <a:ln>
            <a:noFill/>
          </a:ln>
          <a:effectLst>
            <a:outerShdw blurRad="1003300" dist="38100" dir="10800000" algn="r" rotWithShape="0">
              <a:schemeClr val="accent1">
                <a:lumMod val="75000"/>
                <a:alpha val="46000"/>
              </a:schemeClr>
            </a:outerShdw>
          </a:effec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4" name="Freeform 6">
            <a:extLst>
              <a:ext uri="{FF2B5EF4-FFF2-40B4-BE49-F238E27FC236}">
                <a16:creationId xmlns:a16="http://schemas.microsoft.com/office/drawing/2014/main" id="{6A7B78FF-3275-4C5B-BDE2-12DFB2ABA146}"/>
              </a:ext>
            </a:extLst>
          </p:cNvPr>
          <p:cNvSpPr>
            <a:spLocks/>
          </p:cNvSpPr>
          <p:nvPr/>
        </p:nvSpPr>
        <p:spPr bwMode="auto">
          <a:xfrm>
            <a:off x="2354352" y="-12939962"/>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1">
              <a:alpha val="88000"/>
            </a:schemeClr>
          </a:solidFill>
          <a:ln>
            <a:noFill/>
          </a:ln>
          <a:effectLst>
            <a:outerShdw blurRad="1003300" dist="38100" dir="10800000" algn="r" rotWithShape="0">
              <a:schemeClr val="accent6">
                <a:lumMod val="75000"/>
                <a:alpha val="46000"/>
              </a:schemeClr>
            </a:outerShdw>
          </a:effec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7">
            <a:extLst>
              <a:ext uri="{FF2B5EF4-FFF2-40B4-BE49-F238E27FC236}">
                <a16:creationId xmlns:a16="http://schemas.microsoft.com/office/drawing/2014/main" id="{4A8DBF98-C339-48C5-B355-222A4D479FFA}"/>
              </a:ext>
            </a:extLst>
          </p:cNvPr>
          <p:cNvSpPr>
            <a:spLocks/>
          </p:cNvSpPr>
          <p:nvPr/>
        </p:nvSpPr>
        <p:spPr bwMode="auto">
          <a:xfrm>
            <a:off x="3385300" y="-12939962"/>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3">
              <a:alpha val="88000"/>
            </a:schemeClr>
          </a:solidFill>
          <a:ln>
            <a:noFill/>
          </a:ln>
          <a:effectLst>
            <a:outerShdw blurRad="1003300" dist="38100" dir="10800000" algn="r" rotWithShape="0">
              <a:schemeClr val="accent3">
                <a:lumMod val="75000"/>
                <a:alpha val="46000"/>
              </a:schemeClr>
            </a:outerShdw>
          </a:effec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8">
            <a:extLst>
              <a:ext uri="{FF2B5EF4-FFF2-40B4-BE49-F238E27FC236}">
                <a16:creationId xmlns:a16="http://schemas.microsoft.com/office/drawing/2014/main" id="{EB71E8AD-B9A0-4420-B6A1-AEFF6EEBDCD4}"/>
              </a:ext>
            </a:extLst>
          </p:cNvPr>
          <p:cNvSpPr>
            <a:spLocks/>
          </p:cNvSpPr>
          <p:nvPr/>
        </p:nvSpPr>
        <p:spPr bwMode="auto">
          <a:xfrm>
            <a:off x="4413866" y="-12939962"/>
            <a:ext cx="324284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4">
              <a:alpha val="88000"/>
            </a:schemeClr>
          </a:solidFill>
          <a:ln>
            <a:noFill/>
          </a:ln>
          <a:effectLst>
            <a:outerShdw blurRad="1003300" dist="38100" dir="10800000" algn="r" rotWithShape="0">
              <a:schemeClr val="accent4">
                <a:lumMod val="75000"/>
                <a:alpha val="46000"/>
              </a:schemeClr>
            </a:outerShdw>
          </a:effec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9">
            <a:extLst>
              <a:ext uri="{FF2B5EF4-FFF2-40B4-BE49-F238E27FC236}">
                <a16:creationId xmlns:a16="http://schemas.microsoft.com/office/drawing/2014/main" id="{2B8825E8-E06D-41F9-B7D6-48FA60163DB6}"/>
              </a:ext>
            </a:extLst>
          </p:cNvPr>
          <p:cNvSpPr>
            <a:spLocks/>
          </p:cNvSpPr>
          <p:nvPr/>
        </p:nvSpPr>
        <p:spPr bwMode="auto">
          <a:xfrm>
            <a:off x="5444812" y="-12939962"/>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5">
              <a:alpha val="88000"/>
            </a:schemeClr>
          </a:solidFill>
          <a:ln>
            <a:noFill/>
          </a:ln>
          <a:effectLst>
            <a:outerShdw blurRad="1003300" dist="38100" dir="10800000" algn="r" rotWithShape="0">
              <a:schemeClr val="accent5">
                <a:lumMod val="75000"/>
                <a:alpha val="46000"/>
              </a:schemeClr>
            </a:outerShdw>
          </a:effec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10">
            <a:extLst>
              <a:ext uri="{FF2B5EF4-FFF2-40B4-BE49-F238E27FC236}">
                <a16:creationId xmlns:a16="http://schemas.microsoft.com/office/drawing/2014/main" id="{66D2A690-DFF8-4FBE-A77B-D21F7C21D1F7}"/>
              </a:ext>
            </a:extLst>
          </p:cNvPr>
          <p:cNvSpPr>
            <a:spLocks/>
          </p:cNvSpPr>
          <p:nvPr/>
        </p:nvSpPr>
        <p:spPr bwMode="auto">
          <a:xfrm>
            <a:off x="6475760" y="-12939962"/>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accent2">
              <a:alpha val="88000"/>
            </a:schemeClr>
          </a:solidFill>
          <a:ln>
            <a:noFill/>
          </a:ln>
          <a:effectLst>
            <a:outerShdw blurRad="1003300" dist="38100" dir="10800000" algn="r" rotWithShape="0">
              <a:schemeClr val="accent2">
                <a:lumMod val="75000"/>
                <a:alpha val="46000"/>
              </a:schemeClr>
            </a:outerShdw>
          </a:effec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11">
            <a:extLst>
              <a:ext uri="{FF2B5EF4-FFF2-40B4-BE49-F238E27FC236}">
                <a16:creationId xmlns:a16="http://schemas.microsoft.com/office/drawing/2014/main" id="{6DEABF13-4BE5-4A4F-9C32-21976E748D7F}"/>
              </a:ext>
            </a:extLst>
          </p:cNvPr>
          <p:cNvSpPr>
            <a:spLocks/>
          </p:cNvSpPr>
          <p:nvPr/>
        </p:nvSpPr>
        <p:spPr bwMode="auto">
          <a:xfrm>
            <a:off x="7506706" y="-12939962"/>
            <a:ext cx="3240460" cy="20571321"/>
          </a:xfrm>
          <a:custGeom>
            <a:avLst/>
            <a:gdLst>
              <a:gd name="T0" fmla="*/ 913 w 2188"/>
              <a:gd name="T1" fmla="*/ 14034 h 14034"/>
              <a:gd name="T2" fmla="*/ 734 w 2188"/>
              <a:gd name="T3" fmla="*/ 13676 h 14034"/>
              <a:gd name="T4" fmla="*/ 373 w 2188"/>
              <a:gd name="T5" fmla="*/ 12854 h 14034"/>
              <a:gd name="T6" fmla="*/ 0 w 2188"/>
              <a:gd name="T7" fmla="*/ 11337 h 14034"/>
              <a:gd name="T8" fmla="*/ 376 w 2188"/>
              <a:gd name="T9" fmla="*/ 9820 h 14034"/>
              <a:gd name="T10" fmla="*/ 738 w 2188"/>
              <a:gd name="T11" fmla="*/ 8998 h 14034"/>
              <a:gd name="T12" fmla="*/ 1072 w 2188"/>
              <a:gd name="T13" fmla="*/ 8236 h 14034"/>
              <a:gd name="T14" fmla="*/ 1388 w 2188"/>
              <a:gd name="T15" fmla="*/ 7017 h 14034"/>
              <a:gd name="T16" fmla="*/ 1068 w 2188"/>
              <a:gd name="T17" fmla="*/ 5792 h 14034"/>
              <a:gd name="T18" fmla="*/ 735 w 2188"/>
              <a:gd name="T19" fmla="*/ 5037 h 14034"/>
              <a:gd name="T20" fmla="*/ 734 w 2188"/>
              <a:gd name="T21" fmla="*/ 5036 h 14034"/>
              <a:gd name="T22" fmla="*/ 373 w 2188"/>
              <a:gd name="T23" fmla="*/ 4214 h 14034"/>
              <a:gd name="T24" fmla="*/ 0 w 2188"/>
              <a:gd name="T25" fmla="*/ 2697 h 14034"/>
              <a:gd name="T26" fmla="*/ 376 w 2188"/>
              <a:gd name="T27" fmla="*/ 1180 h 14034"/>
              <a:gd name="T28" fmla="*/ 739 w 2188"/>
              <a:gd name="T29" fmla="*/ 357 h 14034"/>
              <a:gd name="T30" fmla="*/ 918 w 2188"/>
              <a:gd name="T31" fmla="*/ 0 h 14034"/>
              <a:gd name="T32" fmla="*/ 1633 w 2188"/>
              <a:gd name="T33" fmla="*/ 359 h 14034"/>
              <a:gd name="T34" fmla="*/ 1453 w 2188"/>
              <a:gd name="T35" fmla="*/ 717 h 14034"/>
              <a:gd name="T36" fmla="*/ 1118 w 2188"/>
              <a:gd name="T37" fmla="*/ 1478 h 14034"/>
              <a:gd name="T38" fmla="*/ 800 w 2188"/>
              <a:gd name="T39" fmla="*/ 2697 h 14034"/>
              <a:gd name="T40" fmla="*/ 1116 w 2188"/>
              <a:gd name="T41" fmla="*/ 3916 h 14034"/>
              <a:gd name="T42" fmla="*/ 1449 w 2188"/>
              <a:gd name="T43" fmla="*/ 4677 h 14034"/>
              <a:gd name="T44" fmla="*/ 1812 w 2188"/>
              <a:gd name="T45" fmla="*/ 5500 h 14034"/>
              <a:gd name="T46" fmla="*/ 2188 w 2188"/>
              <a:gd name="T47" fmla="*/ 7017 h 14034"/>
              <a:gd name="T48" fmla="*/ 1815 w 2188"/>
              <a:gd name="T49" fmla="*/ 8534 h 14034"/>
              <a:gd name="T50" fmla="*/ 1454 w 2188"/>
              <a:gd name="T51" fmla="*/ 9356 h 14034"/>
              <a:gd name="T52" fmla="*/ 1453 w 2188"/>
              <a:gd name="T53" fmla="*/ 9357 h 14034"/>
              <a:gd name="T54" fmla="*/ 1118 w 2188"/>
              <a:gd name="T55" fmla="*/ 10118 h 14034"/>
              <a:gd name="T56" fmla="*/ 800 w 2188"/>
              <a:gd name="T57" fmla="*/ 11337 h 14034"/>
              <a:gd name="T58" fmla="*/ 1116 w 2188"/>
              <a:gd name="T59" fmla="*/ 12556 h 14034"/>
              <a:gd name="T60" fmla="*/ 1450 w 2188"/>
              <a:gd name="T61" fmla="*/ 13318 h 14034"/>
              <a:gd name="T62" fmla="*/ 1628 w 2188"/>
              <a:gd name="T63" fmla="*/ 13676 h 14034"/>
              <a:gd name="T64" fmla="*/ 913 w 2188"/>
              <a:gd name="T65" fmla="*/ 14034 h 1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8" h="14034">
                <a:moveTo>
                  <a:pt x="913" y="14034"/>
                </a:moveTo>
                <a:cubicBezTo>
                  <a:pt x="734" y="13676"/>
                  <a:pt x="734" y="13676"/>
                  <a:pt x="734" y="13676"/>
                </a:cubicBezTo>
                <a:cubicBezTo>
                  <a:pt x="727" y="13661"/>
                  <a:pt x="551" y="13308"/>
                  <a:pt x="373" y="12854"/>
                </a:cubicBezTo>
                <a:cubicBezTo>
                  <a:pt x="126" y="12219"/>
                  <a:pt x="0" y="11709"/>
                  <a:pt x="0" y="11337"/>
                </a:cubicBezTo>
                <a:cubicBezTo>
                  <a:pt x="0" y="10965"/>
                  <a:pt x="126" y="10454"/>
                  <a:pt x="376" y="9820"/>
                </a:cubicBezTo>
                <a:cubicBezTo>
                  <a:pt x="553" y="9368"/>
                  <a:pt x="729" y="9017"/>
                  <a:pt x="738" y="8998"/>
                </a:cubicBezTo>
                <a:cubicBezTo>
                  <a:pt x="745" y="8984"/>
                  <a:pt x="910" y="8651"/>
                  <a:pt x="1072" y="8236"/>
                </a:cubicBezTo>
                <a:cubicBezTo>
                  <a:pt x="1276" y="7713"/>
                  <a:pt x="1388" y="7280"/>
                  <a:pt x="1388" y="7017"/>
                </a:cubicBezTo>
                <a:cubicBezTo>
                  <a:pt x="1388" y="6753"/>
                  <a:pt x="1274" y="6318"/>
                  <a:pt x="1068" y="5792"/>
                </a:cubicBezTo>
                <a:cubicBezTo>
                  <a:pt x="902" y="5371"/>
                  <a:pt x="736" y="5040"/>
                  <a:pt x="735" y="5037"/>
                </a:cubicBezTo>
                <a:cubicBezTo>
                  <a:pt x="734" y="5036"/>
                  <a:pt x="734" y="5036"/>
                  <a:pt x="734" y="5036"/>
                </a:cubicBezTo>
                <a:cubicBezTo>
                  <a:pt x="727" y="5021"/>
                  <a:pt x="551" y="4668"/>
                  <a:pt x="373" y="4214"/>
                </a:cubicBezTo>
                <a:cubicBezTo>
                  <a:pt x="126" y="3579"/>
                  <a:pt x="0" y="3069"/>
                  <a:pt x="0" y="2697"/>
                </a:cubicBezTo>
                <a:cubicBezTo>
                  <a:pt x="0" y="2325"/>
                  <a:pt x="126" y="1814"/>
                  <a:pt x="376" y="1180"/>
                </a:cubicBezTo>
                <a:cubicBezTo>
                  <a:pt x="554" y="725"/>
                  <a:pt x="731" y="372"/>
                  <a:pt x="739" y="357"/>
                </a:cubicBezTo>
                <a:cubicBezTo>
                  <a:pt x="918" y="0"/>
                  <a:pt x="918" y="0"/>
                  <a:pt x="918" y="0"/>
                </a:cubicBezTo>
                <a:cubicBezTo>
                  <a:pt x="1633" y="359"/>
                  <a:pt x="1633" y="359"/>
                  <a:pt x="1633" y="359"/>
                </a:cubicBezTo>
                <a:cubicBezTo>
                  <a:pt x="1453" y="717"/>
                  <a:pt x="1453" y="717"/>
                  <a:pt x="1453" y="717"/>
                </a:cubicBezTo>
                <a:cubicBezTo>
                  <a:pt x="1450" y="724"/>
                  <a:pt x="1282" y="1059"/>
                  <a:pt x="1118" y="1478"/>
                </a:cubicBezTo>
                <a:cubicBezTo>
                  <a:pt x="913" y="2001"/>
                  <a:pt x="800" y="2434"/>
                  <a:pt x="800" y="2697"/>
                </a:cubicBezTo>
                <a:cubicBezTo>
                  <a:pt x="800" y="2960"/>
                  <a:pt x="912" y="3393"/>
                  <a:pt x="1116" y="3916"/>
                </a:cubicBezTo>
                <a:cubicBezTo>
                  <a:pt x="1277" y="4329"/>
                  <a:pt x="1441" y="4660"/>
                  <a:pt x="1449" y="4677"/>
                </a:cubicBezTo>
                <a:cubicBezTo>
                  <a:pt x="1458" y="4695"/>
                  <a:pt x="1634" y="5047"/>
                  <a:pt x="1812" y="5500"/>
                </a:cubicBezTo>
                <a:cubicBezTo>
                  <a:pt x="2062" y="6134"/>
                  <a:pt x="2188" y="6645"/>
                  <a:pt x="2188" y="7017"/>
                </a:cubicBezTo>
                <a:cubicBezTo>
                  <a:pt x="2188" y="7389"/>
                  <a:pt x="2062" y="7899"/>
                  <a:pt x="1815" y="8534"/>
                </a:cubicBezTo>
                <a:cubicBezTo>
                  <a:pt x="1637" y="8988"/>
                  <a:pt x="1461" y="9341"/>
                  <a:pt x="1454" y="9356"/>
                </a:cubicBezTo>
                <a:cubicBezTo>
                  <a:pt x="1453" y="9357"/>
                  <a:pt x="1453" y="9357"/>
                  <a:pt x="1453" y="9357"/>
                </a:cubicBezTo>
                <a:cubicBezTo>
                  <a:pt x="1452" y="9360"/>
                  <a:pt x="1283" y="9697"/>
                  <a:pt x="1118" y="10118"/>
                </a:cubicBezTo>
                <a:cubicBezTo>
                  <a:pt x="913" y="10641"/>
                  <a:pt x="800" y="11074"/>
                  <a:pt x="800" y="11337"/>
                </a:cubicBezTo>
                <a:cubicBezTo>
                  <a:pt x="800" y="11600"/>
                  <a:pt x="912" y="12033"/>
                  <a:pt x="1116" y="12556"/>
                </a:cubicBezTo>
                <a:cubicBezTo>
                  <a:pt x="1281" y="12978"/>
                  <a:pt x="1448" y="13315"/>
                  <a:pt x="1450" y="13318"/>
                </a:cubicBezTo>
                <a:cubicBezTo>
                  <a:pt x="1628" y="13676"/>
                  <a:pt x="1628" y="13676"/>
                  <a:pt x="1628" y="13676"/>
                </a:cubicBezTo>
                <a:lnTo>
                  <a:pt x="913" y="14034"/>
                </a:lnTo>
                <a:close/>
              </a:path>
            </a:pathLst>
          </a:custGeom>
          <a:solidFill>
            <a:schemeClr val="tx1">
              <a:alpha val="88000"/>
            </a:schemeClr>
          </a:solidFill>
          <a:ln>
            <a:noFill/>
          </a:ln>
          <a:effectLst>
            <a:outerShdw blurRad="1003300" dist="38100" dir="10800000" algn="r" rotWithShape="0">
              <a:prstClr val="black">
                <a:alpha val="46000"/>
              </a:prstClr>
            </a:outerShdw>
          </a:effectLst>
        </p:spPr>
        <p:txBody>
          <a:bodyPr vert="horz" wrap="square" lIns="45714" tIns="22857" rIns="45714" bIns="22857" numCol="1" anchor="t" anchorCtr="0" compatLnSpc="1">
            <a:prstTxWarp prst="textNoShape">
              <a:avLst/>
            </a:prstTxWarp>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Shape 15">
            <a:extLst>
              <a:ext uri="{FF2B5EF4-FFF2-40B4-BE49-F238E27FC236}">
                <a16:creationId xmlns:a16="http://schemas.microsoft.com/office/drawing/2014/main" id="{B6299DE1-E738-4999-983A-1F8C4F7B5D13}"/>
              </a:ext>
            </a:extLst>
          </p:cNvPr>
          <p:cNvSpPr>
            <a:spLocks/>
          </p:cNvSpPr>
          <p:nvPr/>
        </p:nvSpPr>
        <p:spPr bwMode="auto">
          <a:xfrm>
            <a:off x="1067455" y="-1599545"/>
            <a:ext cx="10057091" cy="10057091"/>
          </a:xfrm>
          <a:custGeom>
            <a:avLst/>
            <a:gdLst>
              <a:gd name="connsiteX0" fmla="*/ 13827312 w 26775462"/>
              <a:gd name="connsiteY0" fmla="*/ 8800056 h 26775462"/>
              <a:gd name="connsiteX1" fmla="*/ 9929412 w 26775462"/>
              <a:gd name="connsiteY1" fmla="*/ 10480546 h 26775462"/>
              <a:gd name="connsiteX2" fmla="*/ 7723884 w 26775462"/>
              <a:gd name="connsiteY2" fmla="*/ 14217917 h 26775462"/>
              <a:gd name="connsiteX3" fmla="*/ 8503398 w 26775462"/>
              <a:gd name="connsiteY3" fmla="*/ 16634954 h 26775462"/>
              <a:gd name="connsiteX4" fmla="*/ 11129615 w 26775462"/>
              <a:gd name="connsiteY4" fmla="*/ 18053317 h 26775462"/>
              <a:gd name="connsiteX5" fmla="*/ 14618866 w 26775462"/>
              <a:gd name="connsiteY5" fmla="*/ 18724206 h 26775462"/>
              <a:gd name="connsiteX6" fmla="*/ 17495642 w 26775462"/>
              <a:gd name="connsiteY6" fmla="*/ 18145219 h 26775462"/>
              <a:gd name="connsiteX7" fmla="*/ 18890722 w 26775462"/>
              <a:gd name="connsiteY7" fmla="*/ 16120300 h 26775462"/>
              <a:gd name="connsiteX8" fmla="*/ 15741736 w 26775462"/>
              <a:gd name="connsiteY8" fmla="*/ 9389969 h 26775462"/>
              <a:gd name="connsiteX9" fmla="*/ 13827312 w 26775462"/>
              <a:gd name="connsiteY9" fmla="*/ 8800056 h 26775462"/>
              <a:gd name="connsiteX10" fmla="*/ 13387730 w 26775462"/>
              <a:gd name="connsiteY10" fmla="*/ 0 h 26775462"/>
              <a:gd name="connsiteX11" fmla="*/ 26775462 w 26775462"/>
              <a:gd name="connsiteY11" fmla="*/ 13387731 h 26775462"/>
              <a:gd name="connsiteX12" fmla="*/ 13387730 w 26775462"/>
              <a:gd name="connsiteY12" fmla="*/ 26775462 h 26775462"/>
              <a:gd name="connsiteX13" fmla="*/ 0 w 26775462"/>
              <a:gd name="connsiteY13" fmla="*/ 13387731 h 26775462"/>
              <a:gd name="connsiteX14" fmla="*/ 13387730 w 26775462"/>
              <a:gd name="connsiteY14" fmla="*/ 0 h 2677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75462" h="26775462">
                <a:moveTo>
                  <a:pt x="13827312" y="8800056"/>
                </a:moveTo>
                <a:cubicBezTo>
                  <a:pt x="12185173" y="8773713"/>
                  <a:pt x="10618640" y="9786969"/>
                  <a:pt x="9929412" y="10480546"/>
                </a:cubicBezTo>
                <a:cubicBezTo>
                  <a:pt x="9050913" y="11359747"/>
                  <a:pt x="7894016" y="12931281"/>
                  <a:pt x="7723884" y="14217917"/>
                </a:cubicBezTo>
                <a:cubicBezTo>
                  <a:pt x="7627992" y="15008278"/>
                  <a:pt x="7934229" y="16019207"/>
                  <a:pt x="8503398" y="16634954"/>
                </a:cubicBezTo>
                <a:cubicBezTo>
                  <a:pt x="9134433" y="17311970"/>
                  <a:pt x="10241836" y="17774546"/>
                  <a:pt x="11129615" y="18053317"/>
                </a:cubicBezTo>
                <a:cubicBezTo>
                  <a:pt x="11497719" y="18172790"/>
                  <a:pt x="13567142" y="18629240"/>
                  <a:pt x="14618866" y="18724206"/>
                </a:cubicBezTo>
                <a:cubicBezTo>
                  <a:pt x="15970641" y="18843679"/>
                  <a:pt x="17044019" y="18488322"/>
                  <a:pt x="17495642" y="18145219"/>
                </a:cubicBezTo>
                <a:cubicBezTo>
                  <a:pt x="18160702" y="17636692"/>
                  <a:pt x="18729870" y="16947423"/>
                  <a:pt x="18890722" y="16120300"/>
                </a:cubicBezTo>
                <a:cubicBezTo>
                  <a:pt x="19147468" y="14848981"/>
                  <a:pt x="18383422" y="11148372"/>
                  <a:pt x="15741736" y="9389969"/>
                </a:cubicBezTo>
                <a:cubicBezTo>
                  <a:pt x="15124041" y="8979854"/>
                  <a:pt x="14469888" y="8810364"/>
                  <a:pt x="13827312" y="8800056"/>
                </a:cubicBezTo>
                <a:close/>
                <a:moveTo>
                  <a:pt x="13387730" y="0"/>
                </a:moveTo>
                <a:cubicBezTo>
                  <a:pt x="20781570" y="0"/>
                  <a:pt x="26775462" y="5993891"/>
                  <a:pt x="26775462" y="13387731"/>
                </a:cubicBezTo>
                <a:cubicBezTo>
                  <a:pt x="26775462" y="20781572"/>
                  <a:pt x="20781570" y="26775462"/>
                  <a:pt x="13387730" y="26775462"/>
                </a:cubicBezTo>
                <a:cubicBezTo>
                  <a:pt x="5993890" y="26775462"/>
                  <a:pt x="0" y="20781572"/>
                  <a:pt x="0" y="13387731"/>
                </a:cubicBezTo>
                <a:cubicBezTo>
                  <a:pt x="0" y="5993891"/>
                  <a:pt x="5993890" y="0"/>
                  <a:pt x="13387730" y="0"/>
                </a:cubicBezTo>
                <a:close/>
              </a:path>
            </a:pathLst>
          </a:custGeom>
          <a:solidFill>
            <a:schemeClr val="bg1"/>
          </a:solidFill>
          <a:ln>
            <a:noFill/>
          </a:ln>
          <a:effectLst/>
        </p:spPr>
        <p:txBody>
          <a:bodyPr vert="horz" wrap="square" lIns="45714" tIns="22857" rIns="45714" bIns="22857" numCol="1" anchor="t" anchorCtr="0" compatLnSpc="1">
            <a:prstTxWarp prst="textNoShape">
              <a:avLst/>
            </a:prstTxWarp>
            <a:noAutofit/>
          </a:bodyP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1924D343-74B9-4B01-A5D1-93BDF3D8F88A}"/>
              </a:ext>
            </a:extLst>
          </p:cNvPr>
          <p:cNvSpPr txBox="1"/>
          <p:nvPr/>
        </p:nvSpPr>
        <p:spPr>
          <a:xfrm>
            <a:off x="4581806" y="2875075"/>
            <a:ext cx="3028393" cy="2215735"/>
          </a:xfrm>
          <a:prstGeom prst="rect">
            <a:avLst/>
          </a:prstGeom>
          <a:noFill/>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Thank</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You.</a:t>
            </a:r>
          </a:p>
        </p:txBody>
      </p:sp>
      <p:sp>
        <p:nvSpPr>
          <p:cNvPr id="19" name="TextBox 18">
            <a:extLst>
              <a:ext uri="{FF2B5EF4-FFF2-40B4-BE49-F238E27FC236}">
                <a16:creationId xmlns:a16="http://schemas.microsoft.com/office/drawing/2014/main" id="{6082093E-823A-4D05-87F9-E9A9E7E8AE22}"/>
              </a:ext>
            </a:extLst>
          </p:cNvPr>
          <p:cNvSpPr txBox="1"/>
          <p:nvPr/>
        </p:nvSpPr>
        <p:spPr>
          <a:xfrm>
            <a:off x="3810929" y="3875637"/>
            <a:ext cx="4570143" cy="507703"/>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2699"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Rectangle 29">
            <a:extLst>
              <a:ext uri="{FF2B5EF4-FFF2-40B4-BE49-F238E27FC236}">
                <a16:creationId xmlns:a16="http://schemas.microsoft.com/office/drawing/2014/main" id="{4E02EF6A-17CB-4418-AEF2-9517E14D542E}"/>
              </a:ext>
            </a:extLst>
          </p:cNvPr>
          <p:cNvSpPr/>
          <p:nvPr/>
        </p:nvSpPr>
        <p:spPr>
          <a:xfrm>
            <a:off x="9102449" y="3168079"/>
            <a:ext cx="184730" cy="830868"/>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endParaRPr kumimoji="0" lang="en-US" sz="4799" b="0" i="0" u="none" strike="noStrike" kern="1200" cap="none" spc="0" normalizeH="0" baseline="0" noProof="0" dirty="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5950945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grpId="0" nodeType="withEffect">
                                  <p:stCondLst>
                                    <p:cond delay="0"/>
                                  </p:stCondLst>
                                  <p:childTnLst>
                                    <p:animMotion origin="layout" path="M 8.33225E-8 2.77778E-6 L 8.33225E-8 1.84271 " pathEditMode="relative" rAng="0" ptsTypes="AA">
                                      <p:cBhvr>
                                        <p:cTn id="6" dur="5000" fill="hold"/>
                                        <p:tgtEl>
                                          <p:spTgt spid="3"/>
                                        </p:tgtEl>
                                        <p:attrNameLst>
                                          <p:attrName>ppt_x</p:attrName>
                                          <p:attrName>ppt_y</p:attrName>
                                        </p:attrNameLst>
                                      </p:cBhvr>
                                      <p:rCtr x="0" y="92130"/>
                                    </p:animMotion>
                                  </p:childTnLst>
                                </p:cTn>
                              </p:par>
                              <p:par>
                                <p:cTn id="7" presetID="42" presetClass="path" presetSubtype="0" repeatCount="indefinite" fill="hold" grpId="0" nodeType="withEffect">
                                  <p:stCondLst>
                                    <p:cond delay="100"/>
                                  </p:stCondLst>
                                  <p:childTnLst>
                                    <p:animMotion origin="layout" path="M -4.12316E-6 2.77778E-6 L -4.12316E-6 1.84271 " pathEditMode="relative" rAng="0" ptsTypes="AA">
                                      <p:cBhvr>
                                        <p:cTn id="8" dur="5000" fill="hold"/>
                                        <p:tgtEl>
                                          <p:spTgt spid="4"/>
                                        </p:tgtEl>
                                        <p:attrNameLst>
                                          <p:attrName>ppt_x</p:attrName>
                                          <p:attrName>ppt_y</p:attrName>
                                        </p:attrNameLst>
                                      </p:cBhvr>
                                      <p:rCtr x="0" y="92130"/>
                                    </p:animMotion>
                                  </p:childTnLst>
                                </p:cTn>
                              </p:par>
                              <p:par>
                                <p:cTn id="9" presetID="42" presetClass="path" presetSubtype="0" repeatCount="indefinite" fill="hold" grpId="0" nodeType="withEffect">
                                  <p:stCondLst>
                                    <p:cond delay="200"/>
                                  </p:stCondLst>
                                  <p:childTnLst>
                                    <p:animMotion origin="layout" path="M 1.47897E-6 2.77778E-6 L 1.47897E-6 1.84271 " pathEditMode="relative" rAng="0" ptsTypes="AA">
                                      <p:cBhvr>
                                        <p:cTn id="10" dur="5000" fill="hold"/>
                                        <p:tgtEl>
                                          <p:spTgt spid="5"/>
                                        </p:tgtEl>
                                        <p:attrNameLst>
                                          <p:attrName>ppt_x</p:attrName>
                                          <p:attrName>ppt_y</p:attrName>
                                        </p:attrNameLst>
                                      </p:cBhvr>
                                      <p:rCtr x="0" y="92130"/>
                                    </p:animMotion>
                                  </p:childTnLst>
                                </p:cTn>
                              </p:par>
                              <p:par>
                                <p:cTn id="11" presetID="42" presetClass="path" presetSubtype="0" repeatCount="indefinite" fill="hold" grpId="0" nodeType="withEffect">
                                  <p:stCondLst>
                                    <p:cond delay="300"/>
                                  </p:stCondLst>
                                  <p:childTnLst>
                                    <p:animMotion origin="layout" path="M 2.36818E-6 2.77778E-6 L 2.36818E-6 1.84271 " pathEditMode="relative" rAng="0" ptsTypes="AA">
                                      <p:cBhvr>
                                        <p:cTn id="12" dur="5000" fill="hold"/>
                                        <p:tgtEl>
                                          <p:spTgt spid="6"/>
                                        </p:tgtEl>
                                        <p:attrNameLst>
                                          <p:attrName>ppt_x</p:attrName>
                                          <p:attrName>ppt_y</p:attrName>
                                        </p:attrNameLst>
                                      </p:cBhvr>
                                      <p:rCtr x="0" y="92130"/>
                                    </p:animMotion>
                                  </p:childTnLst>
                                </p:cTn>
                              </p:par>
                              <p:par>
                                <p:cTn id="13" presetID="42" presetClass="path" presetSubtype="0" repeatCount="indefinite" fill="hold" grpId="0" nodeType="withEffect">
                                  <p:stCondLst>
                                    <p:cond delay="400"/>
                                  </p:stCondLst>
                                  <p:childTnLst>
                                    <p:animMotion origin="layout" path="M 3.25739E-6 2.77778E-6 L 3.25739E-6 1.84271 " pathEditMode="relative" rAng="0" ptsTypes="AA">
                                      <p:cBhvr>
                                        <p:cTn id="14" dur="5000" fill="hold"/>
                                        <p:tgtEl>
                                          <p:spTgt spid="7"/>
                                        </p:tgtEl>
                                        <p:attrNameLst>
                                          <p:attrName>ppt_x</p:attrName>
                                          <p:attrName>ppt_y</p:attrName>
                                        </p:attrNameLst>
                                      </p:cBhvr>
                                      <p:rCtr x="0" y="92130"/>
                                    </p:animMotion>
                                  </p:childTnLst>
                                </p:cTn>
                              </p:par>
                              <p:par>
                                <p:cTn id="15" presetID="42" presetClass="path" presetSubtype="0" repeatCount="indefinite" fill="hold" grpId="0" nodeType="withEffect">
                                  <p:stCondLst>
                                    <p:cond delay="500"/>
                                  </p:stCondLst>
                                  <p:childTnLst>
                                    <p:animMotion origin="layout" path="M -1.14048E-6 2.77778E-6 L -1.14048E-6 1.84271 " pathEditMode="relative" rAng="0" ptsTypes="AA">
                                      <p:cBhvr>
                                        <p:cTn id="16" dur="5000" fill="hold"/>
                                        <p:tgtEl>
                                          <p:spTgt spid="8"/>
                                        </p:tgtEl>
                                        <p:attrNameLst>
                                          <p:attrName>ppt_x</p:attrName>
                                          <p:attrName>ppt_y</p:attrName>
                                        </p:attrNameLst>
                                      </p:cBhvr>
                                      <p:rCtr x="0" y="92130"/>
                                    </p:animMotion>
                                  </p:childTnLst>
                                </p:cTn>
                              </p:par>
                              <p:par>
                                <p:cTn id="17" presetID="42" presetClass="path" presetSubtype="0" repeatCount="indefinite" fill="hold" grpId="0" nodeType="withEffect">
                                  <p:stCondLst>
                                    <p:cond delay="600"/>
                                  </p:stCondLst>
                                  <p:childTnLst>
                                    <p:animMotion origin="layout" path="M 4.65304E-6 2.77778E-6 L 4.65304E-6 1.84271 " pathEditMode="relative" rAng="0" ptsTypes="AA">
                                      <p:cBhvr>
                                        <p:cTn id="18" dur="5000" fill="hold"/>
                                        <p:tgtEl>
                                          <p:spTgt spid="9"/>
                                        </p:tgtEl>
                                        <p:attrNameLst>
                                          <p:attrName>ppt_x</p:attrName>
                                          <p:attrName>ppt_y</p:attrName>
                                        </p:attrNameLst>
                                      </p:cBhvr>
                                      <p:rCtr x="0" y="92130"/>
                                    </p:animMotion>
                                  </p:childTnLst>
                                </p:cTn>
                              </p:par>
                              <p:par>
                                <p:cTn id="19" presetID="8" presetClass="emph" presetSubtype="0" repeatCount="indefinite" fill="hold" grpId="0" nodeType="withEffect">
                                  <p:stCondLst>
                                    <p:cond delay="600"/>
                                  </p:stCondLst>
                                  <p:childTnLst>
                                    <p:animRot by="21600000">
                                      <p:cBhvr>
                                        <p:cTn id="20" dur="10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C2AE1-BF98-4255-9DB4-9F13D0FF27E3}"/>
              </a:ext>
            </a:extLst>
          </p:cNvPr>
          <p:cNvGrpSpPr/>
          <p:nvPr/>
        </p:nvGrpSpPr>
        <p:grpSpPr>
          <a:xfrm>
            <a:off x="4645770" y="-767104"/>
            <a:ext cx="2523546" cy="2461526"/>
            <a:chOff x="10038098" y="4270601"/>
            <a:chExt cx="4310979" cy="4302189"/>
          </a:xfrm>
        </p:grpSpPr>
        <p:grpSp>
          <p:nvGrpSpPr>
            <p:cNvPr id="59" name="Group 58">
              <a:extLst>
                <a:ext uri="{FF2B5EF4-FFF2-40B4-BE49-F238E27FC236}">
                  <a16:creationId xmlns:a16="http://schemas.microsoft.com/office/drawing/2014/main" id="{692562D6-E85A-41C6-9250-4F1816703032}"/>
                </a:ext>
              </a:extLst>
            </p:cNvPr>
            <p:cNvGrpSpPr/>
            <p:nvPr/>
          </p:nvGrpSpPr>
          <p:grpSpPr>
            <a:xfrm>
              <a:off x="10038098" y="4270601"/>
              <a:ext cx="4310979" cy="2176974"/>
              <a:chOff x="6642992" y="4270601"/>
              <a:chExt cx="4310979" cy="2176974"/>
            </a:xfrm>
          </p:grpSpPr>
          <p:pic>
            <p:nvPicPr>
              <p:cNvPr id="63" name="Graphic 62">
                <a:extLst>
                  <a:ext uri="{FF2B5EF4-FFF2-40B4-BE49-F238E27FC236}">
                    <a16:creationId xmlns:a16="http://schemas.microsoft.com/office/drawing/2014/main" id="{4AEAAE7E-6E13-4BEA-A5E1-4B0AF2B2B5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64" name="Graphic 63">
                <a:extLst>
                  <a:ext uri="{FF2B5EF4-FFF2-40B4-BE49-F238E27FC236}">
                    <a16:creationId xmlns:a16="http://schemas.microsoft.com/office/drawing/2014/main" id="{ACB10BFE-87E6-4820-BFC3-C792FFD2CF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nvGrpSpPr>
            <p:cNvPr id="60" name="Group 59">
              <a:extLst>
                <a:ext uri="{FF2B5EF4-FFF2-40B4-BE49-F238E27FC236}">
                  <a16:creationId xmlns:a16="http://schemas.microsoft.com/office/drawing/2014/main" id="{0B2AEDC6-340F-44A3-B5FE-2A7170DFDFE3}"/>
                </a:ext>
              </a:extLst>
            </p:cNvPr>
            <p:cNvGrpSpPr/>
            <p:nvPr/>
          </p:nvGrpSpPr>
          <p:grpSpPr>
            <a:xfrm flipV="1">
              <a:off x="10038098" y="6395816"/>
              <a:ext cx="4310979" cy="2176974"/>
              <a:chOff x="6642992" y="4270601"/>
              <a:chExt cx="4310979" cy="2176974"/>
            </a:xfrm>
          </p:grpSpPr>
          <p:pic>
            <p:nvPicPr>
              <p:cNvPr id="61" name="Graphic 60">
                <a:extLst>
                  <a:ext uri="{FF2B5EF4-FFF2-40B4-BE49-F238E27FC236}">
                    <a16:creationId xmlns:a16="http://schemas.microsoft.com/office/drawing/2014/main" id="{7651053B-C014-4D33-9F6A-0C923325D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62" name="Graphic 61">
                <a:extLst>
                  <a:ext uri="{FF2B5EF4-FFF2-40B4-BE49-F238E27FC236}">
                    <a16:creationId xmlns:a16="http://schemas.microsoft.com/office/drawing/2014/main" id="{D4ADF146-ADED-4615-9A2D-347B6F2ED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grpSp>
        <p:nvGrpSpPr>
          <p:cNvPr id="232" name="Group 231">
            <a:extLst>
              <a:ext uri="{FF2B5EF4-FFF2-40B4-BE49-F238E27FC236}">
                <a16:creationId xmlns:a16="http://schemas.microsoft.com/office/drawing/2014/main" id="{18FACF9B-F885-4AB0-B315-36A2894EF673}"/>
              </a:ext>
            </a:extLst>
          </p:cNvPr>
          <p:cNvGrpSpPr/>
          <p:nvPr/>
        </p:nvGrpSpPr>
        <p:grpSpPr>
          <a:xfrm>
            <a:off x="-14006682" y="-3230757"/>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sp>
        <p:nvSpPr>
          <p:cNvPr id="65" name="TextBox 64">
            <a:extLst>
              <a:ext uri="{FF2B5EF4-FFF2-40B4-BE49-F238E27FC236}">
                <a16:creationId xmlns:a16="http://schemas.microsoft.com/office/drawing/2014/main" id="{7CE0942A-6529-401A-83BC-542F5B2E136E}"/>
              </a:ext>
            </a:extLst>
          </p:cNvPr>
          <p:cNvSpPr txBox="1"/>
          <p:nvPr/>
        </p:nvSpPr>
        <p:spPr>
          <a:xfrm>
            <a:off x="395202" y="2202239"/>
            <a:ext cx="8988409" cy="3785652"/>
          </a:xfrm>
          <a:prstGeom prst="rect">
            <a:avLst/>
          </a:prstGeom>
          <a:noFill/>
        </p:spPr>
        <p:txBody>
          <a:bodyPr wrap="square" rtlCol="0">
            <a:spAutoFit/>
          </a:bodyPr>
          <a:lstStyle/>
          <a:p>
            <a:pPr lvl="0">
              <a:defRPr/>
            </a:pPr>
            <a:r>
              <a:rPr lang="en-US" sz="2400" b="1" dirty="0">
                <a:solidFill>
                  <a:srgbClr val="FFFFFF"/>
                </a:solidFill>
                <a:latin typeface="Century Gothic" panose="020B0502020202020204" pitchFamily="34" charset="0"/>
                <a:ea typeface="+mn-lt"/>
                <a:cs typeface="Calibri" panose="020F0502020204030204"/>
              </a:rPr>
              <a:t>The topic of our minor project is face mask detector. In this project we have used OpenCV, </a:t>
            </a:r>
            <a:r>
              <a:rPr lang="en-US" sz="2400" b="1" dirty="0" err="1">
                <a:solidFill>
                  <a:srgbClr val="FFFFFF"/>
                </a:solidFill>
                <a:latin typeface="Century Gothic" panose="020B0502020202020204" pitchFamily="34" charset="0"/>
                <a:ea typeface="+mn-lt"/>
                <a:cs typeface="Calibri" panose="020F0502020204030204"/>
              </a:rPr>
              <a:t>Keras</a:t>
            </a:r>
            <a:r>
              <a:rPr lang="en-US" sz="2400" b="1" dirty="0">
                <a:solidFill>
                  <a:srgbClr val="FFFFFF"/>
                </a:solidFill>
                <a:latin typeface="Century Gothic" panose="020B0502020202020204" pitchFamily="34" charset="0"/>
                <a:ea typeface="+mn-lt"/>
                <a:cs typeface="Calibri" panose="020F0502020204030204"/>
              </a:rPr>
              <a:t>/TensorFlow, and Deep Learning. We introduce a mask face detection model that is based on computer vision and deep learning. The proposed model can be integrated with surveillance cameras to impede the COVID-19 transmission by allowing the detection of people who are wearing masks not wearing face masks. The model is integration between deep learning and classical machine learning techniques with OpenCV, tensor flow and </a:t>
            </a:r>
            <a:r>
              <a:rPr lang="en-US" sz="2400" b="1" dirty="0" err="1">
                <a:solidFill>
                  <a:srgbClr val="FFFFFF"/>
                </a:solidFill>
                <a:latin typeface="Century Gothic" panose="020B0502020202020204" pitchFamily="34" charset="0"/>
                <a:ea typeface="+mn-lt"/>
                <a:cs typeface="Calibri" panose="020F0502020204030204"/>
              </a:rPr>
              <a:t>keras</a:t>
            </a:r>
            <a:r>
              <a:rPr lang="en-US" sz="2400" b="1" dirty="0">
                <a:solidFill>
                  <a:srgbClr val="FFFFFF"/>
                </a:solidFill>
                <a:latin typeface="Century Gothic" panose="020B0502020202020204" pitchFamily="34" charset="0"/>
                <a:ea typeface="+mn-lt"/>
                <a:cs typeface="Calibri" panose="020F0502020204030204"/>
              </a:rPr>
              <a:t>. </a:t>
            </a:r>
          </a:p>
        </p:txBody>
      </p:sp>
      <p:sp>
        <p:nvSpPr>
          <p:cNvPr id="2" name="Google Shape;997;p48">
            <a:extLst>
              <a:ext uri="{FF2B5EF4-FFF2-40B4-BE49-F238E27FC236}">
                <a16:creationId xmlns:a16="http://schemas.microsoft.com/office/drawing/2014/main" id="{6235FF76-D110-4B89-9E14-C80A526DBCD9}"/>
              </a:ext>
            </a:extLst>
          </p:cNvPr>
          <p:cNvSpPr/>
          <p:nvPr/>
        </p:nvSpPr>
        <p:spPr>
          <a:xfrm>
            <a:off x="4263031" y="246530"/>
            <a:ext cx="3314177" cy="651046"/>
          </a:xfrm>
          <a:prstGeom prst="roundRect">
            <a:avLst>
              <a:gd name="adj" fmla="val 16667"/>
            </a:avLst>
          </a:prstGeom>
          <a:solidFill>
            <a:schemeClr val="bg1">
              <a:alpha val="4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3" name="TextBox 252">
            <a:extLst>
              <a:ext uri="{FF2B5EF4-FFF2-40B4-BE49-F238E27FC236}">
                <a16:creationId xmlns:a16="http://schemas.microsoft.com/office/drawing/2014/main" id="{B563CFE1-A85F-4E5B-A456-C83245926ABB}"/>
              </a:ext>
            </a:extLst>
          </p:cNvPr>
          <p:cNvSpPr txBox="1"/>
          <p:nvPr/>
        </p:nvSpPr>
        <p:spPr>
          <a:xfrm>
            <a:off x="4369544" y="301303"/>
            <a:ext cx="3101152" cy="507703"/>
          </a:xfrm>
          <a:prstGeom prst="rect">
            <a:avLst/>
          </a:prstGeom>
          <a:noFill/>
        </p:spPr>
        <p:txBody>
          <a:bodyPr wrap="square" rtlCol="0">
            <a:spAutoFit/>
          </a:bodyPr>
          <a:lstStyle/>
          <a:p>
            <a:pPr lvl="0" algn="ctr" defTabSz="228554">
              <a:defRPr/>
            </a:pPr>
            <a:r>
              <a:rPr lang="en-US" sz="2699" b="1" dirty="0">
                <a:solidFill>
                  <a:srgbClr val="FFFFFF"/>
                </a:solidFill>
                <a:latin typeface="Century Gothic"/>
              </a:rPr>
              <a:t>Introduction</a:t>
            </a:r>
            <a:endParaRPr kumimoji="0" lang="en-US" sz="2699" b="1" i="0" u="none" strike="noStrike" kern="1200" cap="none" spc="0" normalizeH="0" baseline="0" noProof="0" dirty="0">
              <a:ln>
                <a:noFill/>
              </a:ln>
              <a:solidFill>
                <a:srgbClr val="FFFFFF"/>
              </a:solidFill>
              <a:effectLst/>
              <a:uLnTx/>
              <a:uFillTx/>
              <a:latin typeface="Century Gothic"/>
              <a:ea typeface="+mn-ea"/>
              <a:cs typeface="+mn-cs"/>
            </a:endParaRPr>
          </a:p>
        </p:txBody>
      </p:sp>
      <p:pic>
        <p:nvPicPr>
          <p:cNvPr id="1028" name="Picture 4">
            <a:extLst>
              <a:ext uri="{FF2B5EF4-FFF2-40B4-BE49-F238E27FC236}">
                <a16:creationId xmlns:a16="http://schemas.microsoft.com/office/drawing/2014/main" id="{0FBC1978-F6F8-EF71-2496-AF796567D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5940" y="1869622"/>
            <a:ext cx="1303862" cy="16064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90600EF-6C87-4823-21A6-3837EC3733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8552" y="5261034"/>
            <a:ext cx="1059084" cy="105908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ensorFlow Logo PNG Vector (SVG) Free Download">
            <a:extLst>
              <a:ext uri="{FF2B5EF4-FFF2-40B4-BE49-F238E27FC236}">
                <a16:creationId xmlns:a16="http://schemas.microsoft.com/office/drawing/2014/main" id="{E7F0A6CF-A404-B971-B321-84894F590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90564" y="3700566"/>
            <a:ext cx="1197879" cy="13359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14A3DE6-98F1-CFC3-80DE-AA726B9CED1A}"/>
              </a:ext>
            </a:extLst>
          </p:cNvPr>
          <p:cNvSpPr>
            <a:spLocks noGrp="1"/>
          </p:cNvSpPr>
          <p:nvPr>
            <p:ph type="sldNum" sz="quarter" idx="12"/>
          </p:nvPr>
        </p:nvSpPr>
        <p:spPr/>
        <p:txBody>
          <a:bodyPr/>
          <a:lstStyle/>
          <a:p>
            <a:fld id="{139CAB82-1D9E-49F4-BB2D-91C16DEC60C0}" type="slidenum">
              <a:rPr lang="en-US" smtClean="0"/>
              <a:t>2</a:t>
            </a:fld>
            <a:endParaRPr lang="en-US"/>
          </a:p>
        </p:txBody>
      </p:sp>
    </p:spTree>
    <p:extLst>
      <p:ext uri="{BB962C8B-B14F-4D97-AF65-F5344CB8AC3E}">
        <p14:creationId xmlns:p14="http://schemas.microsoft.com/office/powerpoint/2010/main" val="37843011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1500" fill="hold"/>
                                        <p:tgtEl>
                                          <p:spTgt spid="65"/>
                                        </p:tgtEl>
                                        <p:attrNameLst>
                                          <p:attrName>ppt_x</p:attrName>
                                        </p:attrNameLst>
                                      </p:cBhvr>
                                      <p:tavLst>
                                        <p:tav tm="0">
                                          <p:val>
                                            <p:strVal val="1+#ppt_w/2"/>
                                          </p:val>
                                        </p:tav>
                                        <p:tav tm="100000">
                                          <p:val>
                                            <p:strVal val="#ppt_x"/>
                                          </p:val>
                                        </p:tav>
                                      </p:tavLst>
                                    </p:anim>
                                    <p:anim calcmode="lin" valueType="num">
                                      <p:cBhvr additive="base">
                                        <p:cTn id="14" dur="1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5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C2AE1-BF98-4255-9DB4-9F13D0FF27E3}"/>
              </a:ext>
            </a:extLst>
          </p:cNvPr>
          <p:cNvGrpSpPr/>
          <p:nvPr/>
        </p:nvGrpSpPr>
        <p:grpSpPr>
          <a:xfrm>
            <a:off x="4645770" y="-767104"/>
            <a:ext cx="2523546" cy="2461526"/>
            <a:chOff x="10038098" y="4270601"/>
            <a:chExt cx="4310979" cy="4302189"/>
          </a:xfrm>
        </p:grpSpPr>
        <p:grpSp>
          <p:nvGrpSpPr>
            <p:cNvPr id="59" name="Group 58">
              <a:extLst>
                <a:ext uri="{FF2B5EF4-FFF2-40B4-BE49-F238E27FC236}">
                  <a16:creationId xmlns:a16="http://schemas.microsoft.com/office/drawing/2014/main" id="{692562D6-E85A-41C6-9250-4F1816703032}"/>
                </a:ext>
              </a:extLst>
            </p:cNvPr>
            <p:cNvGrpSpPr/>
            <p:nvPr/>
          </p:nvGrpSpPr>
          <p:grpSpPr>
            <a:xfrm>
              <a:off x="10038098" y="4270601"/>
              <a:ext cx="4310979" cy="2176974"/>
              <a:chOff x="6642992" y="4270601"/>
              <a:chExt cx="4310979" cy="2176974"/>
            </a:xfrm>
          </p:grpSpPr>
          <p:pic>
            <p:nvPicPr>
              <p:cNvPr id="63" name="Graphic 62">
                <a:extLst>
                  <a:ext uri="{FF2B5EF4-FFF2-40B4-BE49-F238E27FC236}">
                    <a16:creationId xmlns:a16="http://schemas.microsoft.com/office/drawing/2014/main" id="{4AEAAE7E-6E13-4BEA-A5E1-4B0AF2B2B5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64" name="Graphic 63">
                <a:extLst>
                  <a:ext uri="{FF2B5EF4-FFF2-40B4-BE49-F238E27FC236}">
                    <a16:creationId xmlns:a16="http://schemas.microsoft.com/office/drawing/2014/main" id="{ACB10BFE-87E6-4820-BFC3-C792FFD2CF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nvGrpSpPr>
            <p:cNvPr id="60" name="Group 59">
              <a:extLst>
                <a:ext uri="{FF2B5EF4-FFF2-40B4-BE49-F238E27FC236}">
                  <a16:creationId xmlns:a16="http://schemas.microsoft.com/office/drawing/2014/main" id="{0B2AEDC6-340F-44A3-B5FE-2A7170DFDFE3}"/>
                </a:ext>
              </a:extLst>
            </p:cNvPr>
            <p:cNvGrpSpPr/>
            <p:nvPr/>
          </p:nvGrpSpPr>
          <p:grpSpPr>
            <a:xfrm flipV="1">
              <a:off x="10038098" y="6395816"/>
              <a:ext cx="4310979" cy="2176974"/>
              <a:chOff x="6642992" y="4270601"/>
              <a:chExt cx="4310979" cy="2176974"/>
            </a:xfrm>
          </p:grpSpPr>
          <p:pic>
            <p:nvPicPr>
              <p:cNvPr id="61" name="Graphic 60">
                <a:extLst>
                  <a:ext uri="{FF2B5EF4-FFF2-40B4-BE49-F238E27FC236}">
                    <a16:creationId xmlns:a16="http://schemas.microsoft.com/office/drawing/2014/main" id="{7651053B-C014-4D33-9F6A-0C923325D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62" name="Graphic 61">
                <a:extLst>
                  <a:ext uri="{FF2B5EF4-FFF2-40B4-BE49-F238E27FC236}">
                    <a16:creationId xmlns:a16="http://schemas.microsoft.com/office/drawing/2014/main" id="{D4ADF146-ADED-4615-9A2D-347B6F2ED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grpSp>
        <p:nvGrpSpPr>
          <p:cNvPr id="232" name="Group 231">
            <a:extLst>
              <a:ext uri="{FF2B5EF4-FFF2-40B4-BE49-F238E27FC236}">
                <a16:creationId xmlns:a16="http://schemas.microsoft.com/office/drawing/2014/main" id="{18FACF9B-F885-4AB0-B315-36A2894EF673}"/>
              </a:ext>
            </a:extLst>
          </p:cNvPr>
          <p:cNvGrpSpPr/>
          <p:nvPr/>
        </p:nvGrpSpPr>
        <p:grpSpPr>
          <a:xfrm>
            <a:off x="-14006682" y="-3230757"/>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sp>
        <p:nvSpPr>
          <p:cNvPr id="65" name="TextBox 64">
            <a:extLst>
              <a:ext uri="{FF2B5EF4-FFF2-40B4-BE49-F238E27FC236}">
                <a16:creationId xmlns:a16="http://schemas.microsoft.com/office/drawing/2014/main" id="{7CE0942A-6529-401A-83BC-542F5B2E136E}"/>
              </a:ext>
            </a:extLst>
          </p:cNvPr>
          <p:cNvSpPr txBox="1"/>
          <p:nvPr/>
        </p:nvSpPr>
        <p:spPr>
          <a:xfrm>
            <a:off x="2620925" y="2172557"/>
            <a:ext cx="6248101" cy="2308324"/>
          </a:xfrm>
          <a:prstGeom prst="rect">
            <a:avLst/>
          </a:prstGeom>
          <a:noFill/>
        </p:spPr>
        <p:txBody>
          <a:bodyPr wrap="square" rtlCol="0">
            <a:spAutoFit/>
          </a:bodyPr>
          <a:lstStyle/>
          <a:p>
            <a:pPr lvl="0">
              <a:defRPr/>
            </a:pPr>
            <a:r>
              <a:rPr lang="en-US" sz="2400" b="1" dirty="0">
                <a:solidFill>
                  <a:srgbClr val="FFFFFF"/>
                </a:solidFill>
                <a:latin typeface="Century Gothic" panose="020B0502020202020204" pitchFamily="34" charset="0"/>
                <a:ea typeface="+mn-lt"/>
                <a:cs typeface="Calibri" panose="020F0502020204030204"/>
              </a:rPr>
              <a:t>1.Python</a:t>
            </a:r>
          </a:p>
          <a:p>
            <a:pPr lvl="0">
              <a:defRPr/>
            </a:pPr>
            <a:r>
              <a:rPr lang="en-US" sz="2400" b="1" dirty="0">
                <a:solidFill>
                  <a:srgbClr val="FFFFFF"/>
                </a:solidFill>
                <a:latin typeface="Century Gothic" panose="020B0502020202020204" pitchFamily="34" charset="0"/>
                <a:ea typeface="+mn-lt"/>
                <a:cs typeface="Calibri" panose="020F0502020204030204"/>
              </a:rPr>
              <a:t>2.VS Code</a:t>
            </a:r>
          </a:p>
          <a:p>
            <a:pPr lvl="0">
              <a:defRPr/>
            </a:pPr>
            <a:r>
              <a:rPr lang="en-US" sz="2400" b="1" dirty="0">
                <a:solidFill>
                  <a:srgbClr val="FFFFFF"/>
                </a:solidFill>
                <a:latin typeface="Century Gothic" panose="020B0502020202020204" pitchFamily="34" charset="0"/>
                <a:ea typeface="+mn-lt"/>
                <a:cs typeface="Calibri" panose="020F0502020204030204"/>
              </a:rPr>
              <a:t>3.Keras</a:t>
            </a:r>
          </a:p>
          <a:p>
            <a:pPr lvl="0">
              <a:defRPr/>
            </a:pPr>
            <a:r>
              <a:rPr lang="en-US" sz="2400" b="1" dirty="0">
                <a:solidFill>
                  <a:srgbClr val="FFFFFF"/>
                </a:solidFill>
                <a:latin typeface="Century Gothic" panose="020B0502020202020204" pitchFamily="34" charset="0"/>
                <a:ea typeface="+mn-lt"/>
                <a:cs typeface="Calibri" panose="020F0502020204030204"/>
              </a:rPr>
              <a:t>4.Tensorflow</a:t>
            </a:r>
          </a:p>
          <a:p>
            <a:pPr lvl="0">
              <a:defRPr/>
            </a:pPr>
            <a:r>
              <a:rPr lang="en-US" sz="2400" b="1" dirty="0">
                <a:solidFill>
                  <a:srgbClr val="FFFFFF"/>
                </a:solidFill>
                <a:latin typeface="Century Gothic" panose="020B0502020202020204" pitchFamily="34" charset="0"/>
                <a:ea typeface="+mn-lt"/>
                <a:cs typeface="Calibri" panose="020F0502020204030204"/>
              </a:rPr>
              <a:t>5. Convolutional neural network(CNN)</a:t>
            </a:r>
          </a:p>
          <a:p>
            <a:pPr lvl="0">
              <a:defRPr/>
            </a:pPr>
            <a:r>
              <a:rPr lang="en-US" sz="2400" b="1" dirty="0">
                <a:solidFill>
                  <a:srgbClr val="FFFFFF"/>
                </a:solidFill>
                <a:latin typeface="Century Gothic" panose="020B0502020202020204" pitchFamily="34" charset="0"/>
                <a:ea typeface="+mn-lt"/>
                <a:cs typeface="Calibri" panose="020F0502020204030204"/>
              </a:rPr>
              <a:t>6. Deep learning</a:t>
            </a:r>
          </a:p>
        </p:txBody>
      </p:sp>
      <p:sp>
        <p:nvSpPr>
          <p:cNvPr id="2" name="Google Shape;997;p48">
            <a:extLst>
              <a:ext uri="{FF2B5EF4-FFF2-40B4-BE49-F238E27FC236}">
                <a16:creationId xmlns:a16="http://schemas.microsoft.com/office/drawing/2014/main" id="{6235FF76-D110-4B89-9E14-C80A526DBCD9}"/>
              </a:ext>
            </a:extLst>
          </p:cNvPr>
          <p:cNvSpPr/>
          <p:nvPr/>
        </p:nvSpPr>
        <p:spPr>
          <a:xfrm>
            <a:off x="4369543" y="134712"/>
            <a:ext cx="3362346" cy="975954"/>
          </a:xfrm>
          <a:prstGeom prst="roundRect">
            <a:avLst>
              <a:gd name="adj" fmla="val 16667"/>
            </a:avLst>
          </a:prstGeom>
          <a:solidFill>
            <a:schemeClr val="bg1">
              <a:alpha val="4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3" name="TextBox 252">
            <a:extLst>
              <a:ext uri="{FF2B5EF4-FFF2-40B4-BE49-F238E27FC236}">
                <a16:creationId xmlns:a16="http://schemas.microsoft.com/office/drawing/2014/main" id="{B563CFE1-A85F-4E5B-A456-C83245926ABB}"/>
              </a:ext>
            </a:extLst>
          </p:cNvPr>
          <p:cNvSpPr txBox="1"/>
          <p:nvPr/>
        </p:nvSpPr>
        <p:spPr>
          <a:xfrm>
            <a:off x="4369543" y="140313"/>
            <a:ext cx="3101152" cy="923073"/>
          </a:xfrm>
          <a:prstGeom prst="rect">
            <a:avLst/>
          </a:prstGeom>
          <a:noFill/>
        </p:spPr>
        <p:txBody>
          <a:bodyPr wrap="square" rtlCol="0">
            <a:spAutoFit/>
          </a:bodyPr>
          <a:lstStyle/>
          <a:p>
            <a:pPr lvl="0" algn="ctr" defTabSz="228554">
              <a:defRPr/>
            </a:pPr>
            <a:r>
              <a:rPr lang="en-US" sz="2699" b="1" dirty="0">
                <a:solidFill>
                  <a:srgbClr val="FFFFFF"/>
                </a:solidFill>
                <a:latin typeface="Century Gothic"/>
              </a:rPr>
              <a:t>Tools And Technology</a:t>
            </a:r>
            <a:endParaRPr kumimoji="0" lang="en-US" sz="2699" b="1" i="0" u="none" strike="noStrike" kern="1200" cap="none" spc="0" normalizeH="0" baseline="0" noProof="0" dirty="0">
              <a:ln>
                <a:noFill/>
              </a:ln>
              <a:solidFill>
                <a:srgbClr val="FFFFFF"/>
              </a:solidFill>
              <a:effectLst/>
              <a:uLnTx/>
              <a:uFillTx/>
              <a:latin typeface="Century Gothic"/>
              <a:ea typeface="+mn-ea"/>
              <a:cs typeface="+mn-cs"/>
            </a:endParaRPr>
          </a:p>
        </p:txBody>
      </p:sp>
      <p:pic>
        <p:nvPicPr>
          <p:cNvPr id="1028" name="Picture 4">
            <a:extLst>
              <a:ext uri="{FF2B5EF4-FFF2-40B4-BE49-F238E27FC236}">
                <a16:creationId xmlns:a16="http://schemas.microsoft.com/office/drawing/2014/main" id="{0FBC1978-F6F8-EF71-2496-AF796567D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1882" y="5095464"/>
            <a:ext cx="857314" cy="10562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90600EF-6C87-4823-21A6-3837EC3733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0005" y="5113081"/>
            <a:ext cx="930109" cy="93010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ensorFlow Logo PNG Vector (SVG) Free Download">
            <a:extLst>
              <a:ext uri="{FF2B5EF4-FFF2-40B4-BE49-F238E27FC236}">
                <a16:creationId xmlns:a16="http://schemas.microsoft.com/office/drawing/2014/main" id="{E7F0A6CF-A404-B971-B321-84894F590E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9026" y="5115926"/>
            <a:ext cx="947094" cy="10562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ython Logo, symbol, meaning, history, PNG">
            <a:extLst>
              <a:ext uri="{FF2B5EF4-FFF2-40B4-BE49-F238E27FC236}">
                <a16:creationId xmlns:a16="http://schemas.microsoft.com/office/drawing/2014/main" id="{CE868C9F-912A-86FB-A9E7-12BBAC3C12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9592" y="4984106"/>
            <a:ext cx="2257502" cy="126984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AEE0586-29B3-D64C-FA7F-6AC8DE4864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7490" y="5113081"/>
            <a:ext cx="1059084" cy="105908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869FA52-A61C-747F-6AAB-889A782683A4}"/>
              </a:ext>
            </a:extLst>
          </p:cNvPr>
          <p:cNvSpPr>
            <a:spLocks noGrp="1"/>
          </p:cNvSpPr>
          <p:nvPr>
            <p:ph type="sldNum" sz="quarter" idx="12"/>
          </p:nvPr>
        </p:nvSpPr>
        <p:spPr/>
        <p:txBody>
          <a:bodyPr/>
          <a:lstStyle/>
          <a:p>
            <a:fld id="{139CAB82-1D9E-49F4-BB2D-91C16DEC60C0}" type="slidenum">
              <a:rPr lang="en-US" smtClean="0"/>
              <a:t>3</a:t>
            </a:fld>
            <a:endParaRPr lang="en-US"/>
          </a:p>
        </p:txBody>
      </p:sp>
    </p:spTree>
    <p:extLst>
      <p:ext uri="{BB962C8B-B14F-4D97-AF65-F5344CB8AC3E}">
        <p14:creationId xmlns:p14="http://schemas.microsoft.com/office/powerpoint/2010/main" val="154104116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1500" fill="hold"/>
                                        <p:tgtEl>
                                          <p:spTgt spid="65"/>
                                        </p:tgtEl>
                                        <p:attrNameLst>
                                          <p:attrName>ppt_x</p:attrName>
                                        </p:attrNameLst>
                                      </p:cBhvr>
                                      <p:tavLst>
                                        <p:tav tm="0">
                                          <p:val>
                                            <p:strVal val="1+#ppt_w/2"/>
                                          </p:val>
                                        </p:tav>
                                        <p:tav tm="100000">
                                          <p:val>
                                            <p:strVal val="#ppt_x"/>
                                          </p:val>
                                        </p:tav>
                                      </p:tavLst>
                                    </p:anim>
                                    <p:anim calcmode="lin" valueType="num">
                                      <p:cBhvr additive="base">
                                        <p:cTn id="14" dur="1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5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C2AE1-BF98-4255-9DB4-9F13D0FF27E3}"/>
              </a:ext>
            </a:extLst>
          </p:cNvPr>
          <p:cNvGrpSpPr/>
          <p:nvPr/>
        </p:nvGrpSpPr>
        <p:grpSpPr>
          <a:xfrm>
            <a:off x="4645770" y="-767104"/>
            <a:ext cx="2523546" cy="2461526"/>
            <a:chOff x="10038098" y="4270601"/>
            <a:chExt cx="4310979" cy="4302189"/>
          </a:xfrm>
        </p:grpSpPr>
        <p:grpSp>
          <p:nvGrpSpPr>
            <p:cNvPr id="59" name="Group 58">
              <a:extLst>
                <a:ext uri="{FF2B5EF4-FFF2-40B4-BE49-F238E27FC236}">
                  <a16:creationId xmlns:a16="http://schemas.microsoft.com/office/drawing/2014/main" id="{692562D6-E85A-41C6-9250-4F1816703032}"/>
                </a:ext>
              </a:extLst>
            </p:cNvPr>
            <p:cNvGrpSpPr/>
            <p:nvPr/>
          </p:nvGrpSpPr>
          <p:grpSpPr>
            <a:xfrm>
              <a:off x="10038098" y="4270601"/>
              <a:ext cx="4310979" cy="2176974"/>
              <a:chOff x="6642992" y="4270601"/>
              <a:chExt cx="4310979" cy="2176974"/>
            </a:xfrm>
          </p:grpSpPr>
          <p:pic>
            <p:nvPicPr>
              <p:cNvPr id="63" name="Graphic 62">
                <a:extLst>
                  <a:ext uri="{FF2B5EF4-FFF2-40B4-BE49-F238E27FC236}">
                    <a16:creationId xmlns:a16="http://schemas.microsoft.com/office/drawing/2014/main" id="{4AEAAE7E-6E13-4BEA-A5E1-4B0AF2B2B5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64" name="Graphic 63">
                <a:extLst>
                  <a:ext uri="{FF2B5EF4-FFF2-40B4-BE49-F238E27FC236}">
                    <a16:creationId xmlns:a16="http://schemas.microsoft.com/office/drawing/2014/main" id="{ACB10BFE-87E6-4820-BFC3-C792FFD2CF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nvGrpSpPr>
            <p:cNvPr id="60" name="Group 59">
              <a:extLst>
                <a:ext uri="{FF2B5EF4-FFF2-40B4-BE49-F238E27FC236}">
                  <a16:creationId xmlns:a16="http://schemas.microsoft.com/office/drawing/2014/main" id="{0B2AEDC6-340F-44A3-B5FE-2A7170DFDFE3}"/>
                </a:ext>
              </a:extLst>
            </p:cNvPr>
            <p:cNvGrpSpPr/>
            <p:nvPr/>
          </p:nvGrpSpPr>
          <p:grpSpPr>
            <a:xfrm flipV="1">
              <a:off x="10038098" y="6395816"/>
              <a:ext cx="4310979" cy="2176974"/>
              <a:chOff x="6642992" y="4270601"/>
              <a:chExt cx="4310979" cy="2176974"/>
            </a:xfrm>
          </p:grpSpPr>
          <p:pic>
            <p:nvPicPr>
              <p:cNvPr id="61" name="Graphic 60">
                <a:extLst>
                  <a:ext uri="{FF2B5EF4-FFF2-40B4-BE49-F238E27FC236}">
                    <a16:creationId xmlns:a16="http://schemas.microsoft.com/office/drawing/2014/main" id="{7651053B-C014-4D33-9F6A-0C923325D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62" name="Graphic 61">
                <a:extLst>
                  <a:ext uri="{FF2B5EF4-FFF2-40B4-BE49-F238E27FC236}">
                    <a16:creationId xmlns:a16="http://schemas.microsoft.com/office/drawing/2014/main" id="{D4ADF146-ADED-4615-9A2D-347B6F2ED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grpSp>
        <p:nvGrpSpPr>
          <p:cNvPr id="232" name="Group 231">
            <a:extLst>
              <a:ext uri="{FF2B5EF4-FFF2-40B4-BE49-F238E27FC236}">
                <a16:creationId xmlns:a16="http://schemas.microsoft.com/office/drawing/2014/main" id="{18FACF9B-F885-4AB0-B315-36A2894EF673}"/>
              </a:ext>
            </a:extLst>
          </p:cNvPr>
          <p:cNvGrpSpPr/>
          <p:nvPr/>
        </p:nvGrpSpPr>
        <p:grpSpPr>
          <a:xfrm>
            <a:off x="-14006682" y="-3230757"/>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sp>
        <p:nvSpPr>
          <p:cNvPr id="2" name="Google Shape;997;p48">
            <a:extLst>
              <a:ext uri="{FF2B5EF4-FFF2-40B4-BE49-F238E27FC236}">
                <a16:creationId xmlns:a16="http://schemas.microsoft.com/office/drawing/2014/main" id="{6235FF76-D110-4B89-9E14-C80A526DBCD9}"/>
              </a:ext>
            </a:extLst>
          </p:cNvPr>
          <p:cNvSpPr/>
          <p:nvPr/>
        </p:nvSpPr>
        <p:spPr>
          <a:xfrm>
            <a:off x="4369543" y="134712"/>
            <a:ext cx="3362346" cy="975954"/>
          </a:xfrm>
          <a:prstGeom prst="roundRect">
            <a:avLst>
              <a:gd name="adj" fmla="val 16667"/>
            </a:avLst>
          </a:prstGeom>
          <a:solidFill>
            <a:schemeClr val="bg1">
              <a:alpha val="4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3" name="TextBox 252">
            <a:extLst>
              <a:ext uri="{FF2B5EF4-FFF2-40B4-BE49-F238E27FC236}">
                <a16:creationId xmlns:a16="http://schemas.microsoft.com/office/drawing/2014/main" id="{B563CFE1-A85F-4E5B-A456-C83245926ABB}"/>
              </a:ext>
            </a:extLst>
          </p:cNvPr>
          <p:cNvSpPr txBox="1"/>
          <p:nvPr/>
        </p:nvSpPr>
        <p:spPr>
          <a:xfrm>
            <a:off x="4369543" y="336515"/>
            <a:ext cx="3101152" cy="507703"/>
          </a:xfrm>
          <a:prstGeom prst="rect">
            <a:avLst/>
          </a:prstGeom>
          <a:noFill/>
        </p:spPr>
        <p:txBody>
          <a:bodyPr wrap="square" rtlCol="0">
            <a:spAutoFit/>
          </a:bodyPr>
          <a:lstStyle/>
          <a:p>
            <a:pPr lvl="0" algn="ctr" defTabSz="228554">
              <a:defRPr/>
            </a:pPr>
            <a:r>
              <a:rPr lang="en-US" sz="2699" b="1" dirty="0">
                <a:solidFill>
                  <a:srgbClr val="FFFFFF"/>
                </a:solidFill>
                <a:latin typeface="Century Gothic"/>
              </a:rPr>
              <a:t>Flow Chart</a:t>
            </a:r>
            <a:endParaRPr kumimoji="0" lang="en-US" sz="2699" b="1" i="0" u="none" strike="noStrike" kern="1200" cap="none" spc="0" normalizeH="0" baseline="0" noProof="0" dirty="0">
              <a:ln>
                <a:noFill/>
              </a:ln>
              <a:solidFill>
                <a:srgbClr val="FFFFFF"/>
              </a:solidFill>
              <a:effectLst/>
              <a:uLnTx/>
              <a:uFillTx/>
              <a:latin typeface="Century Gothic"/>
              <a:ea typeface="+mn-ea"/>
              <a:cs typeface="+mn-cs"/>
            </a:endParaRPr>
          </a:p>
        </p:txBody>
      </p:sp>
      <p:pic>
        <p:nvPicPr>
          <p:cNvPr id="3" name="Picture 2">
            <a:extLst>
              <a:ext uri="{FF2B5EF4-FFF2-40B4-BE49-F238E27FC236}">
                <a16:creationId xmlns:a16="http://schemas.microsoft.com/office/drawing/2014/main" id="{BE72613C-0DE5-D8A9-340D-E25C179D9D5F}"/>
              </a:ext>
            </a:extLst>
          </p:cNvPr>
          <p:cNvPicPr>
            <a:picLocks noChangeAspect="1"/>
          </p:cNvPicPr>
          <p:nvPr/>
        </p:nvPicPr>
        <p:blipFill>
          <a:blip r:embed="rId7"/>
          <a:stretch>
            <a:fillRect/>
          </a:stretch>
        </p:blipFill>
        <p:spPr>
          <a:xfrm>
            <a:off x="2564807" y="1968368"/>
            <a:ext cx="6971818" cy="4494308"/>
          </a:xfrm>
          <a:prstGeom prst="rect">
            <a:avLst/>
          </a:prstGeom>
        </p:spPr>
      </p:pic>
      <p:sp>
        <p:nvSpPr>
          <p:cNvPr id="4" name="Slide Number Placeholder 3">
            <a:extLst>
              <a:ext uri="{FF2B5EF4-FFF2-40B4-BE49-F238E27FC236}">
                <a16:creationId xmlns:a16="http://schemas.microsoft.com/office/drawing/2014/main" id="{1EBBE0E3-002A-0B96-C8E1-E3974BE632D0}"/>
              </a:ext>
            </a:extLst>
          </p:cNvPr>
          <p:cNvSpPr>
            <a:spLocks noGrp="1"/>
          </p:cNvSpPr>
          <p:nvPr>
            <p:ph type="sldNum" sz="quarter" idx="12"/>
          </p:nvPr>
        </p:nvSpPr>
        <p:spPr/>
        <p:txBody>
          <a:bodyPr/>
          <a:lstStyle/>
          <a:p>
            <a:fld id="{139CAB82-1D9E-49F4-BB2D-91C16DEC60C0}" type="slidenum">
              <a:rPr lang="en-US" smtClean="0"/>
              <a:t>4</a:t>
            </a:fld>
            <a:endParaRPr lang="en-US"/>
          </a:p>
        </p:txBody>
      </p:sp>
    </p:spTree>
    <p:extLst>
      <p:ext uri="{BB962C8B-B14F-4D97-AF65-F5344CB8AC3E}">
        <p14:creationId xmlns:p14="http://schemas.microsoft.com/office/powerpoint/2010/main" val="319872496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3C2B004-5DCE-4167-8FEA-BB3EA05B1733}"/>
              </a:ext>
            </a:extLst>
          </p:cNvPr>
          <p:cNvSpPr/>
          <p:nvPr/>
        </p:nvSpPr>
        <p:spPr>
          <a:xfrm flipH="1">
            <a:off x="7165244" y="1723791"/>
            <a:ext cx="6510514" cy="5000738"/>
          </a:xfrm>
          <a:custGeom>
            <a:avLst/>
            <a:gdLst>
              <a:gd name="connsiteX0" fmla="*/ 1807 w 4895637"/>
              <a:gd name="connsiteY0" fmla="*/ 455923 h 3760348"/>
              <a:gd name="connsiteX1" fmla="*/ 1299965 w 4895637"/>
              <a:gd name="connsiteY1" fmla="*/ 67913 h 3760348"/>
              <a:gd name="connsiteX2" fmla="*/ 2104728 w 4895637"/>
              <a:gd name="connsiteY2" fmla="*/ 1203203 h 3760348"/>
              <a:gd name="connsiteX3" fmla="*/ 3939394 w 4895637"/>
              <a:gd name="connsiteY3" fmla="*/ 1399603 h 3760348"/>
              <a:gd name="connsiteX4" fmla="*/ 4231600 w 4895637"/>
              <a:gd name="connsiteY4" fmla="*/ 2544473 h 3760348"/>
              <a:gd name="connsiteX5" fmla="*/ 4892655 w 4895637"/>
              <a:gd name="connsiteY5" fmla="*/ 3684553 h 3760348"/>
              <a:gd name="connsiteX6" fmla="*/ 4878284 w 4895637"/>
              <a:gd name="connsiteY6" fmla="*/ 3761197 h 3760348"/>
              <a:gd name="connsiteX7" fmla="*/ 1807 w 4895637"/>
              <a:gd name="connsiteY7" fmla="*/ 3761197 h 3760348"/>
              <a:gd name="connsiteX8" fmla="*/ 1807 w 4895637"/>
              <a:gd name="connsiteY8" fmla="*/ 455923 h 376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5637" h="3760348">
                <a:moveTo>
                  <a:pt x="1807" y="455923"/>
                </a:moveTo>
                <a:cubicBezTo>
                  <a:pt x="1807" y="455923"/>
                  <a:pt x="753876" y="-205132"/>
                  <a:pt x="1299965" y="67913"/>
                </a:cubicBezTo>
                <a:cubicBezTo>
                  <a:pt x="1846054" y="340957"/>
                  <a:pt x="1755039" y="1011592"/>
                  <a:pt x="2104728" y="1203203"/>
                </a:cubicBezTo>
                <a:cubicBezTo>
                  <a:pt x="2454416" y="1394813"/>
                  <a:pt x="3522642" y="1126558"/>
                  <a:pt x="3939394" y="1399603"/>
                </a:cubicBezTo>
                <a:cubicBezTo>
                  <a:pt x="4356146" y="1672647"/>
                  <a:pt x="3915443" y="2156463"/>
                  <a:pt x="4231600" y="2544473"/>
                </a:cubicBezTo>
                <a:cubicBezTo>
                  <a:pt x="4547756" y="2932484"/>
                  <a:pt x="4950138" y="3277382"/>
                  <a:pt x="4892655" y="3684553"/>
                </a:cubicBezTo>
                <a:lnTo>
                  <a:pt x="4878284" y="3761197"/>
                </a:lnTo>
                <a:lnTo>
                  <a:pt x="1807" y="3761197"/>
                </a:lnTo>
                <a:lnTo>
                  <a:pt x="1807" y="455923"/>
                </a:lnTo>
                <a:close/>
              </a:path>
            </a:pathLst>
          </a:custGeom>
          <a:gradFill flip="none" rotWithShape="1">
            <a:gsLst>
              <a:gs pos="36000">
                <a:srgbClr val="172144"/>
              </a:gs>
              <a:gs pos="0">
                <a:srgbClr val="314792"/>
              </a:gs>
            </a:gsLst>
            <a:lin ang="2700000" scaled="1"/>
            <a:tileRect/>
          </a:gradFill>
          <a:ln w="4790"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FFFFFF"/>
              </a:solidFill>
              <a:latin typeface="Calibri"/>
            </a:endParaRPr>
          </a:p>
        </p:txBody>
      </p:sp>
      <p:sp>
        <p:nvSpPr>
          <p:cNvPr id="5" name="Freeform: Shape 4">
            <a:extLst>
              <a:ext uri="{FF2B5EF4-FFF2-40B4-BE49-F238E27FC236}">
                <a16:creationId xmlns:a16="http://schemas.microsoft.com/office/drawing/2014/main" id="{2E76DAE6-C4AE-4956-A223-8DD68512DAC9}"/>
              </a:ext>
            </a:extLst>
          </p:cNvPr>
          <p:cNvSpPr/>
          <p:nvPr/>
        </p:nvSpPr>
        <p:spPr>
          <a:xfrm flipH="1">
            <a:off x="6288249" y="2055050"/>
            <a:ext cx="6510514" cy="5000738"/>
          </a:xfrm>
          <a:custGeom>
            <a:avLst/>
            <a:gdLst>
              <a:gd name="connsiteX0" fmla="*/ 1807 w 4895637"/>
              <a:gd name="connsiteY0" fmla="*/ 455923 h 3760348"/>
              <a:gd name="connsiteX1" fmla="*/ 1299965 w 4895637"/>
              <a:gd name="connsiteY1" fmla="*/ 67913 h 3760348"/>
              <a:gd name="connsiteX2" fmla="*/ 2104728 w 4895637"/>
              <a:gd name="connsiteY2" fmla="*/ 1203203 h 3760348"/>
              <a:gd name="connsiteX3" fmla="*/ 3939394 w 4895637"/>
              <a:gd name="connsiteY3" fmla="*/ 1399603 h 3760348"/>
              <a:gd name="connsiteX4" fmla="*/ 4231600 w 4895637"/>
              <a:gd name="connsiteY4" fmla="*/ 2544473 h 3760348"/>
              <a:gd name="connsiteX5" fmla="*/ 4892655 w 4895637"/>
              <a:gd name="connsiteY5" fmla="*/ 3684553 h 3760348"/>
              <a:gd name="connsiteX6" fmla="*/ 4878284 w 4895637"/>
              <a:gd name="connsiteY6" fmla="*/ 3761197 h 3760348"/>
              <a:gd name="connsiteX7" fmla="*/ 1807 w 4895637"/>
              <a:gd name="connsiteY7" fmla="*/ 3761197 h 3760348"/>
              <a:gd name="connsiteX8" fmla="*/ 1807 w 4895637"/>
              <a:gd name="connsiteY8" fmla="*/ 455923 h 376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5637" h="3760348">
                <a:moveTo>
                  <a:pt x="1807" y="455923"/>
                </a:moveTo>
                <a:cubicBezTo>
                  <a:pt x="1807" y="455923"/>
                  <a:pt x="753876" y="-205132"/>
                  <a:pt x="1299965" y="67913"/>
                </a:cubicBezTo>
                <a:cubicBezTo>
                  <a:pt x="1846054" y="340957"/>
                  <a:pt x="1755039" y="1011592"/>
                  <a:pt x="2104728" y="1203203"/>
                </a:cubicBezTo>
                <a:cubicBezTo>
                  <a:pt x="2454416" y="1394813"/>
                  <a:pt x="3522642" y="1126558"/>
                  <a:pt x="3939394" y="1399603"/>
                </a:cubicBezTo>
                <a:cubicBezTo>
                  <a:pt x="4356146" y="1672647"/>
                  <a:pt x="3915443" y="2156463"/>
                  <a:pt x="4231600" y="2544473"/>
                </a:cubicBezTo>
                <a:cubicBezTo>
                  <a:pt x="4547756" y="2932484"/>
                  <a:pt x="4950138" y="3277382"/>
                  <a:pt x="4892655" y="3684553"/>
                </a:cubicBezTo>
                <a:lnTo>
                  <a:pt x="4878284" y="3761197"/>
                </a:lnTo>
                <a:lnTo>
                  <a:pt x="1807" y="3761197"/>
                </a:lnTo>
                <a:lnTo>
                  <a:pt x="1807" y="455923"/>
                </a:lnTo>
                <a:close/>
              </a:path>
            </a:pathLst>
          </a:custGeom>
          <a:gradFill flip="none" rotWithShape="1">
            <a:gsLst>
              <a:gs pos="0">
                <a:srgbClr val="172144"/>
              </a:gs>
              <a:gs pos="100000">
                <a:srgbClr val="314792"/>
              </a:gs>
            </a:gsLst>
            <a:lin ang="16200000" scaled="1"/>
            <a:tileRect/>
          </a:gradFill>
          <a:ln w="4790"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FFFFFF"/>
              </a:solidFill>
              <a:latin typeface="Calibri"/>
            </a:endParaRPr>
          </a:p>
        </p:txBody>
      </p:sp>
      <p:sp>
        <p:nvSpPr>
          <p:cNvPr id="6" name="Freeform: Shape 5">
            <a:extLst>
              <a:ext uri="{FF2B5EF4-FFF2-40B4-BE49-F238E27FC236}">
                <a16:creationId xmlns:a16="http://schemas.microsoft.com/office/drawing/2014/main" id="{D0180D68-17B8-49FF-B4EF-B9CF757E15E0}"/>
              </a:ext>
            </a:extLst>
          </p:cNvPr>
          <p:cNvSpPr/>
          <p:nvPr/>
        </p:nvSpPr>
        <p:spPr>
          <a:xfrm flipH="1">
            <a:off x="7040385" y="2055050"/>
            <a:ext cx="6510514" cy="5000738"/>
          </a:xfrm>
          <a:custGeom>
            <a:avLst/>
            <a:gdLst>
              <a:gd name="connsiteX0" fmla="*/ 1807 w 4895637"/>
              <a:gd name="connsiteY0" fmla="*/ 455923 h 3760348"/>
              <a:gd name="connsiteX1" fmla="*/ 1299965 w 4895637"/>
              <a:gd name="connsiteY1" fmla="*/ 67913 h 3760348"/>
              <a:gd name="connsiteX2" fmla="*/ 2104728 w 4895637"/>
              <a:gd name="connsiteY2" fmla="*/ 1203203 h 3760348"/>
              <a:gd name="connsiteX3" fmla="*/ 3939394 w 4895637"/>
              <a:gd name="connsiteY3" fmla="*/ 1399603 h 3760348"/>
              <a:gd name="connsiteX4" fmla="*/ 4231600 w 4895637"/>
              <a:gd name="connsiteY4" fmla="*/ 2544473 h 3760348"/>
              <a:gd name="connsiteX5" fmla="*/ 4892655 w 4895637"/>
              <a:gd name="connsiteY5" fmla="*/ 3684553 h 3760348"/>
              <a:gd name="connsiteX6" fmla="*/ 4878284 w 4895637"/>
              <a:gd name="connsiteY6" fmla="*/ 3761197 h 3760348"/>
              <a:gd name="connsiteX7" fmla="*/ 1807 w 4895637"/>
              <a:gd name="connsiteY7" fmla="*/ 3761197 h 3760348"/>
              <a:gd name="connsiteX8" fmla="*/ 1807 w 4895637"/>
              <a:gd name="connsiteY8" fmla="*/ 455923 h 376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5637" h="3760348">
                <a:moveTo>
                  <a:pt x="1807" y="455923"/>
                </a:moveTo>
                <a:cubicBezTo>
                  <a:pt x="1807" y="455923"/>
                  <a:pt x="753876" y="-205132"/>
                  <a:pt x="1299965" y="67913"/>
                </a:cubicBezTo>
                <a:cubicBezTo>
                  <a:pt x="1846054" y="340957"/>
                  <a:pt x="1755039" y="1011592"/>
                  <a:pt x="2104728" y="1203203"/>
                </a:cubicBezTo>
                <a:cubicBezTo>
                  <a:pt x="2454416" y="1394813"/>
                  <a:pt x="3522642" y="1126558"/>
                  <a:pt x="3939394" y="1399603"/>
                </a:cubicBezTo>
                <a:cubicBezTo>
                  <a:pt x="4356146" y="1672647"/>
                  <a:pt x="3915443" y="2156463"/>
                  <a:pt x="4231600" y="2544473"/>
                </a:cubicBezTo>
                <a:cubicBezTo>
                  <a:pt x="4547756" y="2932484"/>
                  <a:pt x="4950138" y="3277382"/>
                  <a:pt x="4892655" y="3684553"/>
                </a:cubicBezTo>
                <a:lnTo>
                  <a:pt x="4878284" y="3761197"/>
                </a:lnTo>
                <a:lnTo>
                  <a:pt x="1807" y="3761197"/>
                </a:lnTo>
                <a:lnTo>
                  <a:pt x="1807" y="455923"/>
                </a:lnTo>
                <a:close/>
              </a:path>
            </a:pathLst>
          </a:custGeom>
          <a:gradFill flip="none" rotWithShape="1">
            <a:gsLst>
              <a:gs pos="0">
                <a:srgbClr val="172144"/>
              </a:gs>
              <a:gs pos="100000">
                <a:srgbClr val="314792"/>
              </a:gs>
            </a:gsLst>
            <a:lin ang="2700000" scaled="1"/>
            <a:tileRect/>
          </a:gradFill>
          <a:ln w="4790" cap="flat">
            <a:noFill/>
            <a:prstDash val="solid"/>
            <a:miter/>
          </a:ln>
        </p:spPr>
        <p:txBody>
          <a:bodyPr rtlCol="0" anchor="ctr"/>
          <a:lstStyle/>
          <a:p>
            <a:pPr defTabSz="228554"/>
            <a:endParaRPr lang="en-US" sz="900">
              <a:solidFill>
                <a:srgbClr val="FFFFFF"/>
              </a:solidFill>
              <a:latin typeface="Calibri"/>
            </a:endParaRPr>
          </a:p>
        </p:txBody>
      </p:sp>
      <p:grpSp>
        <p:nvGrpSpPr>
          <p:cNvPr id="43" name="Group 42">
            <a:extLst>
              <a:ext uri="{FF2B5EF4-FFF2-40B4-BE49-F238E27FC236}">
                <a16:creationId xmlns:a16="http://schemas.microsoft.com/office/drawing/2014/main" id="{D65535BA-AF71-44DB-9BBF-F24E8F60658D}"/>
              </a:ext>
            </a:extLst>
          </p:cNvPr>
          <p:cNvGrpSpPr/>
          <p:nvPr/>
        </p:nvGrpSpPr>
        <p:grpSpPr>
          <a:xfrm flipH="1">
            <a:off x="7133206" y="2166069"/>
            <a:ext cx="6860885" cy="5523108"/>
            <a:chOff x="6904908" y="4587181"/>
            <a:chExt cx="5159102" cy="4153149"/>
          </a:xfrm>
          <a:solidFill>
            <a:schemeClr val="accent3"/>
          </a:solidFill>
          <a:effectLst>
            <a:outerShdw blurRad="355600" dist="152400" dir="13500000" algn="br" rotWithShape="0">
              <a:schemeClr val="accent3">
                <a:lumMod val="50000"/>
                <a:alpha val="49000"/>
              </a:schemeClr>
            </a:outerShdw>
          </a:effectLst>
        </p:grpSpPr>
        <p:sp>
          <p:nvSpPr>
            <p:cNvPr id="7" name="Freeform: Shape 6">
              <a:extLst>
                <a:ext uri="{FF2B5EF4-FFF2-40B4-BE49-F238E27FC236}">
                  <a16:creationId xmlns:a16="http://schemas.microsoft.com/office/drawing/2014/main" id="{A301D110-BA71-42D0-8560-EF4C57ADA782}"/>
                </a:ext>
              </a:extLst>
            </p:cNvPr>
            <p:cNvSpPr/>
            <p:nvPr/>
          </p:nvSpPr>
          <p:spPr>
            <a:xfrm>
              <a:off x="8571916" y="4865015"/>
              <a:ext cx="373640" cy="373640"/>
            </a:xfrm>
            <a:custGeom>
              <a:avLst/>
              <a:gdLst>
                <a:gd name="connsiteX0" fmla="*/ 372442 w 373639"/>
                <a:gd name="connsiteY0" fmla="*/ 188017 h 373639"/>
                <a:gd name="connsiteX1" fmla="*/ 188017 w 373639"/>
                <a:gd name="connsiteY1" fmla="*/ 372442 h 373639"/>
                <a:gd name="connsiteX2" fmla="*/ 3592 w 373639"/>
                <a:gd name="connsiteY2" fmla="*/ 188017 h 373639"/>
                <a:gd name="connsiteX3" fmla="*/ 188017 w 373639"/>
                <a:gd name="connsiteY3" fmla="*/ 3593 h 373639"/>
                <a:gd name="connsiteX4" fmla="*/ 372442 w 373639"/>
                <a:gd name="connsiteY4" fmla="*/ 188017 h 373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39" h="373639">
                  <a:moveTo>
                    <a:pt x="372442" y="188017"/>
                  </a:moveTo>
                  <a:cubicBezTo>
                    <a:pt x="372442" y="289872"/>
                    <a:pt x="289872" y="372442"/>
                    <a:pt x="188017" y="372442"/>
                  </a:cubicBezTo>
                  <a:cubicBezTo>
                    <a:pt x="86162" y="372442"/>
                    <a:pt x="3592" y="289872"/>
                    <a:pt x="3592" y="188017"/>
                  </a:cubicBezTo>
                  <a:cubicBezTo>
                    <a:pt x="3592" y="86162"/>
                    <a:pt x="86162" y="3593"/>
                    <a:pt x="188017" y="3593"/>
                  </a:cubicBezTo>
                  <a:cubicBezTo>
                    <a:pt x="289872" y="3593"/>
                    <a:pt x="372442" y="86162"/>
                    <a:pt x="372442" y="188017"/>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8" name="Freeform: Shape 7">
              <a:extLst>
                <a:ext uri="{FF2B5EF4-FFF2-40B4-BE49-F238E27FC236}">
                  <a16:creationId xmlns:a16="http://schemas.microsoft.com/office/drawing/2014/main" id="{6035E13C-4B0B-4BE3-8D01-73B6FABB0542}"/>
                </a:ext>
              </a:extLst>
            </p:cNvPr>
            <p:cNvSpPr/>
            <p:nvPr/>
          </p:nvSpPr>
          <p:spPr>
            <a:xfrm>
              <a:off x="10919140" y="6522443"/>
              <a:ext cx="493396" cy="493396"/>
            </a:xfrm>
            <a:custGeom>
              <a:avLst/>
              <a:gdLst>
                <a:gd name="connsiteX0" fmla="*/ 492198 w 493395"/>
                <a:gd name="connsiteY0" fmla="*/ 247896 h 493396"/>
                <a:gd name="connsiteX1" fmla="*/ 247895 w 493395"/>
                <a:gd name="connsiteY1" fmla="*/ 492199 h 493396"/>
                <a:gd name="connsiteX2" fmla="*/ 3592 w 493395"/>
                <a:gd name="connsiteY2" fmla="*/ 247896 h 493396"/>
                <a:gd name="connsiteX3" fmla="*/ 247895 w 493395"/>
                <a:gd name="connsiteY3" fmla="*/ 3593 h 493396"/>
                <a:gd name="connsiteX4" fmla="*/ 492198 w 493395"/>
                <a:gd name="connsiteY4" fmla="*/ 247896 h 49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395" h="493396">
                  <a:moveTo>
                    <a:pt x="492198" y="247896"/>
                  </a:moveTo>
                  <a:cubicBezTo>
                    <a:pt x="492198" y="382820"/>
                    <a:pt x="382820" y="492199"/>
                    <a:pt x="247895" y="492199"/>
                  </a:cubicBezTo>
                  <a:cubicBezTo>
                    <a:pt x="112971" y="492199"/>
                    <a:pt x="3592" y="382820"/>
                    <a:pt x="3592" y="247896"/>
                  </a:cubicBezTo>
                  <a:cubicBezTo>
                    <a:pt x="3592" y="112971"/>
                    <a:pt x="112971" y="3593"/>
                    <a:pt x="247895" y="3593"/>
                  </a:cubicBezTo>
                  <a:cubicBezTo>
                    <a:pt x="382820" y="3593"/>
                    <a:pt x="492198" y="112971"/>
                    <a:pt x="492198" y="247896"/>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9" name="Freeform: Shape 8">
              <a:extLst>
                <a:ext uri="{FF2B5EF4-FFF2-40B4-BE49-F238E27FC236}">
                  <a16:creationId xmlns:a16="http://schemas.microsoft.com/office/drawing/2014/main" id="{13278ECF-BF8E-4F99-9D7F-04DDB8B9F103}"/>
                </a:ext>
              </a:extLst>
            </p:cNvPr>
            <p:cNvSpPr/>
            <p:nvPr/>
          </p:nvSpPr>
          <p:spPr>
            <a:xfrm>
              <a:off x="9894026" y="7164337"/>
              <a:ext cx="205981" cy="205981"/>
            </a:xfrm>
            <a:custGeom>
              <a:avLst/>
              <a:gdLst>
                <a:gd name="connsiteX0" fmla="*/ 204783 w 205980"/>
                <a:gd name="connsiteY0" fmla="*/ 104188 h 205980"/>
                <a:gd name="connsiteX1" fmla="*/ 104188 w 205980"/>
                <a:gd name="connsiteY1" fmla="*/ 204783 h 205980"/>
                <a:gd name="connsiteX2" fmla="*/ 3592 w 205980"/>
                <a:gd name="connsiteY2" fmla="*/ 104188 h 205980"/>
                <a:gd name="connsiteX3" fmla="*/ 104188 w 205980"/>
                <a:gd name="connsiteY3" fmla="*/ 3593 h 205980"/>
                <a:gd name="connsiteX4" fmla="*/ 204783 w 205980"/>
                <a:gd name="connsiteY4" fmla="*/ 104188 h 20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5980">
                  <a:moveTo>
                    <a:pt x="204783" y="104188"/>
                  </a:moveTo>
                  <a:cubicBezTo>
                    <a:pt x="204783" y="159745"/>
                    <a:pt x="159745" y="204783"/>
                    <a:pt x="104188" y="204783"/>
                  </a:cubicBezTo>
                  <a:cubicBezTo>
                    <a:pt x="48631" y="204783"/>
                    <a:pt x="3592" y="159745"/>
                    <a:pt x="3592" y="104188"/>
                  </a:cubicBezTo>
                  <a:cubicBezTo>
                    <a:pt x="3592" y="48631"/>
                    <a:pt x="48631" y="3593"/>
                    <a:pt x="104188" y="3593"/>
                  </a:cubicBezTo>
                  <a:cubicBezTo>
                    <a:pt x="159745" y="3593"/>
                    <a:pt x="204783" y="48631"/>
                    <a:pt x="204783" y="104188"/>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10" name="Freeform: Shape 9">
              <a:extLst>
                <a:ext uri="{FF2B5EF4-FFF2-40B4-BE49-F238E27FC236}">
                  <a16:creationId xmlns:a16="http://schemas.microsoft.com/office/drawing/2014/main" id="{A772021E-D326-459C-A77D-6DAC2A4F370D}"/>
                </a:ext>
              </a:extLst>
            </p:cNvPr>
            <p:cNvSpPr/>
            <p:nvPr/>
          </p:nvSpPr>
          <p:spPr>
            <a:xfrm>
              <a:off x="6904908" y="4587181"/>
              <a:ext cx="5159102" cy="4153149"/>
            </a:xfrm>
            <a:custGeom>
              <a:avLst/>
              <a:gdLst>
                <a:gd name="connsiteX0" fmla="*/ 4932763 w 5159101"/>
                <a:gd name="connsiteY0" fmla="*/ 3160369 h 4153148"/>
                <a:gd name="connsiteX1" fmla="*/ 4384279 w 5159101"/>
                <a:gd name="connsiteY1" fmla="*/ 2623861 h 4153148"/>
                <a:gd name="connsiteX2" fmla="*/ 3996268 w 5159101"/>
                <a:gd name="connsiteY2" fmla="*/ 2784813 h 4153148"/>
                <a:gd name="connsiteX3" fmla="*/ 3608258 w 5159101"/>
                <a:gd name="connsiteY3" fmla="*/ 2623861 h 4153148"/>
                <a:gd name="connsiteX4" fmla="*/ 3082288 w 5159101"/>
                <a:gd name="connsiteY4" fmla="*/ 3016183 h 4153148"/>
                <a:gd name="connsiteX5" fmla="*/ 2995105 w 5159101"/>
                <a:gd name="connsiteY5" fmla="*/ 3007081 h 4153148"/>
                <a:gd name="connsiteX6" fmla="*/ 2782419 w 5159101"/>
                <a:gd name="connsiteY6" fmla="*/ 3064085 h 4153148"/>
                <a:gd name="connsiteX7" fmla="*/ 2477758 w 5159101"/>
                <a:gd name="connsiteY7" fmla="*/ 2935227 h 4153148"/>
                <a:gd name="connsiteX8" fmla="*/ 2269862 w 5159101"/>
                <a:gd name="connsiteY8" fmla="*/ 2989836 h 4153148"/>
                <a:gd name="connsiteX9" fmla="*/ 2015020 w 5159101"/>
                <a:gd name="connsiteY9" fmla="*/ 2731162 h 4153148"/>
                <a:gd name="connsiteX10" fmla="*/ 2020289 w 5159101"/>
                <a:gd name="connsiteY10" fmla="*/ 2664578 h 4153148"/>
                <a:gd name="connsiteX11" fmla="*/ 1596352 w 5159101"/>
                <a:gd name="connsiteY11" fmla="*/ 2240641 h 4153148"/>
                <a:gd name="connsiteX12" fmla="*/ 1592520 w 5159101"/>
                <a:gd name="connsiteY12" fmla="*/ 2240641 h 4153148"/>
                <a:gd name="connsiteX13" fmla="*/ 1637069 w 5159101"/>
                <a:gd name="connsiteY13" fmla="*/ 2051426 h 4153148"/>
                <a:gd name="connsiteX14" fmla="*/ 1460788 w 5159101"/>
                <a:gd name="connsiteY14" fmla="*/ 1707486 h 4153148"/>
                <a:gd name="connsiteX15" fmla="*/ 1852630 w 5159101"/>
                <a:gd name="connsiteY15" fmla="*/ 1203551 h 4153148"/>
                <a:gd name="connsiteX16" fmla="*/ 1332888 w 5159101"/>
                <a:gd name="connsiteY16" fmla="*/ 683809 h 4153148"/>
                <a:gd name="connsiteX17" fmla="*/ 1201156 w 5159101"/>
                <a:gd name="connsiteY17" fmla="*/ 700575 h 4153148"/>
                <a:gd name="connsiteX18" fmla="*/ 920926 w 5159101"/>
                <a:gd name="connsiteY18" fmla="*/ 363341 h 4153148"/>
                <a:gd name="connsiteX19" fmla="*/ 468247 w 5159101"/>
                <a:gd name="connsiteY19" fmla="*/ 3593 h 4153148"/>
                <a:gd name="connsiteX20" fmla="*/ 3593 w 5159101"/>
                <a:gd name="connsiteY20" fmla="*/ 468247 h 4153148"/>
                <a:gd name="connsiteX21" fmla="*/ 182748 w 5159101"/>
                <a:gd name="connsiteY21" fmla="*/ 834702 h 4153148"/>
                <a:gd name="connsiteX22" fmla="*/ 3593 w 5159101"/>
                <a:gd name="connsiteY22" fmla="*/ 1201156 h 4153148"/>
                <a:gd name="connsiteX23" fmla="*/ 435674 w 5159101"/>
                <a:gd name="connsiteY23" fmla="*/ 1664852 h 4153148"/>
                <a:gd name="connsiteX24" fmla="*/ 324540 w 5159101"/>
                <a:gd name="connsiteY24" fmla="*/ 1950830 h 4153148"/>
                <a:gd name="connsiteX25" fmla="*/ 748477 w 5159101"/>
                <a:gd name="connsiteY25" fmla="*/ 2374768 h 4153148"/>
                <a:gd name="connsiteX26" fmla="*/ 802607 w 5159101"/>
                <a:gd name="connsiteY26" fmla="*/ 2371415 h 4153148"/>
                <a:gd name="connsiteX27" fmla="*/ 746082 w 5159101"/>
                <a:gd name="connsiteY27" fmla="*/ 2583144 h 4153148"/>
                <a:gd name="connsiteX28" fmla="*/ 1170019 w 5159101"/>
                <a:gd name="connsiteY28" fmla="*/ 3007081 h 4153148"/>
                <a:gd name="connsiteX29" fmla="*/ 1315164 w 5159101"/>
                <a:gd name="connsiteY29" fmla="*/ 2981693 h 4153148"/>
                <a:gd name="connsiteX30" fmla="*/ 1450728 w 5159101"/>
                <a:gd name="connsiteY30" fmla="*/ 3062648 h 4153148"/>
                <a:gd name="connsiteX31" fmla="*/ 1445459 w 5159101"/>
                <a:gd name="connsiteY31" fmla="*/ 3129233 h 4153148"/>
                <a:gd name="connsiteX32" fmla="*/ 1869396 w 5159101"/>
                <a:gd name="connsiteY32" fmla="*/ 3553170 h 4153148"/>
                <a:gd name="connsiteX33" fmla="*/ 2077293 w 5159101"/>
                <a:gd name="connsiteY33" fmla="*/ 3498561 h 4153148"/>
                <a:gd name="connsiteX34" fmla="*/ 2477758 w 5159101"/>
                <a:gd name="connsiteY34" fmla="*/ 3783102 h 4153148"/>
                <a:gd name="connsiteX35" fmla="*/ 2690446 w 5159101"/>
                <a:gd name="connsiteY35" fmla="*/ 3726098 h 4153148"/>
                <a:gd name="connsiteX36" fmla="*/ 2995105 w 5159101"/>
                <a:gd name="connsiteY36" fmla="*/ 3854956 h 4153148"/>
                <a:gd name="connsiteX37" fmla="*/ 3112467 w 5159101"/>
                <a:gd name="connsiteY37" fmla="*/ 3838669 h 4153148"/>
                <a:gd name="connsiteX38" fmla="*/ 3608258 w 5159101"/>
                <a:gd name="connsiteY38" fmla="*/ 4151952 h 4153148"/>
                <a:gd name="connsiteX39" fmla="*/ 4108839 w 5159101"/>
                <a:gd name="connsiteY39" fmla="*/ 3828130 h 4153148"/>
                <a:gd name="connsiteX40" fmla="*/ 4609421 w 5159101"/>
                <a:gd name="connsiteY40" fmla="*/ 4151952 h 4153148"/>
                <a:gd name="connsiteX41" fmla="*/ 5157905 w 5159101"/>
                <a:gd name="connsiteY41" fmla="*/ 3603468 h 4153148"/>
                <a:gd name="connsiteX42" fmla="*/ 4932763 w 5159101"/>
                <a:gd name="connsiteY42" fmla="*/ 3160369 h 415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59101" h="4153148">
                  <a:moveTo>
                    <a:pt x="4932763" y="3160369"/>
                  </a:moveTo>
                  <a:cubicBezTo>
                    <a:pt x="4926535" y="2862894"/>
                    <a:pt x="4683191" y="2623861"/>
                    <a:pt x="4384279" y="2623861"/>
                  </a:cubicBezTo>
                  <a:cubicBezTo>
                    <a:pt x="4232907" y="2623861"/>
                    <a:pt x="4095426" y="2685176"/>
                    <a:pt x="3996268" y="2784813"/>
                  </a:cubicBezTo>
                  <a:cubicBezTo>
                    <a:pt x="3897110" y="2685655"/>
                    <a:pt x="3759630" y="2623861"/>
                    <a:pt x="3608258" y="2623861"/>
                  </a:cubicBezTo>
                  <a:cubicBezTo>
                    <a:pt x="3359644" y="2623861"/>
                    <a:pt x="3149831" y="2789125"/>
                    <a:pt x="3082288" y="3016183"/>
                  </a:cubicBezTo>
                  <a:cubicBezTo>
                    <a:pt x="3054026" y="3010434"/>
                    <a:pt x="3024805" y="3007081"/>
                    <a:pt x="2995105" y="3007081"/>
                  </a:cubicBezTo>
                  <a:cubicBezTo>
                    <a:pt x="2917504" y="3007081"/>
                    <a:pt x="2844692" y="3028158"/>
                    <a:pt x="2782419" y="3064085"/>
                  </a:cubicBezTo>
                  <a:cubicBezTo>
                    <a:pt x="2705295" y="2984567"/>
                    <a:pt x="2597514" y="2935227"/>
                    <a:pt x="2477758" y="2935227"/>
                  </a:cubicBezTo>
                  <a:cubicBezTo>
                    <a:pt x="2402073" y="2935227"/>
                    <a:pt x="2331177" y="2954867"/>
                    <a:pt x="2269862" y="2989836"/>
                  </a:cubicBezTo>
                  <a:cubicBezTo>
                    <a:pt x="2228186" y="2870080"/>
                    <a:pt x="2134297" y="2774754"/>
                    <a:pt x="2015020" y="2731162"/>
                  </a:cubicBezTo>
                  <a:cubicBezTo>
                    <a:pt x="2018373" y="2709606"/>
                    <a:pt x="2020289" y="2687571"/>
                    <a:pt x="2020289" y="2664578"/>
                  </a:cubicBezTo>
                  <a:cubicBezTo>
                    <a:pt x="2020289" y="2430335"/>
                    <a:pt x="1830595" y="2240641"/>
                    <a:pt x="1596352" y="2240641"/>
                  </a:cubicBezTo>
                  <a:cubicBezTo>
                    <a:pt x="1594915" y="2240641"/>
                    <a:pt x="1593957" y="2240641"/>
                    <a:pt x="1592520" y="2240641"/>
                  </a:cubicBezTo>
                  <a:cubicBezTo>
                    <a:pt x="1620782" y="2183637"/>
                    <a:pt x="1637069" y="2119447"/>
                    <a:pt x="1637069" y="2051426"/>
                  </a:cubicBezTo>
                  <a:cubicBezTo>
                    <a:pt x="1637069" y="1909634"/>
                    <a:pt x="1567610" y="1784609"/>
                    <a:pt x="1460788" y="1707486"/>
                  </a:cubicBezTo>
                  <a:cubicBezTo>
                    <a:pt x="1685930" y="1650482"/>
                    <a:pt x="1852630" y="1446417"/>
                    <a:pt x="1852630" y="1203551"/>
                  </a:cubicBezTo>
                  <a:cubicBezTo>
                    <a:pt x="1852630" y="916615"/>
                    <a:pt x="1619824" y="683809"/>
                    <a:pt x="1332888" y="683809"/>
                  </a:cubicBezTo>
                  <a:cubicBezTo>
                    <a:pt x="1287380" y="683809"/>
                    <a:pt x="1243310" y="689557"/>
                    <a:pt x="1201156" y="700575"/>
                  </a:cubicBezTo>
                  <a:cubicBezTo>
                    <a:pt x="1170019" y="547286"/>
                    <a:pt x="1062718" y="421303"/>
                    <a:pt x="920926" y="363341"/>
                  </a:cubicBezTo>
                  <a:cubicBezTo>
                    <a:pt x="873503" y="157360"/>
                    <a:pt x="688599" y="3593"/>
                    <a:pt x="468247" y="3593"/>
                  </a:cubicBezTo>
                  <a:cubicBezTo>
                    <a:pt x="211490" y="3593"/>
                    <a:pt x="3593" y="211490"/>
                    <a:pt x="3593" y="468247"/>
                  </a:cubicBezTo>
                  <a:cubicBezTo>
                    <a:pt x="3593" y="617224"/>
                    <a:pt x="73531" y="749435"/>
                    <a:pt x="182748" y="834702"/>
                  </a:cubicBezTo>
                  <a:cubicBezTo>
                    <a:pt x="74010" y="919968"/>
                    <a:pt x="3593" y="1052179"/>
                    <a:pt x="3593" y="1201156"/>
                  </a:cubicBezTo>
                  <a:cubicBezTo>
                    <a:pt x="3593" y="1446896"/>
                    <a:pt x="194245" y="1648086"/>
                    <a:pt x="435674" y="1664852"/>
                  </a:cubicBezTo>
                  <a:cubicBezTo>
                    <a:pt x="366694" y="1740059"/>
                    <a:pt x="324540" y="1840655"/>
                    <a:pt x="324540" y="1950830"/>
                  </a:cubicBezTo>
                  <a:cubicBezTo>
                    <a:pt x="324540" y="2185074"/>
                    <a:pt x="514234" y="2374768"/>
                    <a:pt x="748477" y="2374768"/>
                  </a:cubicBezTo>
                  <a:cubicBezTo>
                    <a:pt x="766680" y="2374768"/>
                    <a:pt x="784883" y="2373810"/>
                    <a:pt x="802607" y="2371415"/>
                  </a:cubicBezTo>
                  <a:cubicBezTo>
                    <a:pt x="766680" y="2433688"/>
                    <a:pt x="746082" y="2506021"/>
                    <a:pt x="746082" y="2583144"/>
                  </a:cubicBezTo>
                  <a:cubicBezTo>
                    <a:pt x="746082" y="2817387"/>
                    <a:pt x="935776" y="3007081"/>
                    <a:pt x="1170019" y="3007081"/>
                  </a:cubicBezTo>
                  <a:cubicBezTo>
                    <a:pt x="1220796" y="3007081"/>
                    <a:pt x="1269657" y="2997980"/>
                    <a:pt x="1315164" y="2981693"/>
                  </a:cubicBezTo>
                  <a:cubicBezTo>
                    <a:pt x="1354444" y="3016662"/>
                    <a:pt x="1400431" y="3044445"/>
                    <a:pt x="1450728" y="3062648"/>
                  </a:cubicBezTo>
                  <a:cubicBezTo>
                    <a:pt x="1447375" y="3084204"/>
                    <a:pt x="1445459" y="3106239"/>
                    <a:pt x="1445459" y="3129233"/>
                  </a:cubicBezTo>
                  <a:cubicBezTo>
                    <a:pt x="1445459" y="3363476"/>
                    <a:pt x="1635153" y="3553170"/>
                    <a:pt x="1869396" y="3553170"/>
                  </a:cubicBezTo>
                  <a:cubicBezTo>
                    <a:pt x="1945082" y="3553170"/>
                    <a:pt x="2015978" y="3533530"/>
                    <a:pt x="2077293" y="3498561"/>
                  </a:cubicBezTo>
                  <a:cubicBezTo>
                    <a:pt x="2134776" y="3664304"/>
                    <a:pt x="2292376" y="3783102"/>
                    <a:pt x="2477758" y="3783102"/>
                  </a:cubicBezTo>
                  <a:cubicBezTo>
                    <a:pt x="2555361" y="3783102"/>
                    <a:pt x="2628172" y="3762025"/>
                    <a:pt x="2690446" y="3726098"/>
                  </a:cubicBezTo>
                  <a:cubicBezTo>
                    <a:pt x="2767568" y="3805616"/>
                    <a:pt x="2875349" y="3854956"/>
                    <a:pt x="2995105" y="3854956"/>
                  </a:cubicBezTo>
                  <a:cubicBezTo>
                    <a:pt x="3035823" y="3854956"/>
                    <a:pt x="3075102" y="3849208"/>
                    <a:pt x="3112467" y="3838669"/>
                  </a:cubicBezTo>
                  <a:cubicBezTo>
                    <a:pt x="3200608" y="4024052"/>
                    <a:pt x="3389343" y="4151952"/>
                    <a:pt x="3608258" y="4151952"/>
                  </a:cubicBezTo>
                  <a:cubicBezTo>
                    <a:pt x="3831004" y="4151952"/>
                    <a:pt x="4023094" y="4018783"/>
                    <a:pt x="4108839" y="3828130"/>
                  </a:cubicBezTo>
                  <a:cubicBezTo>
                    <a:pt x="4194585" y="4019262"/>
                    <a:pt x="4386674" y="4151952"/>
                    <a:pt x="4609421" y="4151952"/>
                  </a:cubicBezTo>
                  <a:cubicBezTo>
                    <a:pt x="4912164" y="4151952"/>
                    <a:pt x="5157905" y="3906212"/>
                    <a:pt x="5157905" y="3603468"/>
                  </a:cubicBezTo>
                  <a:cubicBezTo>
                    <a:pt x="5157905" y="3421438"/>
                    <a:pt x="5069285" y="3260006"/>
                    <a:pt x="4932763" y="3160369"/>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grpSp>
      <p:grpSp>
        <p:nvGrpSpPr>
          <p:cNvPr id="42" name="Group 41">
            <a:extLst>
              <a:ext uri="{FF2B5EF4-FFF2-40B4-BE49-F238E27FC236}">
                <a16:creationId xmlns:a16="http://schemas.microsoft.com/office/drawing/2014/main" id="{E952D0CE-E151-42B2-8CE1-993744AC9EEA}"/>
              </a:ext>
            </a:extLst>
          </p:cNvPr>
          <p:cNvGrpSpPr/>
          <p:nvPr/>
        </p:nvGrpSpPr>
        <p:grpSpPr>
          <a:xfrm flipH="1">
            <a:off x="7071918" y="2185817"/>
            <a:ext cx="7488365" cy="6173522"/>
            <a:chOff x="3416168" y="4602031"/>
            <a:chExt cx="5630941" cy="4642233"/>
          </a:xfrm>
          <a:solidFill>
            <a:schemeClr val="accent3">
              <a:lumMod val="60000"/>
              <a:lumOff val="40000"/>
            </a:schemeClr>
          </a:solidFill>
          <a:effectLst>
            <a:outerShdw blurRad="355600" dist="152400" dir="13500000" algn="br" rotWithShape="0">
              <a:schemeClr val="accent3">
                <a:lumMod val="50000"/>
                <a:alpha val="49000"/>
              </a:schemeClr>
            </a:outerShdw>
          </a:effectLst>
        </p:grpSpPr>
        <p:sp>
          <p:nvSpPr>
            <p:cNvPr id="11" name="Freeform: Shape 10">
              <a:extLst>
                <a:ext uri="{FF2B5EF4-FFF2-40B4-BE49-F238E27FC236}">
                  <a16:creationId xmlns:a16="http://schemas.microsoft.com/office/drawing/2014/main" id="{AFD7E630-C735-4048-9321-6A1A31BF41F2}"/>
                </a:ext>
              </a:extLst>
            </p:cNvPr>
            <p:cNvSpPr/>
            <p:nvPr/>
          </p:nvSpPr>
          <p:spPr>
            <a:xfrm>
              <a:off x="4509782" y="4602031"/>
              <a:ext cx="225142" cy="225142"/>
            </a:xfrm>
            <a:custGeom>
              <a:avLst/>
              <a:gdLst>
                <a:gd name="connsiteX0" fmla="*/ 222028 w 225141"/>
                <a:gd name="connsiteY0" fmla="*/ 112810 h 225141"/>
                <a:gd name="connsiteX1" fmla="*/ 112810 w 225141"/>
                <a:gd name="connsiteY1" fmla="*/ 222028 h 225141"/>
                <a:gd name="connsiteX2" fmla="*/ 3593 w 225141"/>
                <a:gd name="connsiteY2" fmla="*/ 112810 h 225141"/>
                <a:gd name="connsiteX3" fmla="*/ 112810 w 225141"/>
                <a:gd name="connsiteY3" fmla="*/ 3593 h 225141"/>
                <a:gd name="connsiteX4" fmla="*/ 222028 w 225141"/>
                <a:gd name="connsiteY4" fmla="*/ 112810 h 22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41" h="225141">
                  <a:moveTo>
                    <a:pt x="222028" y="112810"/>
                  </a:moveTo>
                  <a:cubicBezTo>
                    <a:pt x="222028" y="173130"/>
                    <a:pt x="173130" y="222028"/>
                    <a:pt x="112810" y="222028"/>
                  </a:cubicBezTo>
                  <a:cubicBezTo>
                    <a:pt x="52491" y="222028"/>
                    <a:pt x="3593" y="173130"/>
                    <a:pt x="3593" y="112810"/>
                  </a:cubicBezTo>
                  <a:cubicBezTo>
                    <a:pt x="3593" y="52491"/>
                    <a:pt x="52491" y="3593"/>
                    <a:pt x="112810" y="3593"/>
                  </a:cubicBezTo>
                  <a:cubicBezTo>
                    <a:pt x="173130" y="3593"/>
                    <a:pt x="222028" y="52491"/>
                    <a:pt x="222028" y="112810"/>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12" name="Freeform: Shape 11">
              <a:extLst>
                <a:ext uri="{FF2B5EF4-FFF2-40B4-BE49-F238E27FC236}">
                  <a16:creationId xmlns:a16="http://schemas.microsoft.com/office/drawing/2014/main" id="{B70A71D4-EF57-4FEE-935C-51B4BB3AE0B2}"/>
                </a:ext>
              </a:extLst>
            </p:cNvPr>
            <p:cNvSpPr/>
            <p:nvPr/>
          </p:nvSpPr>
          <p:spPr>
            <a:xfrm>
              <a:off x="8510601" y="7149008"/>
              <a:ext cx="536508" cy="536508"/>
            </a:xfrm>
            <a:custGeom>
              <a:avLst/>
              <a:gdLst>
                <a:gd name="connsiteX0" fmla="*/ 535311 w 536508"/>
                <a:gd name="connsiteY0" fmla="*/ 269452 h 536508"/>
                <a:gd name="connsiteX1" fmla="*/ 269452 w 536508"/>
                <a:gd name="connsiteY1" fmla="*/ 535311 h 536508"/>
                <a:gd name="connsiteX2" fmla="*/ 3593 w 536508"/>
                <a:gd name="connsiteY2" fmla="*/ 269452 h 536508"/>
                <a:gd name="connsiteX3" fmla="*/ 269452 w 536508"/>
                <a:gd name="connsiteY3" fmla="*/ 3593 h 536508"/>
                <a:gd name="connsiteX4" fmla="*/ 535311 w 536508"/>
                <a:gd name="connsiteY4" fmla="*/ 269452 h 536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08" h="536508">
                  <a:moveTo>
                    <a:pt x="535311" y="269452"/>
                  </a:moveTo>
                  <a:cubicBezTo>
                    <a:pt x="535311" y="416282"/>
                    <a:pt x="416282" y="535311"/>
                    <a:pt x="269452" y="535311"/>
                  </a:cubicBezTo>
                  <a:cubicBezTo>
                    <a:pt x="122622" y="535311"/>
                    <a:pt x="3593" y="416282"/>
                    <a:pt x="3593" y="269452"/>
                  </a:cubicBezTo>
                  <a:cubicBezTo>
                    <a:pt x="3593" y="122622"/>
                    <a:pt x="122622" y="3593"/>
                    <a:pt x="269452" y="3593"/>
                  </a:cubicBezTo>
                  <a:cubicBezTo>
                    <a:pt x="416282" y="3593"/>
                    <a:pt x="535311" y="122622"/>
                    <a:pt x="535311" y="269452"/>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13" name="Freeform: Shape 12">
              <a:extLst>
                <a:ext uri="{FF2B5EF4-FFF2-40B4-BE49-F238E27FC236}">
                  <a16:creationId xmlns:a16="http://schemas.microsoft.com/office/drawing/2014/main" id="{4C6DE2DB-C015-4D6F-B08A-DBBC4E0321B6}"/>
                </a:ext>
              </a:extLst>
            </p:cNvPr>
            <p:cNvSpPr/>
            <p:nvPr/>
          </p:nvSpPr>
          <p:spPr>
            <a:xfrm>
              <a:off x="5931529" y="7378461"/>
              <a:ext cx="249093" cy="249093"/>
            </a:xfrm>
            <a:custGeom>
              <a:avLst/>
              <a:gdLst>
                <a:gd name="connsiteX0" fmla="*/ 248853 w 249093"/>
                <a:gd name="connsiteY0" fmla="*/ 126223 h 249093"/>
                <a:gd name="connsiteX1" fmla="*/ 126223 w 249093"/>
                <a:gd name="connsiteY1" fmla="*/ 248854 h 249093"/>
                <a:gd name="connsiteX2" fmla="*/ 3593 w 249093"/>
                <a:gd name="connsiteY2" fmla="*/ 126223 h 249093"/>
                <a:gd name="connsiteX3" fmla="*/ 126223 w 249093"/>
                <a:gd name="connsiteY3" fmla="*/ 3593 h 249093"/>
                <a:gd name="connsiteX4" fmla="*/ 248853 w 249093"/>
                <a:gd name="connsiteY4" fmla="*/ 126223 h 249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93" h="249093">
                  <a:moveTo>
                    <a:pt x="248853" y="126223"/>
                  </a:moveTo>
                  <a:cubicBezTo>
                    <a:pt x="248853" y="193950"/>
                    <a:pt x="193950" y="248854"/>
                    <a:pt x="126223" y="248854"/>
                  </a:cubicBezTo>
                  <a:cubicBezTo>
                    <a:pt x="58496" y="248854"/>
                    <a:pt x="3593" y="193950"/>
                    <a:pt x="3593" y="126223"/>
                  </a:cubicBezTo>
                  <a:cubicBezTo>
                    <a:pt x="3593" y="58496"/>
                    <a:pt x="58496" y="3593"/>
                    <a:pt x="126223" y="3593"/>
                  </a:cubicBezTo>
                  <a:cubicBezTo>
                    <a:pt x="193950" y="3593"/>
                    <a:pt x="248853" y="58496"/>
                    <a:pt x="248853" y="126223"/>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14" name="Freeform: Shape 13">
              <a:extLst>
                <a:ext uri="{FF2B5EF4-FFF2-40B4-BE49-F238E27FC236}">
                  <a16:creationId xmlns:a16="http://schemas.microsoft.com/office/drawing/2014/main" id="{8B0A3D51-ADEF-468E-A59C-BEA720A79D92}"/>
                </a:ext>
              </a:extLst>
            </p:cNvPr>
            <p:cNvSpPr/>
            <p:nvPr/>
          </p:nvSpPr>
          <p:spPr>
            <a:xfrm>
              <a:off x="3416168" y="4727056"/>
              <a:ext cx="5614176" cy="4517208"/>
            </a:xfrm>
            <a:custGeom>
              <a:avLst/>
              <a:gdLst>
                <a:gd name="connsiteX0" fmla="*/ 5363885 w 5614175"/>
                <a:gd name="connsiteY0" fmla="*/ 3436767 h 4517208"/>
                <a:gd name="connsiteX1" fmla="*/ 4767499 w 5614175"/>
                <a:gd name="connsiteY1" fmla="*/ 2853314 h 4517208"/>
                <a:gd name="connsiteX2" fmla="*/ 4345478 w 5614175"/>
                <a:gd name="connsiteY2" fmla="*/ 3028158 h 4517208"/>
                <a:gd name="connsiteX3" fmla="*/ 3923456 w 5614175"/>
                <a:gd name="connsiteY3" fmla="*/ 2853314 h 4517208"/>
                <a:gd name="connsiteX4" fmla="*/ 3351500 w 5614175"/>
                <a:gd name="connsiteY4" fmla="*/ 3280126 h 4517208"/>
                <a:gd name="connsiteX5" fmla="*/ 3256653 w 5614175"/>
                <a:gd name="connsiteY5" fmla="*/ 3270545 h 4517208"/>
                <a:gd name="connsiteX6" fmla="*/ 3025284 w 5614175"/>
                <a:gd name="connsiteY6" fmla="*/ 3332818 h 4517208"/>
                <a:gd name="connsiteX7" fmla="*/ 2694277 w 5614175"/>
                <a:gd name="connsiteY7" fmla="*/ 3192464 h 4517208"/>
                <a:gd name="connsiteX8" fmla="*/ 2468178 w 5614175"/>
                <a:gd name="connsiteY8" fmla="*/ 3251863 h 4517208"/>
                <a:gd name="connsiteX9" fmla="*/ 2191301 w 5614175"/>
                <a:gd name="connsiteY9" fmla="*/ 2970675 h 4517208"/>
                <a:gd name="connsiteX10" fmla="*/ 2197050 w 5614175"/>
                <a:gd name="connsiteY10" fmla="*/ 2898342 h 4517208"/>
                <a:gd name="connsiteX11" fmla="*/ 1735748 w 5614175"/>
                <a:gd name="connsiteY11" fmla="*/ 2437041 h 4517208"/>
                <a:gd name="connsiteX12" fmla="*/ 1731437 w 5614175"/>
                <a:gd name="connsiteY12" fmla="*/ 2437041 h 4517208"/>
                <a:gd name="connsiteX13" fmla="*/ 1779818 w 5614175"/>
                <a:gd name="connsiteY13" fmla="*/ 2231060 h 4517208"/>
                <a:gd name="connsiteX14" fmla="*/ 1588208 w 5614175"/>
                <a:gd name="connsiteY14" fmla="*/ 1856941 h 4517208"/>
                <a:gd name="connsiteX15" fmla="*/ 2014540 w 5614175"/>
                <a:gd name="connsiteY15" fmla="*/ 1308937 h 4517208"/>
                <a:gd name="connsiteX16" fmla="*/ 1449291 w 5614175"/>
                <a:gd name="connsiteY16" fmla="*/ 743687 h 4517208"/>
                <a:gd name="connsiteX17" fmla="*/ 1306062 w 5614175"/>
                <a:gd name="connsiteY17" fmla="*/ 761890 h 4517208"/>
                <a:gd name="connsiteX18" fmla="*/ 1001402 w 5614175"/>
                <a:gd name="connsiteY18" fmla="*/ 394956 h 4517208"/>
                <a:gd name="connsiteX19" fmla="*/ 508964 w 5614175"/>
                <a:gd name="connsiteY19" fmla="*/ 3593 h 4517208"/>
                <a:gd name="connsiteX20" fmla="*/ 3593 w 5614175"/>
                <a:gd name="connsiteY20" fmla="*/ 508964 h 4517208"/>
                <a:gd name="connsiteX21" fmla="*/ 198077 w 5614175"/>
                <a:gd name="connsiteY21" fmla="*/ 907513 h 4517208"/>
                <a:gd name="connsiteX22" fmla="*/ 3593 w 5614175"/>
                <a:gd name="connsiteY22" fmla="*/ 1306062 h 4517208"/>
                <a:gd name="connsiteX23" fmla="*/ 473516 w 5614175"/>
                <a:gd name="connsiteY23" fmla="*/ 1809997 h 4517208"/>
                <a:gd name="connsiteX24" fmla="*/ 352802 w 5614175"/>
                <a:gd name="connsiteY24" fmla="*/ 2121363 h 4517208"/>
                <a:gd name="connsiteX25" fmla="*/ 814103 w 5614175"/>
                <a:gd name="connsiteY25" fmla="*/ 2582665 h 4517208"/>
                <a:gd name="connsiteX26" fmla="*/ 873024 w 5614175"/>
                <a:gd name="connsiteY26" fmla="*/ 2578833 h 4517208"/>
                <a:gd name="connsiteX27" fmla="*/ 811229 w 5614175"/>
                <a:gd name="connsiteY27" fmla="*/ 2809244 h 4517208"/>
                <a:gd name="connsiteX28" fmla="*/ 1272530 w 5614175"/>
                <a:gd name="connsiteY28" fmla="*/ 3270545 h 4517208"/>
                <a:gd name="connsiteX29" fmla="*/ 1430130 w 5614175"/>
                <a:gd name="connsiteY29" fmla="*/ 3242761 h 4517208"/>
                <a:gd name="connsiteX30" fmla="*/ 1577670 w 5614175"/>
                <a:gd name="connsiteY30" fmla="*/ 3330902 h 4517208"/>
                <a:gd name="connsiteX31" fmla="*/ 1571922 w 5614175"/>
                <a:gd name="connsiteY31" fmla="*/ 3403235 h 4517208"/>
                <a:gd name="connsiteX32" fmla="*/ 2033222 w 5614175"/>
                <a:gd name="connsiteY32" fmla="*/ 3864536 h 4517208"/>
                <a:gd name="connsiteX33" fmla="*/ 2259323 w 5614175"/>
                <a:gd name="connsiteY33" fmla="*/ 3805137 h 4517208"/>
                <a:gd name="connsiteX34" fmla="*/ 2694756 w 5614175"/>
                <a:gd name="connsiteY34" fmla="*/ 4114587 h 4517208"/>
                <a:gd name="connsiteX35" fmla="*/ 2926126 w 5614175"/>
                <a:gd name="connsiteY35" fmla="*/ 4052314 h 4517208"/>
                <a:gd name="connsiteX36" fmla="*/ 3257611 w 5614175"/>
                <a:gd name="connsiteY36" fmla="*/ 4192669 h 4517208"/>
                <a:gd name="connsiteX37" fmla="*/ 3385511 w 5614175"/>
                <a:gd name="connsiteY37" fmla="*/ 4174944 h 4517208"/>
                <a:gd name="connsiteX38" fmla="*/ 3924893 w 5614175"/>
                <a:gd name="connsiteY38" fmla="*/ 4516011 h 4517208"/>
                <a:gd name="connsiteX39" fmla="*/ 4469545 w 5614175"/>
                <a:gd name="connsiteY39" fmla="*/ 4163448 h 4517208"/>
                <a:gd name="connsiteX40" fmla="*/ 5014197 w 5614175"/>
                <a:gd name="connsiteY40" fmla="*/ 4516011 h 4517208"/>
                <a:gd name="connsiteX41" fmla="*/ 5610583 w 5614175"/>
                <a:gd name="connsiteY41" fmla="*/ 3919624 h 4517208"/>
                <a:gd name="connsiteX42" fmla="*/ 5363885 w 5614175"/>
                <a:gd name="connsiteY42" fmla="*/ 3436767 h 451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614175" h="4517208">
                  <a:moveTo>
                    <a:pt x="5363885" y="3436767"/>
                  </a:moveTo>
                  <a:cubicBezTo>
                    <a:pt x="5356700" y="3113425"/>
                    <a:pt x="5092757" y="2853314"/>
                    <a:pt x="4767499" y="2853314"/>
                  </a:cubicBezTo>
                  <a:cubicBezTo>
                    <a:pt x="4602714" y="2853314"/>
                    <a:pt x="4453259" y="2920378"/>
                    <a:pt x="4345478" y="3028158"/>
                  </a:cubicBezTo>
                  <a:cubicBezTo>
                    <a:pt x="4237697" y="2919899"/>
                    <a:pt x="4088241" y="2853314"/>
                    <a:pt x="3923456" y="2853314"/>
                  </a:cubicBezTo>
                  <a:cubicBezTo>
                    <a:pt x="3652807" y="2853314"/>
                    <a:pt x="3424791" y="3033428"/>
                    <a:pt x="3351500" y="3280126"/>
                  </a:cubicBezTo>
                  <a:cubicBezTo>
                    <a:pt x="3320843" y="3273898"/>
                    <a:pt x="3289227" y="3270545"/>
                    <a:pt x="3256653" y="3270545"/>
                  </a:cubicBezTo>
                  <a:cubicBezTo>
                    <a:pt x="3172345" y="3270545"/>
                    <a:pt x="3093306" y="3293059"/>
                    <a:pt x="3025284" y="3332818"/>
                  </a:cubicBezTo>
                  <a:cubicBezTo>
                    <a:pt x="2941454" y="3246115"/>
                    <a:pt x="2824093" y="3192464"/>
                    <a:pt x="2694277" y="3192464"/>
                  </a:cubicBezTo>
                  <a:cubicBezTo>
                    <a:pt x="2611885" y="3192464"/>
                    <a:pt x="2534762" y="3214020"/>
                    <a:pt x="2468178" y="3251863"/>
                  </a:cubicBezTo>
                  <a:cubicBezTo>
                    <a:pt x="2422670" y="3121568"/>
                    <a:pt x="2320638" y="3017620"/>
                    <a:pt x="2191301" y="2970675"/>
                  </a:cubicBezTo>
                  <a:cubicBezTo>
                    <a:pt x="2195133" y="2947203"/>
                    <a:pt x="2197050" y="2923252"/>
                    <a:pt x="2197050" y="2898342"/>
                  </a:cubicBezTo>
                  <a:cubicBezTo>
                    <a:pt x="2197050" y="2643501"/>
                    <a:pt x="1990589" y="2437041"/>
                    <a:pt x="1735748" y="2437041"/>
                  </a:cubicBezTo>
                  <a:cubicBezTo>
                    <a:pt x="1734311" y="2437041"/>
                    <a:pt x="1732874" y="2437041"/>
                    <a:pt x="1731437" y="2437041"/>
                  </a:cubicBezTo>
                  <a:cubicBezTo>
                    <a:pt x="1762573" y="2375247"/>
                    <a:pt x="1779818" y="2305309"/>
                    <a:pt x="1779818" y="2231060"/>
                  </a:cubicBezTo>
                  <a:cubicBezTo>
                    <a:pt x="1779818" y="2076814"/>
                    <a:pt x="1704132" y="1940771"/>
                    <a:pt x="1588208" y="1856941"/>
                  </a:cubicBezTo>
                  <a:cubicBezTo>
                    <a:pt x="1832990" y="1795147"/>
                    <a:pt x="2014540" y="1572880"/>
                    <a:pt x="2014540" y="1308937"/>
                  </a:cubicBezTo>
                  <a:cubicBezTo>
                    <a:pt x="2014540" y="996612"/>
                    <a:pt x="1761615" y="743687"/>
                    <a:pt x="1449291" y="743687"/>
                  </a:cubicBezTo>
                  <a:cubicBezTo>
                    <a:pt x="1399951" y="743687"/>
                    <a:pt x="1352049" y="749914"/>
                    <a:pt x="1306062" y="761890"/>
                  </a:cubicBezTo>
                  <a:cubicBezTo>
                    <a:pt x="1272052" y="594710"/>
                    <a:pt x="1155648" y="458188"/>
                    <a:pt x="1001402" y="394956"/>
                  </a:cubicBezTo>
                  <a:cubicBezTo>
                    <a:pt x="949668" y="170773"/>
                    <a:pt x="748956" y="3593"/>
                    <a:pt x="508964" y="3593"/>
                  </a:cubicBezTo>
                  <a:cubicBezTo>
                    <a:pt x="229692" y="3593"/>
                    <a:pt x="3593" y="229693"/>
                    <a:pt x="3593" y="508964"/>
                  </a:cubicBezTo>
                  <a:cubicBezTo>
                    <a:pt x="3593" y="670875"/>
                    <a:pt x="79758" y="815061"/>
                    <a:pt x="198077" y="907513"/>
                  </a:cubicBezTo>
                  <a:cubicBezTo>
                    <a:pt x="79758" y="999965"/>
                    <a:pt x="3593" y="1144152"/>
                    <a:pt x="3593" y="1306062"/>
                  </a:cubicBezTo>
                  <a:cubicBezTo>
                    <a:pt x="3593" y="1573359"/>
                    <a:pt x="211011" y="1791794"/>
                    <a:pt x="473516" y="1809997"/>
                  </a:cubicBezTo>
                  <a:cubicBezTo>
                    <a:pt x="398309" y="1891910"/>
                    <a:pt x="352802" y="2001128"/>
                    <a:pt x="352802" y="2121363"/>
                  </a:cubicBezTo>
                  <a:cubicBezTo>
                    <a:pt x="352802" y="2376205"/>
                    <a:pt x="559262" y="2582665"/>
                    <a:pt x="814103" y="2582665"/>
                  </a:cubicBezTo>
                  <a:cubicBezTo>
                    <a:pt x="834222" y="2582665"/>
                    <a:pt x="853863" y="2581228"/>
                    <a:pt x="873024" y="2578833"/>
                  </a:cubicBezTo>
                  <a:cubicBezTo>
                    <a:pt x="833743" y="2646854"/>
                    <a:pt x="811229" y="2725414"/>
                    <a:pt x="811229" y="2809244"/>
                  </a:cubicBezTo>
                  <a:cubicBezTo>
                    <a:pt x="811229" y="3064085"/>
                    <a:pt x="1017689" y="3270545"/>
                    <a:pt x="1272530" y="3270545"/>
                  </a:cubicBezTo>
                  <a:cubicBezTo>
                    <a:pt x="1328098" y="3270545"/>
                    <a:pt x="1380790" y="3260965"/>
                    <a:pt x="1430130" y="3242761"/>
                  </a:cubicBezTo>
                  <a:cubicBezTo>
                    <a:pt x="1472763" y="3280605"/>
                    <a:pt x="1523061" y="3310783"/>
                    <a:pt x="1577670" y="3330902"/>
                  </a:cubicBezTo>
                  <a:cubicBezTo>
                    <a:pt x="1573837" y="3354375"/>
                    <a:pt x="1571922" y="3378326"/>
                    <a:pt x="1571922" y="3403235"/>
                  </a:cubicBezTo>
                  <a:cubicBezTo>
                    <a:pt x="1571922" y="3658076"/>
                    <a:pt x="1778381" y="3864536"/>
                    <a:pt x="2033222" y="3864536"/>
                  </a:cubicBezTo>
                  <a:cubicBezTo>
                    <a:pt x="2115615" y="3864536"/>
                    <a:pt x="2192738" y="3842980"/>
                    <a:pt x="2259323" y="3805137"/>
                  </a:cubicBezTo>
                  <a:cubicBezTo>
                    <a:pt x="2322075" y="3985251"/>
                    <a:pt x="2493566" y="4114587"/>
                    <a:pt x="2694756" y="4114587"/>
                  </a:cubicBezTo>
                  <a:cubicBezTo>
                    <a:pt x="2779065" y="4114587"/>
                    <a:pt x="2858104" y="4092073"/>
                    <a:pt x="2926126" y="4052314"/>
                  </a:cubicBezTo>
                  <a:cubicBezTo>
                    <a:pt x="3009955" y="4139018"/>
                    <a:pt x="3127316" y="4192669"/>
                    <a:pt x="3257611" y="4192669"/>
                  </a:cubicBezTo>
                  <a:cubicBezTo>
                    <a:pt x="3302161" y="4192669"/>
                    <a:pt x="3344794" y="4186441"/>
                    <a:pt x="3385511" y="4174944"/>
                  </a:cubicBezTo>
                  <a:cubicBezTo>
                    <a:pt x="3481316" y="4376615"/>
                    <a:pt x="3686818" y="4516011"/>
                    <a:pt x="3924893" y="4516011"/>
                  </a:cubicBezTo>
                  <a:cubicBezTo>
                    <a:pt x="4167280" y="4516011"/>
                    <a:pt x="4376135" y="4371345"/>
                    <a:pt x="4469545" y="4163448"/>
                  </a:cubicBezTo>
                  <a:cubicBezTo>
                    <a:pt x="4562955" y="4371345"/>
                    <a:pt x="4771331" y="4516011"/>
                    <a:pt x="5014197" y="4516011"/>
                  </a:cubicBezTo>
                  <a:cubicBezTo>
                    <a:pt x="5343766" y="4516011"/>
                    <a:pt x="5610583" y="4248715"/>
                    <a:pt x="5610583" y="3919624"/>
                  </a:cubicBezTo>
                  <a:cubicBezTo>
                    <a:pt x="5608667" y="3720350"/>
                    <a:pt x="5512383" y="3545027"/>
                    <a:pt x="5363885" y="3436767"/>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grpSp>
      <p:grpSp>
        <p:nvGrpSpPr>
          <p:cNvPr id="44" name="Group 43">
            <a:extLst>
              <a:ext uri="{FF2B5EF4-FFF2-40B4-BE49-F238E27FC236}">
                <a16:creationId xmlns:a16="http://schemas.microsoft.com/office/drawing/2014/main" id="{4BCFADF6-8A5D-4D41-BEA5-79439B06145C}"/>
              </a:ext>
            </a:extLst>
          </p:cNvPr>
          <p:cNvGrpSpPr/>
          <p:nvPr/>
        </p:nvGrpSpPr>
        <p:grpSpPr>
          <a:xfrm flipH="1">
            <a:off x="7357844" y="1371868"/>
            <a:ext cx="5030149" cy="5936583"/>
            <a:chOff x="20604541" y="3989975"/>
            <a:chExt cx="3782464" cy="4464065"/>
          </a:xfrm>
        </p:grpSpPr>
        <p:sp>
          <p:nvSpPr>
            <p:cNvPr id="15" name="Freeform: Shape 14">
              <a:extLst>
                <a:ext uri="{FF2B5EF4-FFF2-40B4-BE49-F238E27FC236}">
                  <a16:creationId xmlns:a16="http://schemas.microsoft.com/office/drawing/2014/main" id="{177698AB-8990-4F25-AAEF-AB3D203DACF3}"/>
                </a:ext>
              </a:extLst>
            </p:cNvPr>
            <p:cNvSpPr/>
            <p:nvPr/>
          </p:nvSpPr>
          <p:spPr>
            <a:xfrm>
              <a:off x="20951776" y="6028139"/>
              <a:ext cx="1168822" cy="1360432"/>
            </a:xfrm>
            <a:custGeom>
              <a:avLst/>
              <a:gdLst>
                <a:gd name="connsiteX0" fmla="*/ 1071687 w 1168821"/>
                <a:gd name="connsiteY0" fmla="*/ 5061 h 1360431"/>
                <a:gd name="connsiteX1" fmla="*/ 1167090 w 1168821"/>
                <a:gd name="connsiteY1" fmla="*/ 85120 h 1360431"/>
                <a:gd name="connsiteX2" fmla="*/ 100464 w 1168821"/>
                <a:gd name="connsiteY2" fmla="*/ 1356177 h 1360431"/>
                <a:gd name="connsiteX3" fmla="*/ 5061 w 1168821"/>
                <a:gd name="connsiteY3" fmla="*/ 1276118 h 1360431"/>
              </a:gdLst>
              <a:ahLst/>
              <a:cxnLst>
                <a:cxn ang="0">
                  <a:pos x="connsiteX0" y="connsiteY0"/>
                </a:cxn>
                <a:cxn ang="0">
                  <a:pos x="connsiteX1" y="connsiteY1"/>
                </a:cxn>
                <a:cxn ang="0">
                  <a:pos x="connsiteX2" y="connsiteY2"/>
                </a:cxn>
                <a:cxn ang="0">
                  <a:pos x="connsiteX3" y="connsiteY3"/>
                </a:cxn>
              </a:cxnLst>
              <a:rect l="l" t="t" r="r" b="b"/>
              <a:pathLst>
                <a:path w="1168821" h="1360431">
                  <a:moveTo>
                    <a:pt x="1071687" y="5061"/>
                  </a:moveTo>
                  <a:lnTo>
                    <a:pt x="1167090" y="85120"/>
                  </a:lnTo>
                  <a:lnTo>
                    <a:pt x="100464" y="1356177"/>
                  </a:lnTo>
                  <a:lnTo>
                    <a:pt x="5061" y="1276118"/>
                  </a:lnTo>
                  <a:close/>
                </a:path>
              </a:pathLst>
            </a:custGeom>
            <a:solidFill>
              <a:schemeClr val="accent3">
                <a:lumMod val="60000"/>
                <a:lumOff val="40000"/>
              </a:schemeClr>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6" name="Freeform: Shape 15">
              <a:extLst>
                <a:ext uri="{FF2B5EF4-FFF2-40B4-BE49-F238E27FC236}">
                  <a16:creationId xmlns:a16="http://schemas.microsoft.com/office/drawing/2014/main" id="{A1B843A1-719E-4D53-AEC9-383A207E0CB6}"/>
                </a:ext>
              </a:extLst>
            </p:cNvPr>
            <p:cNvSpPr/>
            <p:nvPr/>
          </p:nvSpPr>
          <p:spPr>
            <a:xfrm>
              <a:off x="20604541" y="6139475"/>
              <a:ext cx="1796345" cy="2055018"/>
            </a:xfrm>
            <a:custGeom>
              <a:avLst/>
              <a:gdLst>
                <a:gd name="connsiteX0" fmla="*/ 1554195 w 1796344"/>
                <a:gd name="connsiteY0" fmla="*/ 5062 h 2055018"/>
                <a:gd name="connsiteX1" fmla="*/ 1792701 w 1796344"/>
                <a:gd name="connsiteY1" fmla="*/ 205208 h 2055018"/>
                <a:gd name="connsiteX2" fmla="*/ 243569 w 1796344"/>
                <a:gd name="connsiteY2" fmla="*/ 2051250 h 2055018"/>
                <a:gd name="connsiteX3" fmla="*/ 5062 w 1796344"/>
                <a:gd name="connsiteY3" fmla="*/ 1851104 h 2055018"/>
              </a:gdLst>
              <a:ahLst/>
              <a:cxnLst>
                <a:cxn ang="0">
                  <a:pos x="connsiteX0" y="connsiteY0"/>
                </a:cxn>
                <a:cxn ang="0">
                  <a:pos x="connsiteX1" y="connsiteY1"/>
                </a:cxn>
                <a:cxn ang="0">
                  <a:pos x="connsiteX2" y="connsiteY2"/>
                </a:cxn>
                <a:cxn ang="0">
                  <a:pos x="connsiteX3" y="connsiteY3"/>
                </a:cxn>
              </a:cxnLst>
              <a:rect l="l" t="t" r="r" b="b"/>
              <a:pathLst>
                <a:path w="1796344" h="2055018">
                  <a:moveTo>
                    <a:pt x="1554195" y="5062"/>
                  </a:moveTo>
                  <a:lnTo>
                    <a:pt x="1792701" y="205208"/>
                  </a:lnTo>
                  <a:lnTo>
                    <a:pt x="243569" y="2051250"/>
                  </a:lnTo>
                  <a:lnTo>
                    <a:pt x="5062" y="1851104"/>
                  </a:lnTo>
                  <a:close/>
                </a:path>
              </a:pathLst>
            </a:custGeom>
            <a:solidFill>
              <a:schemeClr val="accent3">
                <a:lumMod val="75000"/>
              </a:schemeClr>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7" name="Freeform: Shape 16">
              <a:extLst>
                <a:ext uri="{FF2B5EF4-FFF2-40B4-BE49-F238E27FC236}">
                  <a16:creationId xmlns:a16="http://schemas.microsoft.com/office/drawing/2014/main" id="{C60FC0F3-378C-44A7-A547-F34885C232C9}"/>
                </a:ext>
              </a:extLst>
            </p:cNvPr>
            <p:cNvSpPr/>
            <p:nvPr/>
          </p:nvSpPr>
          <p:spPr>
            <a:xfrm>
              <a:off x="21888458" y="6684403"/>
              <a:ext cx="852665" cy="986792"/>
            </a:xfrm>
            <a:custGeom>
              <a:avLst/>
              <a:gdLst>
                <a:gd name="connsiteX0" fmla="*/ 772083 w 852664"/>
                <a:gd name="connsiteY0" fmla="*/ 5061 h 986792"/>
                <a:gd name="connsiteX1" fmla="*/ 848404 w 852664"/>
                <a:gd name="connsiteY1" fmla="*/ 69107 h 986792"/>
                <a:gd name="connsiteX2" fmla="*/ 81382 w 852664"/>
                <a:gd name="connsiteY2" fmla="*/ 983138 h 986792"/>
                <a:gd name="connsiteX3" fmla="*/ 5061 w 852664"/>
                <a:gd name="connsiteY3" fmla="*/ 919092 h 986792"/>
              </a:gdLst>
              <a:ahLst/>
              <a:cxnLst>
                <a:cxn ang="0">
                  <a:pos x="connsiteX0" y="connsiteY0"/>
                </a:cxn>
                <a:cxn ang="0">
                  <a:pos x="connsiteX1" y="connsiteY1"/>
                </a:cxn>
                <a:cxn ang="0">
                  <a:pos x="connsiteX2" y="connsiteY2"/>
                </a:cxn>
                <a:cxn ang="0">
                  <a:pos x="connsiteX3" y="connsiteY3"/>
                </a:cxn>
              </a:cxnLst>
              <a:rect l="l" t="t" r="r" b="b"/>
              <a:pathLst>
                <a:path w="852664" h="986792">
                  <a:moveTo>
                    <a:pt x="772083" y="5061"/>
                  </a:moveTo>
                  <a:lnTo>
                    <a:pt x="848404" y="69107"/>
                  </a:lnTo>
                  <a:lnTo>
                    <a:pt x="81382" y="983138"/>
                  </a:lnTo>
                  <a:lnTo>
                    <a:pt x="5061" y="919092"/>
                  </a:lnTo>
                  <a:close/>
                </a:path>
              </a:pathLst>
            </a:custGeom>
            <a:solidFill>
              <a:schemeClr val="accent3"/>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8" name="Freeform: Shape 17">
              <a:extLst>
                <a:ext uri="{FF2B5EF4-FFF2-40B4-BE49-F238E27FC236}">
                  <a16:creationId xmlns:a16="http://schemas.microsoft.com/office/drawing/2014/main" id="{E1A6359F-B78A-446B-9F06-A3D0F938D5DC}"/>
                </a:ext>
              </a:extLst>
            </p:cNvPr>
            <p:cNvSpPr/>
            <p:nvPr/>
          </p:nvSpPr>
          <p:spPr>
            <a:xfrm>
              <a:off x="20844028" y="6480456"/>
              <a:ext cx="1729281" cy="1973584"/>
            </a:xfrm>
            <a:custGeom>
              <a:avLst/>
              <a:gdLst>
                <a:gd name="connsiteX0" fmla="*/ 1487991 w 1729281"/>
                <a:gd name="connsiteY0" fmla="*/ 5061 h 1973584"/>
                <a:gd name="connsiteX1" fmla="*/ 1725763 w 1729281"/>
                <a:gd name="connsiteY1" fmla="*/ 204591 h 1973584"/>
                <a:gd name="connsiteX2" fmla="*/ 242833 w 1729281"/>
                <a:gd name="connsiteY2" fmla="*/ 1971742 h 1973584"/>
                <a:gd name="connsiteX3" fmla="*/ 5061 w 1729281"/>
                <a:gd name="connsiteY3" fmla="*/ 1772212 h 1973584"/>
              </a:gdLst>
              <a:ahLst/>
              <a:cxnLst>
                <a:cxn ang="0">
                  <a:pos x="connsiteX0" y="connsiteY0"/>
                </a:cxn>
                <a:cxn ang="0">
                  <a:pos x="connsiteX1" y="connsiteY1"/>
                </a:cxn>
                <a:cxn ang="0">
                  <a:pos x="connsiteX2" y="connsiteY2"/>
                </a:cxn>
                <a:cxn ang="0">
                  <a:pos x="connsiteX3" y="connsiteY3"/>
                </a:cxn>
              </a:cxnLst>
              <a:rect l="l" t="t" r="r" b="b"/>
              <a:pathLst>
                <a:path w="1729281" h="1973584">
                  <a:moveTo>
                    <a:pt x="1487991" y="5061"/>
                  </a:moveTo>
                  <a:lnTo>
                    <a:pt x="1725763" y="204591"/>
                  </a:lnTo>
                  <a:lnTo>
                    <a:pt x="242833" y="1971742"/>
                  </a:lnTo>
                  <a:lnTo>
                    <a:pt x="5061" y="1772212"/>
                  </a:lnTo>
                  <a:close/>
                </a:path>
              </a:pathLst>
            </a:custGeom>
            <a:solidFill>
              <a:schemeClr val="accent3">
                <a:lumMod val="75000"/>
              </a:schemeClr>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19" name="Freeform: Shape 18">
              <a:extLst>
                <a:ext uri="{FF2B5EF4-FFF2-40B4-BE49-F238E27FC236}">
                  <a16:creationId xmlns:a16="http://schemas.microsoft.com/office/drawing/2014/main" id="{A632221B-E40D-4937-80B1-2296E54E01A3}"/>
                </a:ext>
              </a:extLst>
            </p:cNvPr>
            <p:cNvSpPr/>
            <p:nvPr/>
          </p:nvSpPr>
          <p:spPr>
            <a:xfrm>
              <a:off x="22039781" y="3989975"/>
              <a:ext cx="2347224" cy="2615478"/>
            </a:xfrm>
            <a:custGeom>
              <a:avLst/>
              <a:gdLst>
                <a:gd name="connsiteX0" fmla="*/ 2263084 w 2347223"/>
                <a:gd name="connsiteY0" fmla="*/ 661634 h 2615477"/>
                <a:gd name="connsiteX1" fmla="*/ 628651 w 2347223"/>
                <a:gd name="connsiteY1" fmla="*/ 2609351 h 2615477"/>
                <a:gd name="connsiteX2" fmla="*/ 598951 w 2347223"/>
                <a:gd name="connsiteY2" fmla="*/ 2606956 h 2615477"/>
                <a:gd name="connsiteX3" fmla="*/ 14060 w 2347223"/>
                <a:gd name="connsiteY3" fmla="*/ 2115955 h 2615477"/>
                <a:gd name="connsiteX4" fmla="*/ 6395 w 2347223"/>
                <a:gd name="connsiteY4" fmla="*/ 2087214 h 2615477"/>
                <a:gd name="connsiteX5" fmla="*/ 1640831 w 2347223"/>
                <a:gd name="connsiteY5" fmla="*/ 139497 h 2615477"/>
                <a:gd name="connsiteX6" fmla="*/ 1815675 w 2347223"/>
                <a:gd name="connsiteY6" fmla="*/ 27405 h 2615477"/>
                <a:gd name="connsiteX7" fmla="*/ 2077703 w 2347223"/>
                <a:gd name="connsiteY7" fmla="*/ 9202 h 2615477"/>
                <a:gd name="connsiteX8" fmla="*/ 2223326 w 2347223"/>
                <a:gd name="connsiteY8" fmla="*/ 76745 h 2615477"/>
                <a:gd name="connsiteX9" fmla="*/ 2244882 w 2347223"/>
                <a:gd name="connsiteY9" fmla="*/ 96864 h 2615477"/>
                <a:gd name="connsiteX10" fmla="*/ 2291346 w 2347223"/>
                <a:gd name="connsiteY10" fmla="*/ 156263 h 2615477"/>
                <a:gd name="connsiteX11" fmla="*/ 2314820 w 2347223"/>
                <a:gd name="connsiteY11" fmla="*/ 208956 h 2615477"/>
                <a:gd name="connsiteX12" fmla="*/ 2343082 w 2347223"/>
                <a:gd name="connsiteY12" fmla="*/ 465234 h 2615477"/>
                <a:gd name="connsiteX13" fmla="*/ 2342603 w 2347223"/>
                <a:gd name="connsiteY13" fmla="*/ 470503 h 2615477"/>
                <a:gd name="connsiteX14" fmla="*/ 2263084 w 2347223"/>
                <a:gd name="connsiteY14" fmla="*/ 661634 h 261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7223" h="2615477">
                  <a:moveTo>
                    <a:pt x="2263084" y="661634"/>
                  </a:moveTo>
                  <a:lnTo>
                    <a:pt x="628651" y="2609351"/>
                  </a:lnTo>
                  <a:cubicBezTo>
                    <a:pt x="622422" y="2616537"/>
                    <a:pt x="609490" y="2615579"/>
                    <a:pt x="598951" y="2606956"/>
                  </a:cubicBezTo>
                  <a:lnTo>
                    <a:pt x="14060" y="2115955"/>
                  </a:lnTo>
                  <a:cubicBezTo>
                    <a:pt x="4000" y="2107333"/>
                    <a:pt x="649" y="2094399"/>
                    <a:pt x="6395" y="2087214"/>
                  </a:cubicBezTo>
                  <a:lnTo>
                    <a:pt x="1640831" y="139497"/>
                  </a:lnTo>
                  <a:cubicBezTo>
                    <a:pt x="1684902" y="87283"/>
                    <a:pt x="1744301" y="49440"/>
                    <a:pt x="1815675" y="27405"/>
                  </a:cubicBezTo>
                  <a:cubicBezTo>
                    <a:pt x="1890883" y="3933"/>
                    <a:pt x="1979502" y="-2295"/>
                    <a:pt x="2077703" y="9202"/>
                  </a:cubicBezTo>
                  <a:cubicBezTo>
                    <a:pt x="2128477" y="14950"/>
                    <a:pt x="2180214" y="40339"/>
                    <a:pt x="2223326" y="76745"/>
                  </a:cubicBezTo>
                  <a:cubicBezTo>
                    <a:pt x="2230991" y="82972"/>
                    <a:pt x="2238176" y="89678"/>
                    <a:pt x="2244882" y="96864"/>
                  </a:cubicBezTo>
                  <a:cubicBezTo>
                    <a:pt x="2263084" y="115067"/>
                    <a:pt x="2278893" y="134707"/>
                    <a:pt x="2291346" y="156263"/>
                  </a:cubicBezTo>
                  <a:cubicBezTo>
                    <a:pt x="2301406" y="173508"/>
                    <a:pt x="2309550" y="191232"/>
                    <a:pt x="2314820" y="208956"/>
                  </a:cubicBezTo>
                  <a:cubicBezTo>
                    <a:pt x="2342603" y="301887"/>
                    <a:pt x="2351704" y="388590"/>
                    <a:pt x="2343082" y="465234"/>
                  </a:cubicBezTo>
                  <a:cubicBezTo>
                    <a:pt x="2343082" y="467150"/>
                    <a:pt x="2342603" y="468587"/>
                    <a:pt x="2342603" y="470503"/>
                  </a:cubicBezTo>
                  <a:cubicBezTo>
                    <a:pt x="2333981" y="544273"/>
                    <a:pt x="2307155" y="609421"/>
                    <a:pt x="2263084" y="661634"/>
                  </a:cubicBezTo>
                  <a:close/>
                </a:path>
              </a:pathLst>
            </a:custGeom>
            <a:solidFill>
              <a:srgbClr val="DCE3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0" name="Freeform: Shape 19">
              <a:extLst>
                <a:ext uri="{FF2B5EF4-FFF2-40B4-BE49-F238E27FC236}">
                  <a16:creationId xmlns:a16="http://schemas.microsoft.com/office/drawing/2014/main" id="{23051228-0990-4CAE-912A-315CFEDF68DF}"/>
                </a:ext>
              </a:extLst>
            </p:cNvPr>
            <p:cNvSpPr/>
            <p:nvPr/>
          </p:nvSpPr>
          <p:spPr>
            <a:xfrm>
              <a:off x="21363807" y="4905254"/>
              <a:ext cx="1662218" cy="1168822"/>
            </a:xfrm>
            <a:custGeom>
              <a:avLst/>
              <a:gdLst>
                <a:gd name="connsiteX0" fmla="*/ 1662936 w 1662217"/>
                <a:gd name="connsiteY0" fmla="*/ 3593 h 1168821"/>
                <a:gd name="connsiteX1" fmla="*/ 853863 w 1662217"/>
                <a:gd name="connsiteY1" fmla="*/ 967391 h 1168821"/>
                <a:gd name="connsiteX2" fmla="*/ 716861 w 1662217"/>
                <a:gd name="connsiteY2" fmla="*/ 975056 h 1168821"/>
                <a:gd name="connsiteX3" fmla="*/ 3593 w 1662217"/>
                <a:gd name="connsiteY3" fmla="*/ 1167624 h 1168821"/>
                <a:gd name="connsiteX4" fmla="*/ 548243 w 1662217"/>
                <a:gd name="connsiteY4" fmla="*/ 518545 h 1168821"/>
                <a:gd name="connsiteX5" fmla="*/ 1470367 w 1662217"/>
                <a:gd name="connsiteY5" fmla="*/ 77363 h 1168821"/>
                <a:gd name="connsiteX6" fmla="*/ 1662936 w 1662217"/>
                <a:gd name="connsiteY6" fmla="*/ 3593 h 1168821"/>
                <a:gd name="connsiteX7" fmla="*/ 1662936 w 1662217"/>
                <a:gd name="connsiteY7" fmla="*/ 3593 h 116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217" h="1168821">
                  <a:moveTo>
                    <a:pt x="1662936" y="3593"/>
                  </a:moveTo>
                  <a:lnTo>
                    <a:pt x="853863" y="967391"/>
                  </a:lnTo>
                  <a:lnTo>
                    <a:pt x="716861" y="975056"/>
                  </a:lnTo>
                  <a:lnTo>
                    <a:pt x="3593" y="1167624"/>
                  </a:lnTo>
                  <a:lnTo>
                    <a:pt x="548243" y="518545"/>
                  </a:lnTo>
                  <a:cubicBezTo>
                    <a:pt x="636863" y="412680"/>
                    <a:pt x="1175289" y="192329"/>
                    <a:pt x="1470367" y="77363"/>
                  </a:cubicBezTo>
                  <a:lnTo>
                    <a:pt x="1662936" y="3593"/>
                  </a:lnTo>
                  <a:lnTo>
                    <a:pt x="1662936" y="3593"/>
                  </a:lnTo>
                  <a:close/>
                </a:path>
              </a:pathLst>
            </a:custGeom>
            <a:solidFill>
              <a:schemeClr val="accent5"/>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1" name="Freeform: Shape 20">
              <a:extLst>
                <a:ext uri="{FF2B5EF4-FFF2-40B4-BE49-F238E27FC236}">
                  <a16:creationId xmlns:a16="http://schemas.microsoft.com/office/drawing/2014/main" id="{FE6FAA32-BD56-46C3-A718-F33D1085542C}"/>
                </a:ext>
              </a:extLst>
            </p:cNvPr>
            <p:cNvSpPr/>
            <p:nvPr/>
          </p:nvSpPr>
          <p:spPr>
            <a:xfrm>
              <a:off x="22077554" y="4905254"/>
              <a:ext cx="948470" cy="977212"/>
            </a:xfrm>
            <a:custGeom>
              <a:avLst/>
              <a:gdLst>
                <a:gd name="connsiteX0" fmla="*/ 949188 w 948469"/>
                <a:gd name="connsiteY0" fmla="*/ 3593 h 977211"/>
                <a:gd name="connsiteX1" fmla="*/ 140594 w 948469"/>
                <a:gd name="connsiteY1" fmla="*/ 967870 h 977211"/>
                <a:gd name="connsiteX2" fmla="*/ 3593 w 948469"/>
                <a:gd name="connsiteY2" fmla="*/ 975535 h 977211"/>
                <a:gd name="connsiteX3" fmla="*/ 757098 w 948469"/>
                <a:gd name="connsiteY3" fmla="*/ 77363 h 977211"/>
                <a:gd name="connsiteX4" fmla="*/ 949188 w 948469"/>
                <a:gd name="connsiteY4" fmla="*/ 3593 h 977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469" h="977211">
                  <a:moveTo>
                    <a:pt x="949188" y="3593"/>
                  </a:moveTo>
                  <a:lnTo>
                    <a:pt x="140594" y="967870"/>
                  </a:lnTo>
                  <a:lnTo>
                    <a:pt x="3593" y="975535"/>
                  </a:lnTo>
                  <a:lnTo>
                    <a:pt x="757098" y="77363"/>
                  </a:lnTo>
                  <a:lnTo>
                    <a:pt x="949188" y="3593"/>
                  </a:lnTo>
                  <a:close/>
                </a:path>
              </a:pathLst>
            </a:custGeom>
            <a:solidFill>
              <a:schemeClr val="accent5">
                <a:lumMod val="75000"/>
              </a:schemeClr>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2" name="Freeform: Shape 21">
              <a:extLst>
                <a:ext uri="{FF2B5EF4-FFF2-40B4-BE49-F238E27FC236}">
                  <a16:creationId xmlns:a16="http://schemas.microsoft.com/office/drawing/2014/main" id="{78019759-94BE-4613-A902-2E9D92A0E1DC}"/>
                </a:ext>
              </a:extLst>
            </p:cNvPr>
            <p:cNvSpPr/>
            <p:nvPr/>
          </p:nvSpPr>
          <p:spPr>
            <a:xfrm>
              <a:off x="22784117" y="5424996"/>
              <a:ext cx="862245" cy="1839457"/>
            </a:xfrm>
            <a:custGeom>
              <a:avLst/>
              <a:gdLst>
                <a:gd name="connsiteX0" fmla="*/ 862005 w 862245"/>
                <a:gd name="connsiteY0" fmla="*/ 3593 h 1839456"/>
                <a:gd name="connsiteX1" fmla="*/ 52931 w 862245"/>
                <a:gd name="connsiteY1" fmla="*/ 967391 h 1839456"/>
                <a:gd name="connsiteX2" fmla="*/ 69218 w 862245"/>
                <a:gd name="connsiteY2" fmla="*/ 1103435 h 1839456"/>
                <a:gd name="connsiteX3" fmla="*/ 3593 w 862245"/>
                <a:gd name="connsiteY3" fmla="*/ 1839217 h 1839456"/>
                <a:gd name="connsiteX4" fmla="*/ 548243 w 862245"/>
                <a:gd name="connsiteY4" fmla="*/ 1190138 h 1839456"/>
                <a:gd name="connsiteX5" fmla="*/ 822726 w 862245"/>
                <a:gd name="connsiteY5" fmla="*/ 205741 h 1839456"/>
                <a:gd name="connsiteX6" fmla="*/ 862005 w 862245"/>
                <a:gd name="connsiteY6" fmla="*/ 3593 h 1839456"/>
                <a:gd name="connsiteX7" fmla="*/ 862005 w 862245"/>
                <a:gd name="connsiteY7" fmla="*/ 3593 h 18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245" h="1839456">
                  <a:moveTo>
                    <a:pt x="862005" y="3593"/>
                  </a:moveTo>
                  <a:lnTo>
                    <a:pt x="52931" y="967391"/>
                  </a:lnTo>
                  <a:lnTo>
                    <a:pt x="69218" y="1103435"/>
                  </a:lnTo>
                  <a:lnTo>
                    <a:pt x="3593" y="1839217"/>
                  </a:lnTo>
                  <a:lnTo>
                    <a:pt x="548243" y="1190138"/>
                  </a:lnTo>
                  <a:cubicBezTo>
                    <a:pt x="636863" y="1084274"/>
                    <a:pt x="760453" y="515671"/>
                    <a:pt x="822726" y="205741"/>
                  </a:cubicBezTo>
                  <a:lnTo>
                    <a:pt x="862005" y="3593"/>
                  </a:lnTo>
                  <a:lnTo>
                    <a:pt x="862005" y="3593"/>
                  </a:lnTo>
                  <a:close/>
                </a:path>
              </a:pathLst>
            </a:custGeom>
            <a:solidFill>
              <a:schemeClr val="accent5"/>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3" name="Freeform: Shape 22">
              <a:extLst>
                <a:ext uri="{FF2B5EF4-FFF2-40B4-BE49-F238E27FC236}">
                  <a16:creationId xmlns:a16="http://schemas.microsoft.com/office/drawing/2014/main" id="{F77006AB-1FA7-4961-9020-D2F9F4EAB01B}"/>
                </a:ext>
              </a:extLst>
            </p:cNvPr>
            <p:cNvSpPr/>
            <p:nvPr/>
          </p:nvSpPr>
          <p:spPr>
            <a:xfrm>
              <a:off x="22833455" y="5424996"/>
              <a:ext cx="814343" cy="1106548"/>
            </a:xfrm>
            <a:custGeom>
              <a:avLst/>
              <a:gdLst>
                <a:gd name="connsiteX0" fmla="*/ 812666 w 814342"/>
                <a:gd name="connsiteY0" fmla="*/ 3593 h 1106548"/>
                <a:gd name="connsiteX1" fmla="*/ 3593 w 814342"/>
                <a:gd name="connsiteY1" fmla="*/ 967391 h 1106548"/>
                <a:gd name="connsiteX2" fmla="*/ 19879 w 814342"/>
                <a:gd name="connsiteY2" fmla="*/ 1103914 h 1106548"/>
                <a:gd name="connsiteX3" fmla="*/ 773387 w 814342"/>
                <a:gd name="connsiteY3" fmla="*/ 205741 h 1106548"/>
                <a:gd name="connsiteX4" fmla="*/ 812666 w 814342"/>
                <a:gd name="connsiteY4" fmla="*/ 3593 h 1106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42" h="1106548">
                  <a:moveTo>
                    <a:pt x="812666" y="3593"/>
                  </a:moveTo>
                  <a:lnTo>
                    <a:pt x="3593" y="967391"/>
                  </a:lnTo>
                  <a:lnTo>
                    <a:pt x="19879" y="1103914"/>
                  </a:lnTo>
                  <a:lnTo>
                    <a:pt x="773387" y="205741"/>
                  </a:lnTo>
                  <a:lnTo>
                    <a:pt x="812666" y="3593"/>
                  </a:lnTo>
                  <a:close/>
                </a:path>
              </a:pathLst>
            </a:custGeom>
            <a:solidFill>
              <a:schemeClr val="accent5">
                <a:lumMod val="75000"/>
              </a:schemeClr>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4" name="Freeform: Shape 23">
              <a:extLst>
                <a:ext uri="{FF2B5EF4-FFF2-40B4-BE49-F238E27FC236}">
                  <a16:creationId xmlns:a16="http://schemas.microsoft.com/office/drawing/2014/main" id="{228AFECF-F74B-48BC-B617-EFCEDB157ACE}"/>
                </a:ext>
              </a:extLst>
            </p:cNvPr>
            <p:cNvSpPr/>
            <p:nvPr/>
          </p:nvSpPr>
          <p:spPr>
            <a:xfrm>
              <a:off x="24379750" y="4444910"/>
              <a:ext cx="4790" cy="14371"/>
            </a:xfrm>
            <a:custGeom>
              <a:avLst/>
              <a:gdLst>
                <a:gd name="connsiteX0" fmla="*/ 4070 w 4790"/>
                <a:gd name="connsiteY0" fmla="*/ 9820 h 14370"/>
                <a:gd name="connsiteX1" fmla="*/ 3593 w 4790"/>
                <a:gd name="connsiteY1" fmla="*/ 15089 h 14370"/>
                <a:gd name="connsiteX2" fmla="*/ 5029 w 4790"/>
                <a:gd name="connsiteY2" fmla="*/ 3593 h 14370"/>
                <a:gd name="connsiteX3" fmla="*/ 4070 w 4790"/>
                <a:gd name="connsiteY3" fmla="*/ 9820 h 14370"/>
              </a:gdLst>
              <a:ahLst/>
              <a:cxnLst>
                <a:cxn ang="0">
                  <a:pos x="connsiteX0" y="connsiteY0"/>
                </a:cxn>
                <a:cxn ang="0">
                  <a:pos x="connsiteX1" y="connsiteY1"/>
                </a:cxn>
                <a:cxn ang="0">
                  <a:pos x="connsiteX2" y="connsiteY2"/>
                </a:cxn>
                <a:cxn ang="0">
                  <a:pos x="connsiteX3" y="connsiteY3"/>
                </a:cxn>
              </a:cxnLst>
              <a:rect l="l" t="t" r="r" b="b"/>
              <a:pathLst>
                <a:path w="4790" h="14370">
                  <a:moveTo>
                    <a:pt x="4070" y="9820"/>
                  </a:moveTo>
                  <a:cubicBezTo>
                    <a:pt x="4070" y="11736"/>
                    <a:pt x="3593" y="13173"/>
                    <a:pt x="3593" y="15089"/>
                  </a:cubicBezTo>
                  <a:cubicBezTo>
                    <a:pt x="4070" y="11257"/>
                    <a:pt x="4549" y="7425"/>
                    <a:pt x="5029" y="3593"/>
                  </a:cubicBezTo>
                  <a:cubicBezTo>
                    <a:pt x="4549" y="5509"/>
                    <a:pt x="4070" y="7425"/>
                    <a:pt x="4070" y="9820"/>
                  </a:cubicBezTo>
                  <a:close/>
                </a:path>
              </a:pathLst>
            </a:custGeom>
            <a:solidFill>
              <a:srgbClr val="DCE3FF"/>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5" name="Freeform: Shape 24">
              <a:extLst>
                <a:ext uri="{FF2B5EF4-FFF2-40B4-BE49-F238E27FC236}">
                  <a16:creationId xmlns:a16="http://schemas.microsoft.com/office/drawing/2014/main" id="{3667E1B1-7018-40D2-9AB7-60604F724529}"/>
                </a:ext>
              </a:extLst>
            </p:cNvPr>
            <p:cNvSpPr/>
            <p:nvPr/>
          </p:nvSpPr>
          <p:spPr>
            <a:xfrm>
              <a:off x="22561849" y="4308388"/>
              <a:ext cx="1820296" cy="2299321"/>
            </a:xfrm>
            <a:custGeom>
              <a:avLst/>
              <a:gdLst>
                <a:gd name="connsiteX0" fmla="*/ 1741016 w 1820295"/>
                <a:gd name="connsiteY0" fmla="*/ 343222 h 2299321"/>
                <a:gd name="connsiteX1" fmla="*/ 106583 w 1820295"/>
                <a:gd name="connsiteY1" fmla="*/ 2290938 h 2299321"/>
                <a:gd name="connsiteX2" fmla="*/ 76883 w 1820295"/>
                <a:gd name="connsiteY2" fmla="*/ 2288543 h 2299321"/>
                <a:gd name="connsiteX3" fmla="*/ 3593 w 1820295"/>
                <a:gd name="connsiteY3" fmla="*/ 2226749 h 2299321"/>
                <a:gd name="connsiteX4" fmla="*/ 80714 w 1820295"/>
                <a:gd name="connsiteY4" fmla="*/ 2133339 h 2299321"/>
                <a:gd name="connsiteX5" fmla="*/ 1645690 w 1820295"/>
                <a:gd name="connsiteY5" fmla="*/ 3593 h 2299321"/>
                <a:gd name="connsiteX6" fmla="*/ 1821014 w 1820295"/>
                <a:gd name="connsiteY6" fmla="*/ 150653 h 2299321"/>
                <a:gd name="connsiteX7" fmla="*/ 1741016 w 1820295"/>
                <a:gd name="connsiteY7" fmla="*/ 343222 h 229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295" h="2299321">
                  <a:moveTo>
                    <a:pt x="1741016" y="343222"/>
                  </a:moveTo>
                  <a:lnTo>
                    <a:pt x="106583" y="2290938"/>
                  </a:lnTo>
                  <a:cubicBezTo>
                    <a:pt x="100354" y="2298124"/>
                    <a:pt x="87422" y="2297166"/>
                    <a:pt x="76883" y="2288543"/>
                  </a:cubicBezTo>
                  <a:lnTo>
                    <a:pt x="3593" y="2226749"/>
                  </a:lnTo>
                  <a:cubicBezTo>
                    <a:pt x="28501" y="2196091"/>
                    <a:pt x="54367" y="2164955"/>
                    <a:pt x="80714" y="2133339"/>
                  </a:cubicBezTo>
                  <a:cubicBezTo>
                    <a:pt x="1125948" y="887394"/>
                    <a:pt x="1507253" y="284781"/>
                    <a:pt x="1645690" y="3593"/>
                  </a:cubicBezTo>
                  <a:lnTo>
                    <a:pt x="1821014" y="150653"/>
                  </a:lnTo>
                  <a:cubicBezTo>
                    <a:pt x="1811913" y="225860"/>
                    <a:pt x="1785087" y="291008"/>
                    <a:pt x="1741016" y="343222"/>
                  </a:cubicBezTo>
                  <a:close/>
                </a:path>
              </a:pathLst>
            </a:custGeom>
            <a:solidFill>
              <a:srgbClr val="BDCAF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6" name="Freeform: Shape 25">
              <a:extLst>
                <a:ext uri="{FF2B5EF4-FFF2-40B4-BE49-F238E27FC236}">
                  <a16:creationId xmlns:a16="http://schemas.microsoft.com/office/drawing/2014/main" id="{1C67C123-FE6E-42FD-A8B9-7E32C83333EC}"/>
                </a:ext>
              </a:extLst>
            </p:cNvPr>
            <p:cNvSpPr/>
            <p:nvPr/>
          </p:nvSpPr>
          <p:spPr>
            <a:xfrm>
              <a:off x="24204426" y="4083246"/>
              <a:ext cx="182030" cy="378430"/>
            </a:xfrm>
            <a:custGeom>
              <a:avLst/>
              <a:gdLst>
                <a:gd name="connsiteX0" fmla="*/ 178916 w 182029"/>
                <a:gd name="connsiteY0" fmla="*/ 376753 h 378429"/>
                <a:gd name="connsiteX1" fmla="*/ 3593 w 182029"/>
                <a:gd name="connsiteY1" fmla="*/ 229693 h 378429"/>
                <a:gd name="connsiteX2" fmla="*/ 81673 w 182029"/>
                <a:gd name="connsiteY2" fmla="*/ 3593 h 378429"/>
                <a:gd name="connsiteX3" fmla="*/ 90774 w 182029"/>
                <a:gd name="connsiteY3" fmla="*/ 13173 h 378429"/>
                <a:gd name="connsiteX4" fmla="*/ 97003 w 182029"/>
                <a:gd name="connsiteY4" fmla="*/ 19880 h 378429"/>
                <a:gd name="connsiteX5" fmla="*/ 98918 w 182029"/>
                <a:gd name="connsiteY5" fmla="*/ 21796 h 378429"/>
                <a:gd name="connsiteX6" fmla="*/ 105145 w 182029"/>
                <a:gd name="connsiteY6" fmla="*/ 29460 h 378429"/>
                <a:gd name="connsiteX7" fmla="*/ 107063 w 182029"/>
                <a:gd name="connsiteY7" fmla="*/ 31855 h 378429"/>
                <a:gd name="connsiteX8" fmla="*/ 113768 w 182029"/>
                <a:gd name="connsiteY8" fmla="*/ 40957 h 378429"/>
                <a:gd name="connsiteX9" fmla="*/ 114248 w 182029"/>
                <a:gd name="connsiteY9" fmla="*/ 41436 h 378429"/>
                <a:gd name="connsiteX10" fmla="*/ 121433 w 182029"/>
                <a:gd name="connsiteY10" fmla="*/ 51495 h 378429"/>
                <a:gd name="connsiteX11" fmla="*/ 128139 w 182029"/>
                <a:gd name="connsiteY11" fmla="*/ 62513 h 378429"/>
                <a:gd name="connsiteX12" fmla="*/ 151611 w 182029"/>
                <a:gd name="connsiteY12" fmla="*/ 115206 h 378429"/>
                <a:gd name="connsiteX13" fmla="*/ 173167 w 182029"/>
                <a:gd name="connsiteY13" fmla="*/ 206699 h 378429"/>
                <a:gd name="connsiteX14" fmla="*/ 175083 w 182029"/>
                <a:gd name="connsiteY14" fmla="*/ 218675 h 378429"/>
                <a:gd name="connsiteX15" fmla="*/ 179873 w 182029"/>
                <a:gd name="connsiteY15" fmla="*/ 255560 h 378429"/>
                <a:gd name="connsiteX16" fmla="*/ 180832 w 182029"/>
                <a:gd name="connsiteY16" fmla="*/ 267536 h 378429"/>
                <a:gd name="connsiteX17" fmla="*/ 181789 w 182029"/>
                <a:gd name="connsiteY17" fmla="*/ 281427 h 378429"/>
                <a:gd name="connsiteX18" fmla="*/ 182268 w 182029"/>
                <a:gd name="connsiteY18" fmla="*/ 294840 h 378429"/>
                <a:gd name="connsiteX19" fmla="*/ 182268 w 182029"/>
                <a:gd name="connsiteY19" fmla="*/ 296277 h 378429"/>
                <a:gd name="connsiteX20" fmla="*/ 182268 w 182029"/>
                <a:gd name="connsiteY20" fmla="*/ 305379 h 378429"/>
                <a:gd name="connsiteX21" fmla="*/ 182268 w 182029"/>
                <a:gd name="connsiteY21" fmla="*/ 314480 h 378429"/>
                <a:gd name="connsiteX22" fmla="*/ 182268 w 182029"/>
                <a:gd name="connsiteY22" fmla="*/ 318791 h 378429"/>
                <a:gd name="connsiteX23" fmla="*/ 181789 w 182029"/>
                <a:gd name="connsiteY23" fmla="*/ 329330 h 378429"/>
                <a:gd name="connsiteX24" fmla="*/ 181789 w 182029"/>
                <a:gd name="connsiteY24" fmla="*/ 334120 h 378429"/>
                <a:gd name="connsiteX25" fmla="*/ 181312 w 182029"/>
                <a:gd name="connsiteY25" fmla="*/ 344180 h 378429"/>
                <a:gd name="connsiteX26" fmla="*/ 180832 w 182029"/>
                <a:gd name="connsiteY26" fmla="*/ 348491 h 378429"/>
                <a:gd name="connsiteX27" fmla="*/ 179873 w 182029"/>
                <a:gd name="connsiteY27" fmla="*/ 359508 h 378429"/>
                <a:gd name="connsiteX28" fmla="*/ 179394 w 182029"/>
                <a:gd name="connsiteY28" fmla="*/ 364299 h 378429"/>
                <a:gd name="connsiteX29" fmla="*/ 178916 w 182029"/>
                <a:gd name="connsiteY29" fmla="*/ 376753 h 37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2029" h="378429">
                  <a:moveTo>
                    <a:pt x="178916" y="376753"/>
                  </a:moveTo>
                  <a:lnTo>
                    <a:pt x="3593" y="229693"/>
                  </a:lnTo>
                  <a:cubicBezTo>
                    <a:pt x="82152" y="69698"/>
                    <a:pt x="82632" y="14131"/>
                    <a:pt x="81673" y="3593"/>
                  </a:cubicBezTo>
                  <a:cubicBezTo>
                    <a:pt x="85027" y="6467"/>
                    <a:pt x="87902" y="9820"/>
                    <a:pt x="90774" y="13173"/>
                  </a:cubicBezTo>
                  <a:cubicBezTo>
                    <a:pt x="92692" y="15568"/>
                    <a:pt x="95087" y="17484"/>
                    <a:pt x="97003" y="19880"/>
                  </a:cubicBezTo>
                  <a:cubicBezTo>
                    <a:pt x="97482" y="20359"/>
                    <a:pt x="98439" y="21317"/>
                    <a:pt x="98918" y="21796"/>
                  </a:cubicBezTo>
                  <a:cubicBezTo>
                    <a:pt x="101313" y="24191"/>
                    <a:pt x="103229" y="27065"/>
                    <a:pt x="105145" y="29460"/>
                  </a:cubicBezTo>
                  <a:cubicBezTo>
                    <a:pt x="105624" y="30418"/>
                    <a:pt x="106583" y="30897"/>
                    <a:pt x="107063" y="31855"/>
                  </a:cubicBezTo>
                  <a:cubicBezTo>
                    <a:pt x="109458" y="34729"/>
                    <a:pt x="111853" y="38083"/>
                    <a:pt x="113768" y="40957"/>
                  </a:cubicBezTo>
                  <a:cubicBezTo>
                    <a:pt x="113768" y="40957"/>
                    <a:pt x="114248" y="41436"/>
                    <a:pt x="114248" y="41436"/>
                  </a:cubicBezTo>
                  <a:cubicBezTo>
                    <a:pt x="116643" y="44789"/>
                    <a:pt x="119038" y="48142"/>
                    <a:pt x="121433" y="51495"/>
                  </a:cubicBezTo>
                  <a:cubicBezTo>
                    <a:pt x="123828" y="54848"/>
                    <a:pt x="126224" y="58681"/>
                    <a:pt x="128139" y="62513"/>
                  </a:cubicBezTo>
                  <a:cubicBezTo>
                    <a:pt x="138199" y="79758"/>
                    <a:pt x="146341" y="97482"/>
                    <a:pt x="151611" y="115206"/>
                  </a:cubicBezTo>
                  <a:cubicBezTo>
                    <a:pt x="161192" y="146342"/>
                    <a:pt x="168377" y="177000"/>
                    <a:pt x="173167" y="206699"/>
                  </a:cubicBezTo>
                  <a:cubicBezTo>
                    <a:pt x="174126" y="210532"/>
                    <a:pt x="174603" y="214843"/>
                    <a:pt x="175083" y="218675"/>
                  </a:cubicBezTo>
                  <a:cubicBezTo>
                    <a:pt x="176998" y="231130"/>
                    <a:pt x="178437" y="243105"/>
                    <a:pt x="179873" y="255560"/>
                  </a:cubicBezTo>
                  <a:cubicBezTo>
                    <a:pt x="180353" y="259392"/>
                    <a:pt x="180832" y="263703"/>
                    <a:pt x="180832" y="267536"/>
                  </a:cubicBezTo>
                  <a:cubicBezTo>
                    <a:pt x="181312" y="272326"/>
                    <a:pt x="181312" y="277116"/>
                    <a:pt x="181789" y="281427"/>
                  </a:cubicBezTo>
                  <a:cubicBezTo>
                    <a:pt x="182268" y="285739"/>
                    <a:pt x="182268" y="290529"/>
                    <a:pt x="182268" y="294840"/>
                  </a:cubicBezTo>
                  <a:cubicBezTo>
                    <a:pt x="182268" y="295319"/>
                    <a:pt x="182268" y="295798"/>
                    <a:pt x="182268" y="296277"/>
                  </a:cubicBezTo>
                  <a:cubicBezTo>
                    <a:pt x="182268" y="299151"/>
                    <a:pt x="182268" y="302504"/>
                    <a:pt x="182268" y="305379"/>
                  </a:cubicBezTo>
                  <a:cubicBezTo>
                    <a:pt x="182268" y="308253"/>
                    <a:pt x="182268" y="311606"/>
                    <a:pt x="182268" y="314480"/>
                  </a:cubicBezTo>
                  <a:cubicBezTo>
                    <a:pt x="182268" y="315917"/>
                    <a:pt x="182268" y="317354"/>
                    <a:pt x="182268" y="318791"/>
                  </a:cubicBezTo>
                  <a:cubicBezTo>
                    <a:pt x="182268" y="322624"/>
                    <a:pt x="182268" y="325977"/>
                    <a:pt x="181789" y="329330"/>
                  </a:cubicBezTo>
                  <a:cubicBezTo>
                    <a:pt x="181789" y="330767"/>
                    <a:pt x="181789" y="332683"/>
                    <a:pt x="181789" y="334120"/>
                  </a:cubicBezTo>
                  <a:cubicBezTo>
                    <a:pt x="181789" y="337473"/>
                    <a:pt x="181312" y="340826"/>
                    <a:pt x="181312" y="344180"/>
                  </a:cubicBezTo>
                  <a:cubicBezTo>
                    <a:pt x="181312" y="345617"/>
                    <a:pt x="181312" y="347054"/>
                    <a:pt x="180832" y="348491"/>
                  </a:cubicBezTo>
                  <a:cubicBezTo>
                    <a:pt x="180832" y="352323"/>
                    <a:pt x="180353" y="355676"/>
                    <a:pt x="179873" y="359508"/>
                  </a:cubicBezTo>
                  <a:cubicBezTo>
                    <a:pt x="179873" y="360946"/>
                    <a:pt x="179394" y="362862"/>
                    <a:pt x="179394" y="364299"/>
                  </a:cubicBezTo>
                  <a:cubicBezTo>
                    <a:pt x="179394" y="369089"/>
                    <a:pt x="179394" y="372921"/>
                    <a:pt x="178916" y="376753"/>
                  </a:cubicBezTo>
                  <a:close/>
                </a:path>
              </a:pathLst>
            </a:custGeom>
            <a:solidFill>
              <a:srgbClr val="564FED"/>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7" name="Freeform: Shape 26">
              <a:extLst>
                <a:ext uri="{FF2B5EF4-FFF2-40B4-BE49-F238E27FC236}">
                  <a16:creationId xmlns:a16="http://schemas.microsoft.com/office/drawing/2014/main" id="{796CE8C2-590B-4537-8D37-FE111FDD9652}"/>
                </a:ext>
              </a:extLst>
            </p:cNvPr>
            <p:cNvSpPr/>
            <p:nvPr/>
          </p:nvSpPr>
          <p:spPr>
            <a:xfrm>
              <a:off x="23852343" y="3989975"/>
              <a:ext cx="435913" cy="325737"/>
            </a:xfrm>
            <a:custGeom>
              <a:avLst/>
              <a:gdLst>
                <a:gd name="connsiteX0" fmla="*/ 433277 w 435912"/>
                <a:gd name="connsiteY0" fmla="*/ 96385 h 325737"/>
                <a:gd name="connsiteX1" fmla="*/ 355197 w 435912"/>
                <a:gd name="connsiteY1" fmla="*/ 322485 h 325737"/>
                <a:gd name="connsiteX2" fmla="*/ 3593 w 435912"/>
                <a:gd name="connsiteY2" fmla="*/ 27405 h 325737"/>
                <a:gd name="connsiteX3" fmla="*/ 265618 w 435912"/>
                <a:gd name="connsiteY3" fmla="*/ 9202 h 325737"/>
                <a:gd name="connsiteX4" fmla="*/ 411244 w 435912"/>
                <a:gd name="connsiteY4" fmla="*/ 76745 h 325737"/>
                <a:gd name="connsiteX5" fmla="*/ 433277 w 435912"/>
                <a:gd name="connsiteY5" fmla="*/ 96385 h 32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912" h="325737">
                  <a:moveTo>
                    <a:pt x="433277" y="96385"/>
                  </a:moveTo>
                  <a:cubicBezTo>
                    <a:pt x="434236" y="106923"/>
                    <a:pt x="434236" y="162490"/>
                    <a:pt x="355197" y="322485"/>
                  </a:cubicBezTo>
                  <a:lnTo>
                    <a:pt x="3593" y="27405"/>
                  </a:lnTo>
                  <a:cubicBezTo>
                    <a:pt x="78798" y="3933"/>
                    <a:pt x="167418" y="-2295"/>
                    <a:pt x="265618" y="9202"/>
                  </a:cubicBezTo>
                  <a:cubicBezTo>
                    <a:pt x="316395" y="14950"/>
                    <a:pt x="368131" y="40339"/>
                    <a:pt x="411244" y="76745"/>
                  </a:cubicBezTo>
                  <a:cubicBezTo>
                    <a:pt x="418906" y="82972"/>
                    <a:pt x="426092" y="89678"/>
                    <a:pt x="433277" y="96385"/>
                  </a:cubicBezTo>
                  <a:close/>
                </a:path>
              </a:pathLst>
            </a:custGeom>
            <a:solidFill>
              <a:srgbClr val="7264F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8" name="Freeform: Shape 27">
              <a:extLst>
                <a:ext uri="{FF2B5EF4-FFF2-40B4-BE49-F238E27FC236}">
                  <a16:creationId xmlns:a16="http://schemas.microsoft.com/office/drawing/2014/main" id="{2FF2CC3A-1A22-4EAB-9CCF-6AA607FB7953}"/>
                </a:ext>
              </a:extLst>
            </p:cNvPr>
            <p:cNvSpPr/>
            <p:nvPr/>
          </p:nvSpPr>
          <p:spPr>
            <a:xfrm>
              <a:off x="22039461" y="4013788"/>
              <a:ext cx="1992745" cy="2155614"/>
            </a:xfrm>
            <a:custGeom>
              <a:avLst/>
              <a:gdLst>
                <a:gd name="connsiteX0" fmla="*/ 1641150 w 1992745"/>
                <a:gd name="connsiteY0" fmla="*/ 115685 h 2155613"/>
                <a:gd name="connsiteX1" fmla="*/ 6715 w 1992745"/>
                <a:gd name="connsiteY1" fmla="*/ 2063401 h 2155613"/>
                <a:gd name="connsiteX2" fmla="*/ 14380 w 1992745"/>
                <a:gd name="connsiteY2" fmla="*/ 2092143 h 2155613"/>
                <a:gd name="connsiteX3" fmla="*/ 87672 w 1992745"/>
                <a:gd name="connsiteY3" fmla="*/ 2153937 h 2155613"/>
                <a:gd name="connsiteX4" fmla="*/ 166232 w 1992745"/>
                <a:gd name="connsiteY4" fmla="*/ 2061485 h 2155613"/>
                <a:gd name="connsiteX5" fmla="*/ 1991798 w 1992745"/>
                <a:gd name="connsiteY5" fmla="*/ 150174 h 2155613"/>
                <a:gd name="connsiteX6" fmla="*/ 1816474 w 1992745"/>
                <a:gd name="connsiteY6" fmla="*/ 3593 h 2155613"/>
                <a:gd name="connsiteX7" fmla="*/ 1641150 w 1992745"/>
                <a:gd name="connsiteY7" fmla="*/ 115685 h 215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2745" h="2155613">
                  <a:moveTo>
                    <a:pt x="1641150" y="115685"/>
                  </a:moveTo>
                  <a:lnTo>
                    <a:pt x="6715" y="2063401"/>
                  </a:lnTo>
                  <a:cubicBezTo>
                    <a:pt x="489" y="2070587"/>
                    <a:pt x="3843" y="2083520"/>
                    <a:pt x="14380" y="2092143"/>
                  </a:cubicBezTo>
                  <a:lnTo>
                    <a:pt x="87672" y="2153937"/>
                  </a:lnTo>
                  <a:cubicBezTo>
                    <a:pt x="113539" y="2124238"/>
                    <a:pt x="139406" y="2093580"/>
                    <a:pt x="166232" y="2061485"/>
                  </a:cubicBezTo>
                  <a:cubicBezTo>
                    <a:pt x="1211464" y="815541"/>
                    <a:pt x="1738871" y="335557"/>
                    <a:pt x="1991798" y="150174"/>
                  </a:cubicBezTo>
                  <a:lnTo>
                    <a:pt x="1816474" y="3593"/>
                  </a:lnTo>
                  <a:cubicBezTo>
                    <a:pt x="1744620" y="26107"/>
                    <a:pt x="1685222" y="63471"/>
                    <a:pt x="1641150" y="115685"/>
                  </a:cubicBezTo>
                  <a:close/>
                </a:path>
              </a:pathLst>
            </a:custGeom>
            <a:solidFill>
              <a:srgbClr val="E8EDF9"/>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9" name="Freeform: Shape 28">
              <a:extLst>
                <a:ext uri="{FF2B5EF4-FFF2-40B4-BE49-F238E27FC236}">
                  <a16:creationId xmlns:a16="http://schemas.microsoft.com/office/drawing/2014/main" id="{4AAEB34B-8D93-476B-9402-E5ABC398744E}"/>
                </a:ext>
              </a:extLst>
            </p:cNvPr>
            <p:cNvSpPr/>
            <p:nvPr/>
          </p:nvSpPr>
          <p:spPr>
            <a:xfrm>
              <a:off x="23852343" y="3990243"/>
              <a:ext cx="388010" cy="177239"/>
            </a:xfrm>
            <a:custGeom>
              <a:avLst/>
              <a:gdLst>
                <a:gd name="connsiteX0" fmla="*/ 3593 w 388010"/>
                <a:gd name="connsiteY0" fmla="*/ 27137 h 177239"/>
                <a:gd name="connsiteX1" fmla="*/ 178916 w 388010"/>
                <a:gd name="connsiteY1" fmla="*/ 174198 h 177239"/>
                <a:gd name="connsiteX2" fmla="*/ 388249 w 388010"/>
                <a:gd name="connsiteY2" fmla="*/ 58274 h 177239"/>
                <a:gd name="connsiteX3" fmla="*/ 377232 w 388010"/>
                <a:gd name="connsiteY3" fmla="*/ 51089 h 177239"/>
                <a:gd name="connsiteX4" fmla="*/ 369568 w 388010"/>
                <a:gd name="connsiteY4" fmla="*/ 46298 h 177239"/>
                <a:gd name="connsiteX5" fmla="*/ 367172 w 388010"/>
                <a:gd name="connsiteY5" fmla="*/ 44861 h 177239"/>
                <a:gd name="connsiteX6" fmla="*/ 358551 w 388010"/>
                <a:gd name="connsiteY6" fmla="*/ 40071 h 177239"/>
                <a:gd name="connsiteX7" fmla="*/ 355676 w 388010"/>
                <a:gd name="connsiteY7" fmla="*/ 38634 h 177239"/>
                <a:gd name="connsiteX8" fmla="*/ 345616 w 388010"/>
                <a:gd name="connsiteY8" fmla="*/ 33365 h 177239"/>
                <a:gd name="connsiteX9" fmla="*/ 344657 w 388010"/>
                <a:gd name="connsiteY9" fmla="*/ 32886 h 177239"/>
                <a:gd name="connsiteX10" fmla="*/ 333641 w 388010"/>
                <a:gd name="connsiteY10" fmla="*/ 27616 h 177239"/>
                <a:gd name="connsiteX11" fmla="*/ 321665 w 388010"/>
                <a:gd name="connsiteY11" fmla="*/ 22826 h 177239"/>
                <a:gd name="connsiteX12" fmla="*/ 265618 w 388010"/>
                <a:gd name="connsiteY12" fmla="*/ 8934 h 177239"/>
                <a:gd name="connsiteX13" fmla="*/ 171731 w 388010"/>
                <a:gd name="connsiteY13" fmla="*/ 3665 h 177239"/>
                <a:gd name="connsiteX14" fmla="*/ 159276 w 388010"/>
                <a:gd name="connsiteY14" fmla="*/ 3665 h 177239"/>
                <a:gd name="connsiteX15" fmla="*/ 122390 w 388010"/>
                <a:gd name="connsiteY15" fmla="*/ 5581 h 177239"/>
                <a:gd name="connsiteX16" fmla="*/ 110414 w 388010"/>
                <a:gd name="connsiteY16" fmla="*/ 6539 h 177239"/>
                <a:gd name="connsiteX17" fmla="*/ 96523 w 388010"/>
                <a:gd name="connsiteY17" fmla="*/ 7976 h 177239"/>
                <a:gd name="connsiteX18" fmla="*/ 83111 w 388010"/>
                <a:gd name="connsiteY18" fmla="*/ 9892 h 177239"/>
                <a:gd name="connsiteX19" fmla="*/ 81673 w 388010"/>
                <a:gd name="connsiteY19" fmla="*/ 9892 h 177239"/>
                <a:gd name="connsiteX20" fmla="*/ 72572 w 388010"/>
                <a:gd name="connsiteY20" fmla="*/ 11329 h 177239"/>
                <a:gd name="connsiteX21" fmla="*/ 63471 w 388010"/>
                <a:gd name="connsiteY21" fmla="*/ 12767 h 177239"/>
                <a:gd name="connsiteX22" fmla="*/ 59160 w 388010"/>
                <a:gd name="connsiteY22" fmla="*/ 13725 h 177239"/>
                <a:gd name="connsiteX23" fmla="*/ 48621 w 388010"/>
                <a:gd name="connsiteY23" fmla="*/ 15641 h 177239"/>
                <a:gd name="connsiteX24" fmla="*/ 43830 w 388010"/>
                <a:gd name="connsiteY24" fmla="*/ 16599 h 177239"/>
                <a:gd name="connsiteX25" fmla="*/ 33770 w 388010"/>
                <a:gd name="connsiteY25" fmla="*/ 18994 h 177239"/>
                <a:gd name="connsiteX26" fmla="*/ 29460 w 388010"/>
                <a:gd name="connsiteY26" fmla="*/ 19952 h 177239"/>
                <a:gd name="connsiteX27" fmla="*/ 18920 w 388010"/>
                <a:gd name="connsiteY27" fmla="*/ 22826 h 177239"/>
                <a:gd name="connsiteX28" fmla="*/ 14609 w 388010"/>
                <a:gd name="connsiteY28" fmla="*/ 24263 h 177239"/>
                <a:gd name="connsiteX29" fmla="*/ 3593 w 388010"/>
                <a:gd name="connsiteY29" fmla="*/ 27137 h 17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8010" h="177239">
                  <a:moveTo>
                    <a:pt x="3593" y="27137"/>
                  </a:moveTo>
                  <a:lnTo>
                    <a:pt x="178916" y="174198"/>
                  </a:lnTo>
                  <a:cubicBezTo>
                    <a:pt x="322624" y="68812"/>
                    <a:pt x="377232" y="59232"/>
                    <a:pt x="388249" y="58274"/>
                  </a:cubicBezTo>
                  <a:cubicBezTo>
                    <a:pt x="384418" y="55879"/>
                    <a:pt x="381064" y="53484"/>
                    <a:pt x="377232" y="51089"/>
                  </a:cubicBezTo>
                  <a:cubicBezTo>
                    <a:pt x="374837" y="49651"/>
                    <a:pt x="371963" y="47735"/>
                    <a:pt x="369568" y="46298"/>
                  </a:cubicBezTo>
                  <a:cubicBezTo>
                    <a:pt x="368609" y="45819"/>
                    <a:pt x="368131" y="45340"/>
                    <a:pt x="367172" y="44861"/>
                  </a:cubicBezTo>
                  <a:cubicBezTo>
                    <a:pt x="364298" y="42945"/>
                    <a:pt x="361423" y="41508"/>
                    <a:pt x="358551" y="40071"/>
                  </a:cubicBezTo>
                  <a:cubicBezTo>
                    <a:pt x="357592" y="39592"/>
                    <a:pt x="356633" y="39113"/>
                    <a:pt x="355676" y="38634"/>
                  </a:cubicBezTo>
                  <a:cubicBezTo>
                    <a:pt x="352322" y="36718"/>
                    <a:pt x="348970" y="35281"/>
                    <a:pt x="345616" y="33365"/>
                  </a:cubicBezTo>
                  <a:cubicBezTo>
                    <a:pt x="345616" y="33365"/>
                    <a:pt x="345137" y="33365"/>
                    <a:pt x="344657" y="32886"/>
                  </a:cubicBezTo>
                  <a:cubicBezTo>
                    <a:pt x="340826" y="30969"/>
                    <a:pt x="336995" y="29532"/>
                    <a:pt x="333641" y="27616"/>
                  </a:cubicBezTo>
                  <a:cubicBezTo>
                    <a:pt x="329809" y="25700"/>
                    <a:pt x="325976" y="24263"/>
                    <a:pt x="321665" y="22826"/>
                  </a:cubicBezTo>
                  <a:cubicBezTo>
                    <a:pt x="302983" y="15641"/>
                    <a:pt x="284302" y="10850"/>
                    <a:pt x="265618" y="8934"/>
                  </a:cubicBezTo>
                  <a:cubicBezTo>
                    <a:pt x="233045" y="5102"/>
                    <a:pt x="201909" y="3186"/>
                    <a:pt x="171731" y="3665"/>
                  </a:cubicBezTo>
                  <a:cubicBezTo>
                    <a:pt x="167418" y="3665"/>
                    <a:pt x="163587" y="3665"/>
                    <a:pt x="159276" y="3665"/>
                  </a:cubicBezTo>
                  <a:cubicBezTo>
                    <a:pt x="146821" y="3665"/>
                    <a:pt x="134366" y="4623"/>
                    <a:pt x="122390" y="5581"/>
                  </a:cubicBezTo>
                  <a:cubicBezTo>
                    <a:pt x="118559" y="6060"/>
                    <a:pt x="114248" y="6060"/>
                    <a:pt x="110414" y="6539"/>
                  </a:cubicBezTo>
                  <a:cubicBezTo>
                    <a:pt x="105624" y="7018"/>
                    <a:pt x="101313" y="7497"/>
                    <a:pt x="96523" y="7976"/>
                  </a:cubicBezTo>
                  <a:cubicBezTo>
                    <a:pt x="92212" y="8455"/>
                    <a:pt x="87422" y="8934"/>
                    <a:pt x="83111" y="9892"/>
                  </a:cubicBezTo>
                  <a:cubicBezTo>
                    <a:pt x="82632" y="9892"/>
                    <a:pt x="82152" y="9892"/>
                    <a:pt x="81673" y="9892"/>
                  </a:cubicBezTo>
                  <a:cubicBezTo>
                    <a:pt x="78798" y="10371"/>
                    <a:pt x="75926" y="10850"/>
                    <a:pt x="72572" y="11329"/>
                  </a:cubicBezTo>
                  <a:cubicBezTo>
                    <a:pt x="69697" y="11808"/>
                    <a:pt x="66823" y="12287"/>
                    <a:pt x="63471" y="12767"/>
                  </a:cubicBezTo>
                  <a:cubicBezTo>
                    <a:pt x="62032" y="13246"/>
                    <a:pt x="60596" y="13246"/>
                    <a:pt x="59160" y="13725"/>
                  </a:cubicBezTo>
                  <a:cubicBezTo>
                    <a:pt x="55806" y="14204"/>
                    <a:pt x="51975" y="15162"/>
                    <a:pt x="48621" y="15641"/>
                  </a:cubicBezTo>
                  <a:cubicBezTo>
                    <a:pt x="47184" y="16120"/>
                    <a:pt x="45266" y="16120"/>
                    <a:pt x="43830" y="16599"/>
                  </a:cubicBezTo>
                  <a:cubicBezTo>
                    <a:pt x="40476" y="17078"/>
                    <a:pt x="37124" y="18036"/>
                    <a:pt x="33770" y="18994"/>
                  </a:cubicBezTo>
                  <a:cubicBezTo>
                    <a:pt x="32334" y="19473"/>
                    <a:pt x="30896" y="19473"/>
                    <a:pt x="29460" y="19952"/>
                  </a:cubicBezTo>
                  <a:cubicBezTo>
                    <a:pt x="26105" y="20910"/>
                    <a:pt x="22274" y="21868"/>
                    <a:pt x="18920" y="22826"/>
                  </a:cubicBezTo>
                  <a:cubicBezTo>
                    <a:pt x="17484" y="23305"/>
                    <a:pt x="16048" y="23784"/>
                    <a:pt x="14609" y="24263"/>
                  </a:cubicBezTo>
                  <a:cubicBezTo>
                    <a:pt x="10778" y="24742"/>
                    <a:pt x="6944" y="26179"/>
                    <a:pt x="3593" y="27137"/>
                  </a:cubicBezTo>
                  <a:close/>
                </a:path>
              </a:pathLst>
            </a:custGeom>
            <a:solidFill>
              <a:srgbClr val="A6A2F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0" name="Freeform: Shape 29">
              <a:extLst>
                <a:ext uri="{FF2B5EF4-FFF2-40B4-BE49-F238E27FC236}">
                  <a16:creationId xmlns:a16="http://schemas.microsoft.com/office/drawing/2014/main" id="{12C17C47-7E87-4865-9A7E-9D6354E80F8D}"/>
                </a:ext>
              </a:extLst>
            </p:cNvPr>
            <p:cNvSpPr/>
            <p:nvPr/>
          </p:nvSpPr>
          <p:spPr>
            <a:xfrm>
              <a:off x="23557263" y="4578558"/>
              <a:ext cx="220352" cy="91015"/>
            </a:xfrm>
            <a:custGeom>
              <a:avLst/>
              <a:gdLst>
                <a:gd name="connsiteX0" fmla="*/ 46705 w 220351"/>
                <a:gd name="connsiteY0" fmla="*/ 7904 h 91014"/>
                <a:gd name="connsiteX1" fmla="*/ 3593 w 220351"/>
                <a:gd name="connsiteY1" fmla="*/ 3593 h 91014"/>
                <a:gd name="connsiteX2" fmla="*/ 202388 w 220351"/>
                <a:gd name="connsiteY2" fmla="*/ 88859 h 91014"/>
                <a:gd name="connsiteX3" fmla="*/ 220590 w 220351"/>
                <a:gd name="connsiteY3" fmla="*/ 66824 h 91014"/>
              </a:gdLst>
              <a:ahLst/>
              <a:cxnLst>
                <a:cxn ang="0">
                  <a:pos x="connsiteX0" y="connsiteY0"/>
                </a:cxn>
                <a:cxn ang="0">
                  <a:pos x="connsiteX1" y="connsiteY1"/>
                </a:cxn>
                <a:cxn ang="0">
                  <a:pos x="connsiteX2" y="connsiteY2"/>
                </a:cxn>
                <a:cxn ang="0">
                  <a:pos x="connsiteX3" y="connsiteY3"/>
                </a:cxn>
              </a:cxnLst>
              <a:rect l="l" t="t" r="r" b="b"/>
              <a:pathLst>
                <a:path w="220351" h="91014">
                  <a:moveTo>
                    <a:pt x="46705" y="7904"/>
                  </a:moveTo>
                  <a:lnTo>
                    <a:pt x="3593" y="3593"/>
                  </a:lnTo>
                  <a:lnTo>
                    <a:pt x="202388" y="88859"/>
                  </a:lnTo>
                  <a:lnTo>
                    <a:pt x="220590" y="66824"/>
                  </a:lnTo>
                  <a:close/>
                </a:path>
              </a:pathLst>
            </a:custGeom>
            <a:solidFill>
              <a:srgbClr val="F4866C"/>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1" name="Freeform: Shape 30">
              <a:extLst>
                <a:ext uri="{FF2B5EF4-FFF2-40B4-BE49-F238E27FC236}">
                  <a16:creationId xmlns:a16="http://schemas.microsoft.com/office/drawing/2014/main" id="{C06EE8B2-AA06-455B-9D8D-8989F971E5EF}"/>
                </a:ext>
              </a:extLst>
            </p:cNvPr>
            <p:cNvSpPr/>
            <p:nvPr/>
          </p:nvSpPr>
          <p:spPr>
            <a:xfrm>
              <a:off x="23756058" y="4641790"/>
              <a:ext cx="124547" cy="205981"/>
            </a:xfrm>
            <a:custGeom>
              <a:avLst/>
              <a:gdLst>
                <a:gd name="connsiteX0" fmla="*/ 110414 w 124546"/>
                <a:gd name="connsiteY0" fmla="*/ 164545 h 205980"/>
                <a:gd name="connsiteX1" fmla="*/ 121913 w 124546"/>
                <a:gd name="connsiteY1" fmla="*/ 206699 h 205980"/>
                <a:gd name="connsiteX2" fmla="*/ 3593 w 124546"/>
                <a:gd name="connsiteY2" fmla="*/ 25628 h 205980"/>
                <a:gd name="connsiteX3" fmla="*/ 21795 w 124546"/>
                <a:gd name="connsiteY3" fmla="*/ 3593 h 205980"/>
              </a:gdLst>
              <a:ahLst/>
              <a:cxnLst>
                <a:cxn ang="0">
                  <a:pos x="connsiteX0" y="connsiteY0"/>
                </a:cxn>
                <a:cxn ang="0">
                  <a:pos x="connsiteX1" y="connsiteY1"/>
                </a:cxn>
                <a:cxn ang="0">
                  <a:pos x="connsiteX2" y="connsiteY2"/>
                </a:cxn>
                <a:cxn ang="0">
                  <a:pos x="connsiteX3" y="connsiteY3"/>
                </a:cxn>
              </a:cxnLst>
              <a:rect l="l" t="t" r="r" b="b"/>
              <a:pathLst>
                <a:path w="124546" h="205980">
                  <a:moveTo>
                    <a:pt x="110414" y="164545"/>
                  </a:moveTo>
                  <a:lnTo>
                    <a:pt x="121913" y="206699"/>
                  </a:lnTo>
                  <a:lnTo>
                    <a:pt x="3593" y="25628"/>
                  </a:lnTo>
                  <a:lnTo>
                    <a:pt x="21795" y="3593"/>
                  </a:lnTo>
                  <a:close/>
                </a:path>
              </a:pathLst>
            </a:custGeom>
            <a:solidFill>
              <a:srgbClr val="EA563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2" name="Freeform: Shape 31">
              <a:extLst>
                <a:ext uri="{FF2B5EF4-FFF2-40B4-BE49-F238E27FC236}">
                  <a16:creationId xmlns:a16="http://schemas.microsoft.com/office/drawing/2014/main" id="{2B814F40-D1EC-44EA-A8E3-AA2F5CB77116}"/>
                </a:ext>
              </a:extLst>
            </p:cNvPr>
            <p:cNvSpPr/>
            <p:nvPr/>
          </p:nvSpPr>
          <p:spPr>
            <a:xfrm>
              <a:off x="23257853" y="4578558"/>
              <a:ext cx="622733" cy="661055"/>
            </a:xfrm>
            <a:custGeom>
              <a:avLst/>
              <a:gdLst>
                <a:gd name="connsiteX0" fmla="*/ 303002 w 622732"/>
                <a:gd name="connsiteY0" fmla="*/ 3593 h 661054"/>
                <a:gd name="connsiteX1" fmla="*/ 20857 w 622732"/>
                <a:gd name="connsiteY1" fmla="*/ 475433 h 661054"/>
                <a:gd name="connsiteX2" fmla="*/ 47203 w 622732"/>
                <a:gd name="connsiteY2" fmla="*/ 631116 h 661054"/>
                <a:gd name="connsiteX3" fmla="*/ 47203 w 622732"/>
                <a:gd name="connsiteY3" fmla="*/ 631116 h 661054"/>
                <a:gd name="connsiteX4" fmla="*/ 204802 w 622732"/>
                <a:gd name="connsiteY4" fmla="*/ 629679 h 661054"/>
                <a:gd name="connsiteX5" fmla="*/ 620118 w 622732"/>
                <a:gd name="connsiteY5" fmla="*/ 269931 h 661054"/>
                <a:gd name="connsiteX6" fmla="*/ 501318 w 622732"/>
                <a:gd name="connsiteY6" fmla="*/ 88859 h 661054"/>
                <a:gd name="connsiteX7" fmla="*/ 303002 w 622732"/>
                <a:gd name="connsiteY7" fmla="*/ 3593 h 66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732" h="661054">
                  <a:moveTo>
                    <a:pt x="303002" y="3593"/>
                  </a:moveTo>
                  <a:lnTo>
                    <a:pt x="20857" y="475433"/>
                  </a:lnTo>
                  <a:cubicBezTo>
                    <a:pt x="-9801" y="526688"/>
                    <a:pt x="1216" y="592315"/>
                    <a:pt x="47203" y="631116"/>
                  </a:cubicBezTo>
                  <a:lnTo>
                    <a:pt x="47203" y="631116"/>
                  </a:lnTo>
                  <a:cubicBezTo>
                    <a:pt x="92710" y="669438"/>
                    <a:pt x="159774" y="668959"/>
                    <a:pt x="204802" y="629679"/>
                  </a:cubicBezTo>
                  <a:lnTo>
                    <a:pt x="620118" y="269931"/>
                  </a:lnTo>
                  <a:lnTo>
                    <a:pt x="501318" y="88859"/>
                  </a:lnTo>
                  <a:lnTo>
                    <a:pt x="303002" y="3593"/>
                  </a:lnTo>
                  <a:close/>
                </a:path>
              </a:pathLst>
            </a:custGeom>
            <a:solidFill>
              <a:srgbClr val="F4724E"/>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3" name="Freeform: Shape 32">
              <a:extLst>
                <a:ext uri="{FF2B5EF4-FFF2-40B4-BE49-F238E27FC236}">
                  <a16:creationId xmlns:a16="http://schemas.microsoft.com/office/drawing/2014/main" id="{C47BFA2F-E0A1-401F-AB4C-FBD4846417D0}"/>
                </a:ext>
              </a:extLst>
            </p:cNvPr>
            <p:cNvSpPr/>
            <p:nvPr/>
          </p:nvSpPr>
          <p:spPr>
            <a:xfrm>
              <a:off x="21814642" y="5962245"/>
              <a:ext cx="967631" cy="862245"/>
            </a:xfrm>
            <a:custGeom>
              <a:avLst/>
              <a:gdLst>
                <a:gd name="connsiteX0" fmla="*/ 858581 w 967630"/>
                <a:gd name="connsiteY0" fmla="*/ 840667 h 862245"/>
                <a:gd name="connsiteX1" fmla="*/ 30344 w 967630"/>
                <a:gd name="connsiteY1" fmla="*/ 145602 h 862245"/>
                <a:gd name="connsiteX2" fmla="*/ 26513 w 967630"/>
                <a:gd name="connsiteY2" fmla="*/ 62251 h 862245"/>
                <a:gd name="connsiteX3" fmla="*/ 127588 w 967630"/>
                <a:gd name="connsiteY3" fmla="*/ 28719 h 862245"/>
                <a:gd name="connsiteX4" fmla="*/ 190341 w 967630"/>
                <a:gd name="connsiteY4" fmla="*/ 7642 h 862245"/>
                <a:gd name="connsiteX5" fmla="*/ 301473 w 967630"/>
                <a:gd name="connsiteY5" fmla="*/ 37342 h 862245"/>
                <a:gd name="connsiteX6" fmla="*/ 917500 w 967630"/>
                <a:gd name="connsiteY6" fmla="*/ 554210 h 862245"/>
                <a:gd name="connsiteX7" fmla="*/ 966362 w 967630"/>
                <a:gd name="connsiteY7" fmla="*/ 658638 h 862245"/>
                <a:gd name="connsiteX8" fmla="*/ 956781 w 967630"/>
                <a:gd name="connsiteY8" fmla="*/ 723785 h 862245"/>
                <a:gd name="connsiteX9" fmla="*/ 940972 w 967630"/>
                <a:gd name="connsiteY9" fmla="*/ 829170 h 862245"/>
                <a:gd name="connsiteX10" fmla="*/ 858581 w 967630"/>
                <a:gd name="connsiteY10" fmla="*/ 840667 h 86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7630" h="862245">
                  <a:moveTo>
                    <a:pt x="858581" y="840667"/>
                  </a:moveTo>
                  <a:lnTo>
                    <a:pt x="30344" y="145602"/>
                  </a:lnTo>
                  <a:cubicBezTo>
                    <a:pt x="-3665" y="116860"/>
                    <a:pt x="-5583" y="73269"/>
                    <a:pt x="26513" y="62251"/>
                  </a:cubicBezTo>
                  <a:lnTo>
                    <a:pt x="127588" y="28719"/>
                  </a:lnTo>
                  <a:lnTo>
                    <a:pt x="190341" y="7642"/>
                  </a:lnTo>
                  <a:cubicBezTo>
                    <a:pt x="222913" y="-3375"/>
                    <a:pt x="266985" y="8600"/>
                    <a:pt x="301473" y="37342"/>
                  </a:cubicBezTo>
                  <a:lnTo>
                    <a:pt x="917500" y="554210"/>
                  </a:lnTo>
                  <a:cubicBezTo>
                    <a:pt x="951991" y="583431"/>
                    <a:pt x="971152" y="624148"/>
                    <a:pt x="966362" y="658638"/>
                  </a:cubicBezTo>
                  <a:lnTo>
                    <a:pt x="956781" y="723785"/>
                  </a:lnTo>
                  <a:lnTo>
                    <a:pt x="940972" y="829170"/>
                  </a:lnTo>
                  <a:cubicBezTo>
                    <a:pt x="936182" y="863660"/>
                    <a:pt x="892590" y="869409"/>
                    <a:pt x="858581" y="840667"/>
                  </a:cubicBezTo>
                  <a:close/>
                </a:path>
              </a:pathLst>
            </a:custGeom>
            <a:solidFill>
              <a:srgbClr val="A6A2F4"/>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4" name="Freeform: Shape 33">
              <a:extLst>
                <a:ext uri="{FF2B5EF4-FFF2-40B4-BE49-F238E27FC236}">
                  <a16:creationId xmlns:a16="http://schemas.microsoft.com/office/drawing/2014/main" id="{ED080DCE-4C79-40C2-942B-FF1DDBD0B8A0}"/>
                </a:ext>
              </a:extLst>
            </p:cNvPr>
            <p:cNvSpPr/>
            <p:nvPr/>
          </p:nvSpPr>
          <p:spPr>
            <a:xfrm>
              <a:off x="21939116" y="5962724"/>
              <a:ext cx="843084" cy="723328"/>
            </a:xfrm>
            <a:custGeom>
              <a:avLst/>
              <a:gdLst>
                <a:gd name="connsiteX0" fmla="*/ 832306 w 843084"/>
                <a:gd name="connsiteY0" fmla="*/ 724264 h 723328"/>
                <a:gd name="connsiteX1" fmla="*/ 3593 w 843084"/>
                <a:gd name="connsiteY1" fmla="*/ 28719 h 723328"/>
                <a:gd name="connsiteX2" fmla="*/ 66343 w 843084"/>
                <a:gd name="connsiteY2" fmla="*/ 7642 h 723328"/>
                <a:gd name="connsiteX3" fmla="*/ 177478 w 843084"/>
                <a:gd name="connsiteY3" fmla="*/ 37342 h 723328"/>
                <a:gd name="connsiteX4" fmla="*/ 793505 w 843084"/>
                <a:gd name="connsiteY4" fmla="*/ 554210 h 723328"/>
                <a:gd name="connsiteX5" fmla="*/ 842364 w 843084"/>
                <a:gd name="connsiteY5" fmla="*/ 658637 h 723328"/>
                <a:gd name="connsiteX6" fmla="*/ 832306 w 843084"/>
                <a:gd name="connsiteY6" fmla="*/ 724264 h 72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084" h="723328">
                  <a:moveTo>
                    <a:pt x="832306" y="724264"/>
                  </a:moveTo>
                  <a:lnTo>
                    <a:pt x="3593" y="28719"/>
                  </a:lnTo>
                  <a:lnTo>
                    <a:pt x="66343" y="7642"/>
                  </a:lnTo>
                  <a:cubicBezTo>
                    <a:pt x="98918" y="-3375"/>
                    <a:pt x="142987" y="8600"/>
                    <a:pt x="177478" y="37342"/>
                  </a:cubicBezTo>
                  <a:lnTo>
                    <a:pt x="793505" y="554210"/>
                  </a:lnTo>
                  <a:cubicBezTo>
                    <a:pt x="827993" y="583431"/>
                    <a:pt x="847154" y="624148"/>
                    <a:pt x="842364" y="658637"/>
                  </a:cubicBezTo>
                  <a:lnTo>
                    <a:pt x="832306" y="724264"/>
                  </a:lnTo>
                  <a:close/>
                </a:path>
              </a:pathLst>
            </a:custGeom>
            <a:solidFill>
              <a:srgbClr val="7264F4"/>
            </a:solidFill>
            <a:ln w="9525" cap="flat">
              <a:noFill/>
              <a:prstDash val="solid"/>
              <a:miter/>
            </a:ln>
          </p:spPr>
          <p:txBody>
            <a:bodyPr rtlCol="0" anchor="ctr"/>
            <a:lstStyle/>
            <a:p>
              <a:pPr defTabSz="228554"/>
              <a:endParaRPr lang="en-US" sz="900">
                <a:solidFill>
                  <a:srgbClr val="FFFFFF"/>
                </a:solidFill>
                <a:latin typeface="Calibri"/>
              </a:endParaRPr>
            </a:p>
          </p:txBody>
        </p:sp>
      </p:grpSp>
      <p:grpSp>
        <p:nvGrpSpPr>
          <p:cNvPr id="41" name="Group 40">
            <a:extLst>
              <a:ext uri="{FF2B5EF4-FFF2-40B4-BE49-F238E27FC236}">
                <a16:creationId xmlns:a16="http://schemas.microsoft.com/office/drawing/2014/main" id="{6B8F6050-89CB-4D15-91F4-6C4E40038665}"/>
              </a:ext>
            </a:extLst>
          </p:cNvPr>
          <p:cNvGrpSpPr/>
          <p:nvPr/>
        </p:nvGrpSpPr>
        <p:grpSpPr>
          <a:xfrm flipH="1">
            <a:off x="7130220" y="2631742"/>
            <a:ext cx="7932382" cy="6361449"/>
            <a:chOff x="-3594" y="4937348"/>
            <a:chExt cx="5964823" cy="4783547"/>
          </a:xfrm>
          <a:solidFill>
            <a:schemeClr val="accent3">
              <a:lumMod val="75000"/>
            </a:schemeClr>
          </a:solidFill>
          <a:effectLst>
            <a:outerShdw blurRad="355600" dist="152400" dir="13500000" algn="br" rotWithShape="0">
              <a:schemeClr val="accent3">
                <a:lumMod val="50000"/>
                <a:alpha val="49000"/>
              </a:schemeClr>
            </a:outerShdw>
          </a:effectLst>
        </p:grpSpPr>
        <p:sp>
          <p:nvSpPr>
            <p:cNvPr id="35" name="Freeform: Shape 34">
              <a:extLst>
                <a:ext uri="{FF2B5EF4-FFF2-40B4-BE49-F238E27FC236}">
                  <a16:creationId xmlns:a16="http://schemas.microsoft.com/office/drawing/2014/main" id="{64FB3BBE-7FB5-43BF-A7DA-72309561D1CD}"/>
                </a:ext>
              </a:extLst>
            </p:cNvPr>
            <p:cNvSpPr/>
            <p:nvPr/>
          </p:nvSpPr>
          <p:spPr>
            <a:xfrm>
              <a:off x="1071339" y="4937348"/>
              <a:ext cx="445493" cy="445493"/>
            </a:xfrm>
            <a:custGeom>
              <a:avLst/>
              <a:gdLst>
                <a:gd name="connsiteX0" fmla="*/ 443338 w 445493"/>
                <a:gd name="connsiteY0" fmla="*/ 223465 h 445493"/>
                <a:gd name="connsiteX1" fmla="*/ 223465 w 445493"/>
                <a:gd name="connsiteY1" fmla="*/ 443338 h 445493"/>
                <a:gd name="connsiteX2" fmla="*/ 3593 w 445493"/>
                <a:gd name="connsiteY2" fmla="*/ 223465 h 445493"/>
                <a:gd name="connsiteX3" fmla="*/ 223465 w 445493"/>
                <a:gd name="connsiteY3" fmla="*/ 3593 h 445493"/>
                <a:gd name="connsiteX4" fmla="*/ 443338 w 445493"/>
                <a:gd name="connsiteY4" fmla="*/ 223465 h 445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93" h="445493">
                  <a:moveTo>
                    <a:pt x="443338" y="223465"/>
                  </a:moveTo>
                  <a:cubicBezTo>
                    <a:pt x="443338" y="344898"/>
                    <a:pt x="344898" y="443338"/>
                    <a:pt x="223465" y="443338"/>
                  </a:cubicBezTo>
                  <a:cubicBezTo>
                    <a:pt x="102033" y="443338"/>
                    <a:pt x="3593" y="344898"/>
                    <a:pt x="3593" y="223465"/>
                  </a:cubicBezTo>
                  <a:cubicBezTo>
                    <a:pt x="3593" y="102033"/>
                    <a:pt x="102033" y="3593"/>
                    <a:pt x="223465" y="3593"/>
                  </a:cubicBezTo>
                  <a:cubicBezTo>
                    <a:pt x="344898" y="3593"/>
                    <a:pt x="443338" y="102033"/>
                    <a:pt x="443338" y="223465"/>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36" name="Freeform: Shape 35">
              <a:extLst>
                <a:ext uri="{FF2B5EF4-FFF2-40B4-BE49-F238E27FC236}">
                  <a16:creationId xmlns:a16="http://schemas.microsoft.com/office/drawing/2014/main" id="{3C789D52-B595-423D-981E-5293911A50BA}"/>
                </a:ext>
              </a:extLst>
            </p:cNvPr>
            <p:cNvSpPr/>
            <p:nvPr/>
          </p:nvSpPr>
          <p:spPr>
            <a:xfrm>
              <a:off x="5314545" y="7967183"/>
              <a:ext cx="646684" cy="646684"/>
            </a:xfrm>
            <a:custGeom>
              <a:avLst/>
              <a:gdLst>
                <a:gd name="connsiteX0" fmla="*/ 643571 w 646684"/>
                <a:gd name="connsiteY0" fmla="*/ 323581 h 646684"/>
                <a:gd name="connsiteX1" fmla="*/ 323582 w 646684"/>
                <a:gd name="connsiteY1" fmla="*/ 643570 h 646684"/>
                <a:gd name="connsiteX2" fmla="*/ 3592 w 646684"/>
                <a:gd name="connsiteY2" fmla="*/ 323581 h 646684"/>
                <a:gd name="connsiteX3" fmla="*/ 323582 w 646684"/>
                <a:gd name="connsiteY3" fmla="*/ 3593 h 646684"/>
                <a:gd name="connsiteX4" fmla="*/ 643571 w 646684"/>
                <a:gd name="connsiteY4" fmla="*/ 323581 h 646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684" h="646684">
                  <a:moveTo>
                    <a:pt x="643571" y="323581"/>
                  </a:moveTo>
                  <a:cubicBezTo>
                    <a:pt x="643571" y="500307"/>
                    <a:pt x="500307" y="643570"/>
                    <a:pt x="323582" y="643570"/>
                  </a:cubicBezTo>
                  <a:cubicBezTo>
                    <a:pt x="146857" y="643570"/>
                    <a:pt x="3592" y="500307"/>
                    <a:pt x="3592" y="323581"/>
                  </a:cubicBezTo>
                  <a:cubicBezTo>
                    <a:pt x="3592" y="146856"/>
                    <a:pt x="146856" y="3593"/>
                    <a:pt x="323582" y="3593"/>
                  </a:cubicBezTo>
                  <a:cubicBezTo>
                    <a:pt x="500306" y="3593"/>
                    <a:pt x="643571" y="146856"/>
                    <a:pt x="643571" y="323581"/>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37" name="Freeform: Shape 36">
              <a:extLst>
                <a:ext uri="{FF2B5EF4-FFF2-40B4-BE49-F238E27FC236}">
                  <a16:creationId xmlns:a16="http://schemas.microsoft.com/office/drawing/2014/main" id="{85034376-3A5F-4A70-84B9-E74D5C14A25C}"/>
                </a:ext>
              </a:extLst>
            </p:cNvPr>
            <p:cNvSpPr/>
            <p:nvPr/>
          </p:nvSpPr>
          <p:spPr>
            <a:xfrm>
              <a:off x="2248783" y="7526959"/>
              <a:ext cx="244303" cy="244303"/>
            </a:xfrm>
            <a:custGeom>
              <a:avLst/>
              <a:gdLst>
                <a:gd name="connsiteX0" fmla="*/ 244063 w 244302"/>
                <a:gd name="connsiteY0" fmla="*/ 123828 h 244302"/>
                <a:gd name="connsiteX1" fmla="*/ 123828 w 244302"/>
                <a:gd name="connsiteY1" fmla="*/ 244063 h 244302"/>
                <a:gd name="connsiteX2" fmla="*/ 3593 w 244302"/>
                <a:gd name="connsiteY2" fmla="*/ 123828 h 244302"/>
                <a:gd name="connsiteX3" fmla="*/ 123828 w 244302"/>
                <a:gd name="connsiteY3" fmla="*/ 3593 h 244302"/>
                <a:gd name="connsiteX4" fmla="*/ 244063 w 244302"/>
                <a:gd name="connsiteY4" fmla="*/ 123828 h 244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02" h="244302">
                  <a:moveTo>
                    <a:pt x="244063" y="123828"/>
                  </a:moveTo>
                  <a:cubicBezTo>
                    <a:pt x="244063" y="190232"/>
                    <a:pt x="190232" y="244063"/>
                    <a:pt x="123828" y="244063"/>
                  </a:cubicBezTo>
                  <a:cubicBezTo>
                    <a:pt x="57424" y="244063"/>
                    <a:pt x="3593" y="190232"/>
                    <a:pt x="3593" y="123828"/>
                  </a:cubicBezTo>
                  <a:cubicBezTo>
                    <a:pt x="3593" y="57424"/>
                    <a:pt x="57424" y="3593"/>
                    <a:pt x="123828" y="3593"/>
                  </a:cubicBezTo>
                  <a:cubicBezTo>
                    <a:pt x="190232" y="3593"/>
                    <a:pt x="244063" y="57424"/>
                    <a:pt x="244063" y="123828"/>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38" name="Freeform: Shape 37">
              <a:extLst>
                <a:ext uri="{FF2B5EF4-FFF2-40B4-BE49-F238E27FC236}">
                  <a16:creationId xmlns:a16="http://schemas.microsoft.com/office/drawing/2014/main" id="{2C3598B6-2E35-4F1B-9842-495ECC90DD5F}"/>
                </a:ext>
              </a:extLst>
            </p:cNvPr>
            <p:cNvSpPr/>
            <p:nvPr/>
          </p:nvSpPr>
          <p:spPr>
            <a:xfrm>
              <a:off x="2885887" y="7768387"/>
              <a:ext cx="493396" cy="493396"/>
            </a:xfrm>
            <a:custGeom>
              <a:avLst/>
              <a:gdLst>
                <a:gd name="connsiteX0" fmla="*/ 491240 w 493395"/>
                <a:gd name="connsiteY0" fmla="*/ 247417 h 493396"/>
                <a:gd name="connsiteX1" fmla="*/ 247416 w 493395"/>
                <a:gd name="connsiteY1" fmla="*/ 491241 h 493396"/>
                <a:gd name="connsiteX2" fmla="*/ 3592 w 493395"/>
                <a:gd name="connsiteY2" fmla="*/ 247417 h 493396"/>
                <a:gd name="connsiteX3" fmla="*/ 247416 w 493395"/>
                <a:gd name="connsiteY3" fmla="*/ 3593 h 493396"/>
                <a:gd name="connsiteX4" fmla="*/ 491240 w 493395"/>
                <a:gd name="connsiteY4" fmla="*/ 247417 h 49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395" h="493396">
                  <a:moveTo>
                    <a:pt x="491240" y="247417"/>
                  </a:moveTo>
                  <a:cubicBezTo>
                    <a:pt x="491240" y="382077"/>
                    <a:pt x="382077" y="491241"/>
                    <a:pt x="247416" y="491241"/>
                  </a:cubicBezTo>
                  <a:cubicBezTo>
                    <a:pt x="112756" y="491241"/>
                    <a:pt x="3592" y="382077"/>
                    <a:pt x="3592" y="247417"/>
                  </a:cubicBezTo>
                  <a:cubicBezTo>
                    <a:pt x="3592" y="112757"/>
                    <a:pt x="112756" y="3593"/>
                    <a:pt x="247416" y="3593"/>
                  </a:cubicBezTo>
                  <a:cubicBezTo>
                    <a:pt x="382077" y="3593"/>
                    <a:pt x="491240" y="112756"/>
                    <a:pt x="491240" y="247417"/>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39" name="Freeform: Shape 38">
              <a:extLst>
                <a:ext uri="{FF2B5EF4-FFF2-40B4-BE49-F238E27FC236}">
                  <a16:creationId xmlns:a16="http://schemas.microsoft.com/office/drawing/2014/main" id="{EF487479-B304-4A6A-9500-E46901132112}"/>
                </a:ext>
              </a:extLst>
            </p:cNvPr>
            <p:cNvSpPr/>
            <p:nvPr/>
          </p:nvSpPr>
          <p:spPr>
            <a:xfrm>
              <a:off x="1960889" y="6110481"/>
              <a:ext cx="426332" cy="426332"/>
            </a:xfrm>
            <a:custGeom>
              <a:avLst/>
              <a:gdLst>
                <a:gd name="connsiteX0" fmla="*/ 425135 w 426332"/>
                <a:gd name="connsiteY0" fmla="*/ 214364 h 426332"/>
                <a:gd name="connsiteX1" fmla="*/ 214364 w 426332"/>
                <a:gd name="connsiteY1" fmla="*/ 425135 h 426332"/>
                <a:gd name="connsiteX2" fmla="*/ 3593 w 426332"/>
                <a:gd name="connsiteY2" fmla="*/ 214364 h 426332"/>
                <a:gd name="connsiteX3" fmla="*/ 214364 w 426332"/>
                <a:gd name="connsiteY3" fmla="*/ 3593 h 426332"/>
                <a:gd name="connsiteX4" fmla="*/ 425135 w 426332"/>
                <a:gd name="connsiteY4" fmla="*/ 214364 h 426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332" h="426332">
                  <a:moveTo>
                    <a:pt x="425135" y="214364"/>
                  </a:moveTo>
                  <a:cubicBezTo>
                    <a:pt x="425135" y="330770"/>
                    <a:pt x="330770" y="425135"/>
                    <a:pt x="214364" y="425135"/>
                  </a:cubicBezTo>
                  <a:cubicBezTo>
                    <a:pt x="97958" y="425135"/>
                    <a:pt x="3593" y="330770"/>
                    <a:pt x="3593" y="214364"/>
                  </a:cubicBezTo>
                  <a:cubicBezTo>
                    <a:pt x="3593" y="97958"/>
                    <a:pt x="97958" y="3593"/>
                    <a:pt x="214364" y="3593"/>
                  </a:cubicBezTo>
                  <a:cubicBezTo>
                    <a:pt x="330770" y="3593"/>
                    <a:pt x="425135" y="97958"/>
                    <a:pt x="425135" y="214364"/>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sp>
          <p:nvSpPr>
            <p:cNvPr id="40" name="Freeform: Shape 39">
              <a:extLst>
                <a:ext uri="{FF2B5EF4-FFF2-40B4-BE49-F238E27FC236}">
                  <a16:creationId xmlns:a16="http://schemas.microsoft.com/office/drawing/2014/main" id="{CB1BE0FB-FDD1-44BE-A9AA-571D18CC17C7}"/>
                </a:ext>
              </a:extLst>
            </p:cNvPr>
            <p:cNvSpPr/>
            <p:nvPr/>
          </p:nvSpPr>
          <p:spPr>
            <a:xfrm>
              <a:off x="-3594" y="5285121"/>
              <a:ext cx="5513581" cy="4435774"/>
            </a:xfrm>
            <a:custGeom>
              <a:avLst/>
              <a:gdLst>
                <a:gd name="connsiteX0" fmla="*/ 5270475 w 5513580"/>
                <a:gd name="connsiteY0" fmla="*/ 3376410 h 4435773"/>
                <a:gd name="connsiteX1" fmla="*/ 4684628 w 5513580"/>
                <a:gd name="connsiteY1" fmla="*/ 2803016 h 4435773"/>
                <a:gd name="connsiteX2" fmla="*/ 4269792 w 5513580"/>
                <a:gd name="connsiteY2" fmla="*/ 2974987 h 4435773"/>
                <a:gd name="connsiteX3" fmla="*/ 3854956 w 5513580"/>
                <a:gd name="connsiteY3" fmla="*/ 2803016 h 4435773"/>
                <a:gd name="connsiteX4" fmla="*/ 3293059 w 5513580"/>
                <a:gd name="connsiteY4" fmla="*/ 3222163 h 4435773"/>
                <a:gd name="connsiteX5" fmla="*/ 3199649 w 5513580"/>
                <a:gd name="connsiteY5" fmla="*/ 3212583 h 4435773"/>
                <a:gd name="connsiteX6" fmla="*/ 2972112 w 5513580"/>
                <a:gd name="connsiteY6" fmla="*/ 3273898 h 4435773"/>
                <a:gd name="connsiteX7" fmla="*/ 2741222 w 5513580"/>
                <a:gd name="connsiteY7" fmla="*/ 3145999 h 4435773"/>
                <a:gd name="connsiteX8" fmla="*/ 2279442 w 5513580"/>
                <a:gd name="connsiteY8" fmla="*/ 2612364 h 4435773"/>
                <a:gd name="connsiteX9" fmla="*/ 1916820 w 5513580"/>
                <a:gd name="connsiteY9" fmla="*/ 2265550 h 4435773"/>
                <a:gd name="connsiteX10" fmla="*/ 1944124 w 5513580"/>
                <a:gd name="connsiteY10" fmla="*/ 2094059 h 4435773"/>
                <a:gd name="connsiteX11" fmla="*/ 1785088 w 5513580"/>
                <a:gd name="connsiteY11" fmla="*/ 1707007 h 4435773"/>
                <a:gd name="connsiteX12" fmla="*/ 1978135 w 5513580"/>
                <a:gd name="connsiteY12" fmla="*/ 1285943 h 4435773"/>
                <a:gd name="connsiteX13" fmla="*/ 1601621 w 5513580"/>
                <a:gd name="connsiteY13" fmla="*/ 759974 h 4435773"/>
                <a:gd name="connsiteX14" fmla="*/ 1604974 w 5513580"/>
                <a:gd name="connsiteY14" fmla="*/ 691952 h 4435773"/>
                <a:gd name="connsiteX15" fmla="*/ 952063 w 5513580"/>
                <a:gd name="connsiteY15" fmla="*/ 39041 h 4435773"/>
                <a:gd name="connsiteX16" fmla="*/ 748956 w 5513580"/>
                <a:gd name="connsiteY16" fmla="*/ 71135 h 4435773"/>
                <a:gd name="connsiteX17" fmla="*/ 498905 w 5513580"/>
                <a:gd name="connsiteY17" fmla="*/ 3593 h 4435773"/>
                <a:gd name="connsiteX18" fmla="*/ 3593 w 5513580"/>
                <a:gd name="connsiteY18" fmla="*/ 499863 h 4435773"/>
                <a:gd name="connsiteX19" fmla="*/ 194724 w 5513580"/>
                <a:gd name="connsiteY19" fmla="*/ 891227 h 4435773"/>
                <a:gd name="connsiteX20" fmla="*/ 3593 w 5513580"/>
                <a:gd name="connsiteY20" fmla="*/ 1283069 h 4435773"/>
                <a:gd name="connsiteX21" fmla="*/ 465373 w 5513580"/>
                <a:gd name="connsiteY21" fmla="*/ 1778381 h 4435773"/>
                <a:gd name="connsiteX22" fmla="*/ 346575 w 5513580"/>
                <a:gd name="connsiteY22" fmla="*/ 2084000 h 4435773"/>
                <a:gd name="connsiteX23" fmla="*/ 799733 w 5513580"/>
                <a:gd name="connsiteY23" fmla="*/ 2537157 h 4435773"/>
                <a:gd name="connsiteX24" fmla="*/ 857695 w 5513580"/>
                <a:gd name="connsiteY24" fmla="*/ 2533325 h 4435773"/>
                <a:gd name="connsiteX25" fmla="*/ 797338 w 5513580"/>
                <a:gd name="connsiteY25" fmla="*/ 2759425 h 4435773"/>
                <a:gd name="connsiteX26" fmla="*/ 1250495 w 5513580"/>
                <a:gd name="connsiteY26" fmla="*/ 3212583 h 4435773"/>
                <a:gd name="connsiteX27" fmla="*/ 1436836 w 5513580"/>
                <a:gd name="connsiteY27" fmla="*/ 3172824 h 4435773"/>
                <a:gd name="connsiteX28" fmla="*/ 1547012 w 5513580"/>
                <a:gd name="connsiteY28" fmla="*/ 3245636 h 4435773"/>
                <a:gd name="connsiteX29" fmla="*/ 2144836 w 5513580"/>
                <a:gd name="connsiteY29" fmla="*/ 3796036 h 4435773"/>
                <a:gd name="connsiteX30" fmla="*/ 2241120 w 5513580"/>
                <a:gd name="connsiteY30" fmla="*/ 3788371 h 4435773"/>
                <a:gd name="connsiteX31" fmla="*/ 2647812 w 5513580"/>
                <a:gd name="connsiteY31" fmla="*/ 4041776 h 4435773"/>
                <a:gd name="connsiteX32" fmla="*/ 2875349 w 5513580"/>
                <a:gd name="connsiteY32" fmla="*/ 3980460 h 4435773"/>
                <a:gd name="connsiteX33" fmla="*/ 3200607 w 5513580"/>
                <a:gd name="connsiteY33" fmla="*/ 4118420 h 4435773"/>
                <a:gd name="connsiteX34" fmla="*/ 3326112 w 5513580"/>
                <a:gd name="connsiteY34" fmla="*/ 4100696 h 4435773"/>
                <a:gd name="connsiteX35" fmla="*/ 3855914 w 5513580"/>
                <a:gd name="connsiteY35" fmla="*/ 4435534 h 4435773"/>
                <a:gd name="connsiteX36" fmla="*/ 4390985 w 5513580"/>
                <a:gd name="connsiteY36" fmla="*/ 4089199 h 4435773"/>
                <a:gd name="connsiteX37" fmla="*/ 4926056 w 5513580"/>
                <a:gd name="connsiteY37" fmla="*/ 4435534 h 4435773"/>
                <a:gd name="connsiteX38" fmla="*/ 5511904 w 5513580"/>
                <a:gd name="connsiteY38" fmla="*/ 3849687 h 4435773"/>
                <a:gd name="connsiteX39" fmla="*/ 5270475 w 5513580"/>
                <a:gd name="connsiteY39" fmla="*/ 3376410 h 443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513580" h="4435773">
                  <a:moveTo>
                    <a:pt x="5270475" y="3376410"/>
                  </a:moveTo>
                  <a:cubicBezTo>
                    <a:pt x="5263769" y="3058816"/>
                    <a:pt x="5004138" y="2803016"/>
                    <a:pt x="4684628" y="2803016"/>
                  </a:cubicBezTo>
                  <a:cubicBezTo>
                    <a:pt x="4522717" y="2803016"/>
                    <a:pt x="4376135" y="2868643"/>
                    <a:pt x="4269792" y="2974987"/>
                  </a:cubicBezTo>
                  <a:cubicBezTo>
                    <a:pt x="4163927" y="2868643"/>
                    <a:pt x="4017345" y="2803016"/>
                    <a:pt x="3854956" y="2803016"/>
                  </a:cubicBezTo>
                  <a:cubicBezTo>
                    <a:pt x="3589097" y="2803016"/>
                    <a:pt x="3364913" y="2979777"/>
                    <a:pt x="3293059" y="3222163"/>
                  </a:cubicBezTo>
                  <a:cubicBezTo>
                    <a:pt x="3262881" y="3215936"/>
                    <a:pt x="3231744" y="3212583"/>
                    <a:pt x="3199649" y="3212583"/>
                  </a:cubicBezTo>
                  <a:cubicBezTo>
                    <a:pt x="3116778" y="3212583"/>
                    <a:pt x="3039176" y="3234618"/>
                    <a:pt x="2972112" y="3273898"/>
                  </a:cubicBezTo>
                  <a:cubicBezTo>
                    <a:pt x="2910797" y="3210667"/>
                    <a:pt x="2830800" y="3164680"/>
                    <a:pt x="2741222" y="3145999"/>
                  </a:cubicBezTo>
                  <a:cubicBezTo>
                    <a:pt x="2719187" y="2884451"/>
                    <a:pt x="2529493" y="2670326"/>
                    <a:pt x="2279442" y="2612364"/>
                  </a:cubicBezTo>
                  <a:cubicBezTo>
                    <a:pt x="2225312" y="2443747"/>
                    <a:pt x="2088311" y="2312495"/>
                    <a:pt x="1916820" y="2265550"/>
                  </a:cubicBezTo>
                  <a:cubicBezTo>
                    <a:pt x="1934544" y="2211420"/>
                    <a:pt x="1944124" y="2153937"/>
                    <a:pt x="1944124" y="2094059"/>
                  </a:cubicBezTo>
                  <a:cubicBezTo>
                    <a:pt x="1944124" y="1943166"/>
                    <a:pt x="1883288" y="1806644"/>
                    <a:pt x="1785088" y="1707007"/>
                  </a:cubicBezTo>
                  <a:cubicBezTo>
                    <a:pt x="1903407" y="1604974"/>
                    <a:pt x="1978135" y="1454081"/>
                    <a:pt x="1978135" y="1285943"/>
                  </a:cubicBezTo>
                  <a:cubicBezTo>
                    <a:pt x="1978135" y="1041640"/>
                    <a:pt x="1820535" y="834222"/>
                    <a:pt x="1601621" y="759974"/>
                  </a:cubicBezTo>
                  <a:cubicBezTo>
                    <a:pt x="1604016" y="737459"/>
                    <a:pt x="1604974" y="714945"/>
                    <a:pt x="1604974" y="691952"/>
                  </a:cubicBezTo>
                  <a:cubicBezTo>
                    <a:pt x="1604974" y="331246"/>
                    <a:pt x="1312769" y="39041"/>
                    <a:pt x="952063" y="39041"/>
                  </a:cubicBezTo>
                  <a:cubicBezTo>
                    <a:pt x="881167" y="39041"/>
                    <a:pt x="812666" y="50537"/>
                    <a:pt x="748956" y="71135"/>
                  </a:cubicBezTo>
                  <a:cubicBezTo>
                    <a:pt x="675665" y="28023"/>
                    <a:pt x="589920" y="3593"/>
                    <a:pt x="498905" y="3593"/>
                  </a:cubicBezTo>
                  <a:cubicBezTo>
                    <a:pt x="225860" y="3593"/>
                    <a:pt x="3593" y="225860"/>
                    <a:pt x="3593" y="499863"/>
                  </a:cubicBezTo>
                  <a:cubicBezTo>
                    <a:pt x="3593" y="658899"/>
                    <a:pt x="78321" y="800691"/>
                    <a:pt x="194724" y="891227"/>
                  </a:cubicBezTo>
                  <a:cubicBezTo>
                    <a:pt x="78321" y="982241"/>
                    <a:pt x="3593" y="1124033"/>
                    <a:pt x="3593" y="1283069"/>
                  </a:cubicBezTo>
                  <a:cubicBezTo>
                    <a:pt x="3593" y="1545575"/>
                    <a:pt x="207178" y="1760657"/>
                    <a:pt x="465373" y="1778381"/>
                  </a:cubicBezTo>
                  <a:cubicBezTo>
                    <a:pt x="391603" y="1858858"/>
                    <a:pt x="346575" y="1966159"/>
                    <a:pt x="346575" y="2084000"/>
                  </a:cubicBezTo>
                  <a:cubicBezTo>
                    <a:pt x="346575" y="2334051"/>
                    <a:pt x="549202" y="2537157"/>
                    <a:pt x="799733" y="2537157"/>
                  </a:cubicBezTo>
                  <a:cubicBezTo>
                    <a:pt x="819373" y="2537157"/>
                    <a:pt x="838534" y="2535720"/>
                    <a:pt x="857695" y="2533325"/>
                  </a:cubicBezTo>
                  <a:cubicBezTo>
                    <a:pt x="819373" y="2599910"/>
                    <a:pt x="797338" y="2677033"/>
                    <a:pt x="797338" y="2759425"/>
                  </a:cubicBezTo>
                  <a:cubicBezTo>
                    <a:pt x="797338" y="3009476"/>
                    <a:pt x="999965" y="3212583"/>
                    <a:pt x="1250495" y="3212583"/>
                  </a:cubicBezTo>
                  <a:cubicBezTo>
                    <a:pt x="1317080" y="3212583"/>
                    <a:pt x="1379832" y="3198212"/>
                    <a:pt x="1436836" y="3172824"/>
                  </a:cubicBezTo>
                  <a:cubicBezTo>
                    <a:pt x="1470368" y="3201565"/>
                    <a:pt x="1507253" y="3225996"/>
                    <a:pt x="1547012" y="3245636"/>
                  </a:cubicBezTo>
                  <a:cubicBezTo>
                    <a:pt x="1571921" y="3553649"/>
                    <a:pt x="1830116" y="3796036"/>
                    <a:pt x="2144836" y="3796036"/>
                  </a:cubicBezTo>
                  <a:cubicBezTo>
                    <a:pt x="2177888" y="3796036"/>
                    <a:pt x="2209983" y="3793162"/>
                    <a:pt x="2241120" y="3788371"/>
                  </a:cubicBezTo>
                  <a:cubicBezTo>
                    <a:pt x="2314890" y="3938306"/>
                    <a:pt x="2469136" y="4041776"/>
                    <a:pt x="2647812" y="4041776"/>
                  </a:cubicBezTo>
                  <a:cubicBezTo>
                    <a:pt x="2730683" y="4041776"/>
                    <a:pt x="2808286" y="4019741"/>
                    <a:pt x="2875349" y="3980460"/>
                  </a:cubicBezTo>
                  <a:cubicBezTo>
                    <a:pt x="2957742" y="4065727"/>
                    <a:pt x="3073186" y="4118420"/>
                    <a:pt x="3200607" y="4118420"/>
                  </a:cubicBezTo>
                  <a:cubicBezTo>
                    <a:pt x="3244199" y="4118420"/>
                    <a:pt x="3286353" y="4112192"/>
                    <a:pt x="3326112" y="4100696"/>
                  </a:cubicBezTo>
                  <a:cubicBezTo>
                    <a:pt x="3420001" y="4298533"/>
                    <a:pt x="3622150" y="4435534"/>
                    <a:pt x="3855914" y="4435534"/>
                  </a:cubicBezTo>
                  <a:cubicBezTo>
                    <a:pt x="4093989" y="4435534"/>
                    <a:pt x="4299012" y="4293264"/>
                    <a:pt x="4390985" y="4089199"/>
                  </a:cubicBezTo>
                  <a:cubicBezTo>
                    <a:pt x="4482479" y="4293264"/>
                    <a:pt x="4687502" y="4435534"/>
                    <a:pt x="4926056" y="4435534"/>
                  </a:cubicBezTo>
                  <a:cubicBezTo>
                    <a:pt x="5249877" y="4435534"/>
                    <a:pt x="5511904" y="4173029"/>
                    <a:pt x="5511904" y="3849687"/>
                  </a:cubicBezTo>
                  <a:cubicBezTo>
                    <a:pt x="5510946" y="3655682"/>
                    <a:pt x="5416099" y="3483232"/>
                    <a:pt x="5270475" y="3376410"/>
                  </a:cubicBezTo>
                  <a:close/>
                </a:path>
              </a:pathLst>
            </a:custGeom>
            <a:grpFill/>
            <a:ln w="9525" cap="flat">
              <a:noFill/>
              <a:prstDash val="solid"/>
              <a:miter/>
            </a:ln>
          </p:spPr>
          <p:txBody>
            <a:bodyPr rtlCol="0" anchor="ctr"/>
            <a:lstStyle/>
            <a:p>
              <a:pPr defTabSz="228554"/>
              <a:endParaRPr lang="en-US" sz="900">
                <a:solidFill>
                  <a:srgbClr val="FFFFFF"/>
                </a:solidFill>
                <a:latin typeface="Calibri"/>
              </a:endParaRPr>
            </a:p>
          </p:txBody>
        </p:sp>
      </p:grpSp>
      <p:sp>
        <p:nvSpPr>
          <p:cNvPr id="3" name="Rectangle 2">
            <a:extLst>
              <a:ext uri="{FF2B5EF4-FFF2-40B4-BE49-F238E27FC236}">
                <a16:creationId xmlns:a16="http://schemas.microsoft.com/office/drawing/2014/main" id="{17E9257C-FAFA-958D-D56F-FFAE78B2CC1C}"/>
              </a:ext>
            </a:extLst>
          </p:cNvPr>
          <p:cNvSpPr/>
          <p:nvPr/>
        </p:nvSpPr>
        <p:spPr>
          <a:xfrm>
            <a:off x="0" y="124691"/>
            <a:ext cx="716588" cy="6599838"/>
          </a:xfrm>
          <a:prstGeom prst="rect">
            <a:avLst/>
          </a:prstGeom>
          <a:solidFill>
            <a:srgbClr val="172144"/>
          </a:solidFill>
          <a:ln>
            <a:solidFill>
              <a:srgbClr val="172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35EC00A-C6C6-ED16-1B78-FF1C249ECD6C}"/>
              </a:ext>
            </a:extLst>
          </p:cNvPr>
          <p:cNvSpPr txBox="1"/>
          <p:nvPr/>
        </p:nvSpPr>
        <p:spPr>
          <a:xfrm>
            <a:off x="1185669" y="1239442"/>
            <a:ext cx="5654861" cy="1631216"/>
          </a:xfrm>
          <a:prstGeom prst="rect">
            <a:avLst/>
          </a:prstGeom>
          <a:noFill/>
        </p:spPr>
        <p:txBody>
          <a:bodyPr wrap="square" rtlCol="0">
            <a:spAutoFit/>
          </a:bodyPr>
          <a:lstStyle/>
          <a:p>
            <a:pPr defTabSz="228554">
              <a:defRPr/>
            </a:pPr>
            <a:r>
              <a:rPr lang="en-US" sz="5000" b="1" dirty="0">
                <a:solidFill>
                  <a:srgbClr val="FFFFFF"/>
                </a:solidFill>
                <a:latin typeface="Century Gothic" panose="020B0502020202020204" pitchFamily="34" charset="0"/>
              </a:rPr>
              <a:t>Code </a:t>
            </a:r>
            <a:r>
              <a:rPr lang="en-US" sz="5000" b="1" dirty="0">
                <a:solidFill>
                  <a:srgbClr val="377DFF"/>
                </a:solidFill>
                <a:latin typeface="Century Gothic" panose="020B0502020202020204" pitchFamily="34" charset="0"/>
              </a:rPr>
              <a:t>Implementation</a:t>
            </a:r>
          </a:p>
        </p:txBody>
      </p:sp>
      <p:grpSp>
        <p:nvGrpSpPr>
          <p:cNvPr id="45" name="Group 44">
            <a:extLst>
              <a:ext uri="{FF2B5EF4-FFF2-40B4-BE49-F238E27FC236}">
                <a16:creationId xmlns:a16="http://schemas.microsoft.com/office/drawing/2014/main" id="{B98E1752-14A0-34F5-4204-821E5D782E39}"/>
              </a:ext>
            </a:extLst>
          </p:cNvPr>
          <p:cNvGrpSpPr/>
          <p:nvPr/>
        </p:nvGrpSpPr>
        <p:grpSpPr>
          <a:xfrm>
            <a:off x="1315427" y="3141752"/>
            <a:ext cx="3633860" cy="182449"/>
            <a:chOff x="2709949" y="6263320"/>
            <a:chExt cx="4605251" cy="661575"/>
          </a:xfrm>
        </p:grpSpPr>
        <p:sp>
          <p:nvSpPr>
            <p:cNvPr id="46" name="TextBox 45">
              <a:extLst>
                <a:ext uri="{FF2B5EF4-FFF2-40B4-BE49-F238E27FC236}">
                  <a16:creationId xmlns:a16="http://schemas.microsoft.com/office/drawing/2014/main" id="{74F8AE5B-077E-3329-F093-C26F9E7CD652}"/>
                </a:ext>
              </a:extLst>
            </p:cNvPr>
            <p:cNvSpPr txBox="1"/>
            <p:nvPr/>
          </p:nvSpPr>
          <p:spPr>
            <a:xfrm>
              <a:off x="2709949" y="6463170"/>
              <a:ext cx="4605251" cy="461725"/>
            </a:xfrm>
            <a:prstGeom prst="rect">
              <a:avLst/>
            </a:prstGeom>
            <a:noFill/>
          </p:spPr>
          <p:txBody>
            <a:bodyPr wrap="square" rtlCol="0">
              <a:spAutoFit/>
            </a:bodyPr>
            <a:lstStyle/>
            <a:p>
              <a:pPr defTabSz="228554">
                <a:defRPr/>
              </a:pPr>
              <a:endParaRPr lang="en-US" sz="900" dirty="0">
                <a:solidFill>
                  <a:srgbClr val="FFFFFF"/>
                </a:solidFill>
                <a:latin typeface="Open Sans Light"/>
              </a:endParaRPr>
            </a:p>
          </p:txBody>
        </p:sp>
        <p:cxnSp>
          <p:nvCxnSpPr>
            <p:cNvPr id="48" name="Straight Connector 47">
              <a:extLst>
                <a:ext uri="{FF2B5EF4-FFF2-40B4-BE49-F238E27FC236}">
                  <a16:creationId xmlns:a16="http://schemas.microsoft.com/office/drawing/2014/main" id="{F54E797B-B079-7EBD-83C6-CBC6715914DF}"/>
                </a:ext>
              </a:extLst>
            </p:cNvPr>
            <p:cNvCxnSpPr>
              <a:cxnSpLocks/>
            </p:cNvCxnSpPr>
            <p:nvPr/>
          </p:nvCxnSpPr>
          <p:spPr>
            <a:xfrm>
              <a:off x="2849649" y="6263320"/>
              <a:ext cx="1905231" cy="0"/>
            </a:xfrm>
            <a:prstGeom prst="line">
              <a:avLst/>
            </a:prstGeom>
            <a:ln w="85725" cap="rnd">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7269337"/>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1+#ppt_w/2"/>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1+#ppt_w/2"/>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1+#ppt_w/2"/>
                                          </p:val>
                                        </p:tav>
                                        <p:tav tm="100000">
                                          <p:val>
                                            <p:strVal val="#ppt_x"/>
                                          </p:val>
                                        </p:tav>
                                      </p:tavLst>
                                    </p:anim>
                                    <p:anim calcmode="lin" valueType="num">
                                      <p:cBhvr additive="base">
                                        <p:cTn id="16" dur="1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6" decel="100000" fill="hold" nodeType="withEffect">
                                  <p:stCondLst>
                                    <p:cond delay="30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1500" fill="hold"/>
                                        <p:tgtEl>
                                          <p:spTgt spid="44"/>
                                        </p:tgtEl>
                                        <p:attrNameLst>
                                          <p:attrName>ppt_x</p:attrName>
                                        </p:attrNameLst>
                                      </p:cBhvr>
                                      <p:tavLst>
                                        <p:tav tm="0">
                                          <p:val>
                                            <p:strVal val="1+#ppt_w/2"/>
                                          </p:val>
                                        </p:tav>
                                        <p:tav tm="100000">
                                          <p:val>
                                            <p:strVal val="#ppt_x"/>
                                          </p:val>
                                        </p:tav>
                                      </p:tavLst>
                                    </p:anim>
                                    <p:anim calcmode="lin" valueType="num">
                                      <p:cBhvr additive="base">
                                        <p:cTn id="20" dur="15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6" decel="100000" fill="hold" nodeType="withEffect">
                                  <p:stCondLst>
                                    <p:cond delay="4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1500" fill="hold"/>
                                        <p:tgtEl>
                                          <p:spTgt spid="43"/>
                                        </p:tgtEl>
                                        <p:attrNameLst>
                                          <p:attrName>ppt_x</p:attrName>
                                        </p:attrNameLst>
                                      </p:cBhvr>
                                      <p:tavLst>
                                        <p:tav tm="0">
                                          <p:val>
                                            <p:strVal val="1+#ppt_w/2"/>
                                          </p:val>
                                        </p:tav>
                                        <p:tav tm="100000">
                                          <p:val>
                                            <p:strVal val="#ppt_x"/>
                                          </p:val>
                                        </p:tav>
                                      </p:tavLst>
                                    </p:anim>
                                    <p:anim calcmode="lin" valueType="num">
                                      <p:cBhvr additive="base">
                                        <p:cTn id="24" dur="1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6" decel="100000" fill="hold"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500" fill="hold"/>
                                        <p:tgtEl>
                                          <p:spTgt spid="42"/>
                                        </p:tgtEl>
                                        <p:attrNameLst>
                                          <p:attrName>ppt_x</p:attrName>
                                        </p:attrNameLst>
                                      </p:cBhvr>
                                      <p:tavLst>
                                        <p:tav tm="0">
                                          <p:val>
                                            <p:strVal val="1+#ppt_w/2"/>
                                          </p:val>
                                        </p:tav>
                                        <p:tav tm="100000">
                                          <p:val>
                                            <p:strVal val="#ppt_x"/>
                                          </p:val>
                                        </p:tav>
                                      </p:tavLst>
                                    </p:anim>
                                    <p:anim calcmode="lin" valueType="num">
                                      <p:cBhvr additive="base">
                                        <p:cTn id="28" dur="1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6" decel="100000" fill="hold" nodeType="withEffect">
                                  <p:stCondLst>
                                    <p:cond delay="60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1500" fill="hold"/>
                                        <p:tgtEl>
                                          <p:spTgt spid="41"/>
                                        </p:tgtEl>
                                        <p:attrNameLst>
                                          <p:attrName>ppt_x</p:attrName>
                                        </p:attrNameLst>
                                      </p:cBhvr>
                                      <p:tavLst>
                                        <p:tav tm="0">
                                          <p:val>
                                            <p:strVal val="1+#ppt_w/2"/>
                                          </p:val>
                                        </p:tav>
                                        <p:tav tm="100000">
                                          <p:val>
                                            <p:strVal val="#ppt_x"/>
                                          </p:val>
                                        </p:tav>
                                      </p:tavLst>
                                    </p:anim>
                                    <p:anim calcmode="lin" valueType="num">
                                      <p:cBhvr additive="base">
                                        <p:cTn id="32" dur="1500" fill="hold"/>
                                        <p:tgtEl>
                                          <p:spTgt spid="41"/>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0"/>
                                  </p:stCondLst>
                                  <p:iterate type="wd">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80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C2AE1-BF98-4255-9DB4-9F13D0FF27E3}"/>
              </a:ext>
            </a:extLst>
          </p:cNvPr>
          <p:cNvGrpSpPr/>
          <p:nvPr/>
        </p:nvGrpSpPr>
        <p:grpSpPr>
          <a:xfrm>
            <a:off x="4645770" y="-767104"/>
            <a:ext cx="2523546" cy="2461526"/>
            <a:chOff x="10038098" y="4270601"/>
            <a:chExt cx="4310979" cy="4302189"/>
          </a:xfrm>
        </p:grpSpPr>
        <p:grpSp>
          <p:nvGrpSpPr>
            <p:cNvPr id="59" name="Group 58">
              <a:extLst>
                <a:ext uri="{FF2B5EF4-FFF2-40B4-BE49-F238E27FC236}">
                  <a16:creationId xmlns:a16="http://schemas.microsoft.com/office/drawing/2014/main" id="{692562D6-E85A-41C6-9250-4F1816703032}"/>
                </a:ext>
              </a:extLst>
            </p:cNvPr>
            <p:cNvGrpSpPr/>
            <p:nvPr/>
          </p:nvGrpSpPr>
          <p:grpSpPr>
            <a:xfrm>
              <a:off x="10038098" y="4270601"/>
              <a:ext cx="4310979" cy="2176974"/>
              <a:chOff x="6642992" y="4270601"/>
              <a:chExt cx="4310979" cy="2176974"/>
            </a:xfrm>
          </p:grpSpPr>
          <p:pic>
            <p:nvPicPr>
              <p:cNvPr id="63" name="Graphic 62">
                <a:extLst>
                  <a:ext uri="{FF2B5EF4-FFF2-40B4-BE49-F238E27FC236}">
                    <a16:creationId xmlns:a16="http://schemas.microsoft.com/office/drawing/2014/main" id="{4AEAAE7E-6E13-4BEA-A5E1-4B0AF2B2B5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64" name="Graphic 63">
                <a:extLst>
                  <a:ext uri="{FF2B5EF4-FFF2-40B4-BE49-F238E27FC236}">
                    <a16:creationId xmlns:a16="http://schemas.microsoft.com/office/drawing/2014/main" id="{ACB10BFE-87E6-4820-BFC3-C792FFD2CF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nvGrpSpPr>
            <p:cNvPr id="60" name="Group 59">
              <a:extLst>
                <a:ext uri="{FF2B5EF4-FFF2-40B4-BE49-F238E27FC236}">
                  <a16:creationId xmlns:a16="http://schemas.microsoft.com/office/drawing/2014/main" id="{0B2AEDC6-340F-44A3-B5FE-2A7170DFDFE3}"/>
                </a:ext>
              </a:extLst>
            </p:cNvPr>
            <p:cNvGrpSpPr/>
            <p:nvPr/>
          </p:nvGrpSpPr>
          <p:grpSpPr>
            <a:xfrm flipV="1">
              <a:off x="10038098" y="6395816"/>
              <a:ext cx="4310979" cy="2176974"/>
              <a:chOff x="6642992" y="4270601"/>
              <a:chExt cx="4310979" cy="2176974"/>
            </a:xfrm>
          </p:grpSpPr>
          <p:pic>
            <p:nvPicPr>
              <p:cNvPr id="61" name="Graphic 60">
                <a:extLst>
                  <a:ext uri="{FF2B5EF4-FFF2-40B4-BE49-F238E27FC236}">
                    <a16:creationId xmlns:a16="http://schemas.microsoft.com/office/drawing/2014/main" id="{7651053B-C014-4D33-9F6A-0C923325D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8776997" y="4270601"/>
                <a:ext cx="2176974" cy="2176974"/>
              </a:xfrm>
              <a:prstGeom prst="rect">
                <a:avLst/>
              </a:prstGeom>
            </p:spPr>
          </p:pic>
          <p:pic>
            <p:nvPicPr>
              <p:cNvPr id="62" name="Graphic 61">
                <a:extLst>
                  <a:ext uri="{FF2B5EF4-FFF2-40B4-BE49-F238E27FC236}">
                    <a16:creationId xmlns:a16="http://schemas.microsoft.com/office/drawing/2014/main" id="{D4ADF146-ADED-4615-9A2D-347B6F2ED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42992" y="4270601"/>
                <a:ext cx="2176974" cy="2176974"/>
              </a:xfrm>
              <a:prstGeom prst="rect">
                <a:avLst/>
              </a:prstGeom>
            </p:spPr>
          </p:pic>
        </p:grpSp>
      </p:grpSp>
      <p:grpSp>
        <p:nvGrpSpPr>
          <p:cNvPr id="232" name="Group 231">
            <a:extLst>
              <a:ext uri="{FF2B5EF4-FFF2-40B4-BE49-F238E27FC236}">
                <a16:creationId xmlns:a16="http://schemas.microsoft.com/office/drawing/2014/main" id="{18FACF9B-F885-4AB0-B315-36A2894EF673}"/>
              </a:ext>
            </a:extLst>
          </p:cNvPr>
          <p:cNvGrpSpPr/>
          <p:nvPr/>
        </p:nvGrpSpPr>
        <p:grpSpPr>
          <a:xfrm>
            <a:off x="-14006682" y="-3230757"/>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6642992" y="4270601"/>
                <a:ext cx="2176974" cy="2176974"/>
              </a:xfrm>
              <a:prstGeom prst="rect">
                <a:avLst/>
              </a:prstGeom>
            </p:spPr>
          </p:pic>
        </p:grpSp>
      </p:grpSp>
      <p:sp>
        <p:nvSpPr>
          <p:cNvPr id="65" name="TextBox 64">
            <a:extLst>
              <a:ext uri="{FF2B5EF4-FFF2-40B4-BE49-F238E27FC236}">
                <a16:creationId xmlns:a16="http://schemas.microsoft.com/office/drawing/2014/main" id="{7CE0942A-6529-401A-83BC-542F5B2E136E}"/>
              </a:ext>
            </a:extLst>
          </p:cNvPr>
          <p:cNvSpPr txBox="1"/>
          <p:nvPr/>
        </p:nvSpPr>
        <p:spPr>
          <a:xfrm>
            <a:off x="788740" y="1911210"/>
            <a:ext cx="8988409"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400" b="1" dirty="0">
                <a:solidFill>
                  <a:srgbClr val="FFFFFF"/>
                </a:solidFill>
                <a:latin typeface="Century Gothic" panose="020B0502020202020204" pitchFamily="34" charset="0"/>
                <a:ea typeface="+mn-lt"/>
                <a:cs typeface="Calibri" panose="020F0502020204030204"/>
              </a:rPr>
              <a:t>Import the necessary packages</a:t>
            </a:r>
            <a:endParaRPr kumimoji="0" lang="en-US" sz="2400" b="1" i="0" u="none" strike="noStrike" kern="1200" cap="none" spc="0" normalizeH="0" baseline="0" noProof="0" dirty="0">
              <a:ln>
                <a:noFill/>
              </a:ln>
              <a:solidFill>
                <a:srgbClr val="FFFFFF"/>
              </a:solidFill>
              <a:effectLst/>
              <a:uLnTx/>
              <a:uFillTx/>
              <a:latin typeface="Century Gothic" panose="020B0502020202020204" pitchFamily="34" charset="0"/>
              <a:ea typeface="+mn-lt"/>
              <a:cs typeface="Times New Roman"/>
            </a:endParaRPr>
          </a:p>
        </p:txBody>
      </p:sp>
      <p:sp>
        <p:nvSpPr>
          <p:cNvPr id="2" name="Google Shape;997;p48">
            <a:extLst>
              <a:ext uri="{FF2B5EF4-FFF2-40B4-BE49-F238E27FC236}">
                <a16:creationId xmlns:a16="http://schemas.microsoft.com/office/drawing/2014/main" id="{6235FF76-D110-4B89-9E14-C80A526DBCD9}"/>
              </a:ext>
            </a:extLst>
          </p:cNvPr>
          <p:cNvSpPr/>
          <p:nvPr/>
        </p:nvSpPr>
        <p:spPr>
          <a:xfrm>
            <a:off x="4263031" y="246530"/>
            <a:ext cx="3314177" cy="651046"/>
          </a:xfrm>
          <a:prstGeom prst="roundRect">
            <a:avLst>
              <a:gd name="adj" fmla="val 16667"/>
            </a:avLst>
          </a:prstGeom>
          <a:solidFill>
            <a:schemeClr val="bg1">
              <a:alpha val="4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3" name="TextBox 252">
            <a:extLst>
              <a:ext uri="{FF2B5EF4-FFF2-40B4-BE49-F238E27FC236}">
                <a16:creationId xmlns:a16="http://schemas.microsoft.com/office/drawing/2014/main" id="{B563CFE1-A85F-4E5B-A456-C83245926ABB}"/>
              </a:ext>
            </a:extLst>
          </p:cNvPr>
          <p:cNvSpPr txBox="1"/>
          <p:nvPr/>
        </p:nvSpPr>
        <p:spPr>
          <a:xfrm>
            <a:off x="4369544" y="301303"/>
            <a:ext cx="3101152" cy="507703"/>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699" b="1" i="0" u="none" strike="noStrike" kern="1200" cap="none" spc="0" normalizeH="0" baseline="0" noProof="0" dirty="0">
                <a:ln>
                  <a:noFill/>
                </a:ln>
                <a:solidFill>
                  <a:srgbClr val="FFFFFF"/>
                </a:solidFill>
                <a:effectLst/>
                <a:uLnTx/>
                <a:uFillTx/>
                <a:latin typeface="Century Gothic"/>
                <a:ea typeface="+mn-ea"/>
                <a:cs typeface="+mn-cs"/>
              </a:rPr>
              <a:t>Implementation</a:t>
            </a:r>
          </a:p>
        </p:txBody>
      </p:sp>
      <p:pic>
        <p:nvPicPr>
          <p:cNvPr id="6" name="Picture 5">
            <a:extLst>
              <a:ext uri="{FF2B5EF4-FFF2-40B4-BE49-F238E27FC236}">
                <a16:creationId xmlns:a16="http://schemas.microsoft.com/office/drawing/2014/main" id="{64025BD2-8D51-B7B5-0A39-92DD4E54F691}"/>
              </a:ext>
            </a:extLst>
          </p:cNvPr>
          <p:cNvPicPr>
            <a:picLocks noChangeAspect="1"/>
          </p:cNvPicPr>
          <p:nvPr/>
        </p:nvPicPr>
        <p:blipFill>
          <a:blip r:embed="rId7"/>
          <a:stretch>
            <a:fillRect/>
          </a:stretch>
        </p:blipFill>
        <p:spPr>
          <a:xfrm>
            <a:off x="698052" y="2761026"/>
            <a:ext cx="5397948" cy="3648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9F04A795-931B-D3BD-8D0D-D659DB9F41E9}"/>
              </a:ext>
            </a:extLst>
          </p:cNvPr>
          <p:cNvPicPr>
            <a:picLocks noChangeAspect="1"/>
          </p:cNvPicPr>
          <p:nvPr/>
        </p:nvPicPr>
        <p:blipFill>
          <a:blip r:embed="rId8"/>
          <a:stretch>
            <a:fillRect/>
          </a:stretch>
        </p:blipFill>
        <p:spPr>
          <a:xfrm>
            <a:off x="6532141" y="3517993"/>
            <a:ext cx="4875263" cy="1834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a:extLst>
              <a:ext uri="{FF2B5EF4-FFF2-40B4-BE49-F238E27FC236}">
                <a16:creationId xmlns:a16="http://schemas.microsoft.com/office/drawing/2014/main" id="{8AB6586C-3CC1-1137-A494-D007FF245AEB}"/>
              </a:ext>
            </a:extLst>
          </p:cNvPr>
          <p:cNvSpPr>
            <a:spLocks noGrp="1"/>
          </p:cNvSpPr>
          <p:nvPr>
            <p:ph type="sldNum" sz="quarter" idx="12"/>
          </p:nvPr>
        </p:nvSpPr>
        <p:spPr/>
        <p:txBody>
          <a:bodyPr/>
          <a:lstStyle/>
          <a:p>
            <a:fld id="{139CAB82-1D9E-49F4-BB2D-91C16DEC60C0}" type="slidenum">
              <a:rPr lang="en-US" smtClean="0"/>
              <a:t>6</a:t>
            </a:fld>
            <a:endParaRPr lang="en-US"/>
          </a:p>
        </p:txBody>
      </p:sp>
    </p:spTree>
    <p:extLst>
      <p:ext uri="{BB962C8B-B14F-4D97-AF65-F5344CB8AC3E}">
        <p14:creationId xmlns:p14="http://schemas.microsoft.com/office/powerpoint/2010/main" val="323553850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1500" fill="hold"/>
                                        <p:tgtEl>
                                          <p:spTgt spid="65"/>
                                        </p:tgtEl>
                                        <p:attrNameLst>
                                          <p:attrName>ppt_x</p:attrName>
                                        </p:attrNameLst>
                                      </p:cBhvr>
                                      <p:tavLst>
                                        <p:tav tm="0">
                                          <p:val>
                                            <p:strVal val="1+#ppt_w/2"/>
                                          </p:val>
                                        </p:tav>
                                        <p:tav tm="100000">
                                          <p:val>
                                            <p:strVal val="#ppt_x"/>
                                          </p:val>
                                        </p:tav>
                                      </p:tavLst>
                                    </p:anim>
                                    <p:anim calcmode="lin" valueType="num">
                                      <p:cBhvr additive="base">
                                        <p:cTn id="14" dur="1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5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C2AE1-BF98-4255-9DB4-9F13D0FF27E3}"/>
              </a:ext>
            </a:extLst>
          </p:cNvPr>
          <p:cNvGrpSpPr/>
          <p:nvPr/>
        </p:nvGrpSpPr>
        <p:grpSpPr>
          <a:xfrm>
            <a:off x="4645770" y="-767104"/>
            <a:ext cx="2523546" cy="2461526"/>
            <a:chOff x="10038098" y="4270601"/>
            <a:chExt cx="4310979" cy="4302189"/>
          </a:xfrm>
        </p:grpSpPr>
        <p:grpSp>
          <p:nvGrpSpPr>
            <p:cNvPr id="59" name="Group 58">
              <a:extLst>
                <a:ext uri="{FF2B5EF4-FFF2-40B4-BE49-F238E27FC236}">
                  <a16:creationId xmlns:a16="http://schemas.microsoft.com/office/drawing/2014/main" id="{692562D6-E85A-41C6-9250-4F1816703032}"/>
                </a:ext>
              </a:extLst>
            </p:cNvPr>
            <p:cNvGrpSpPr/>
            <p:nvPr/>
          </p:nvGrpSpPr>
          <p:grpSpPr>
            <a:xfrm>
              <a:off x="10038098" y="4270601"/>
              <a:ext cx="4310979" cy="2176974"/>
              <a:chOff x="6642992" y="4270601"/>
              <a:chExt cx="4310979" cy="2176974"/>
            </a:xfrm>
          </p:grpSpPr>
          <p:pic>
            <p:nvPicPr>
              <p:cNvPr id="63" name="Graphic 62">
                <a:extLst>
                  <a:ext uri="{FF2B5EF4-FFF2-40B4-BE49-F238E27FC236}">
                    <a16:creationId xmlns:a16="http://schemas.microsoft.com/office/drawing/2014/main" id="{4AEAAE7E-6E13-4BEA-A5E1-4B0AF2B2B5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8776997" y="4270601"/>
                <a:ext cx="2176974" cy="2176974"/>
              </a:xfrm>
              <a:prstGeom prst="rect">
                <a:avLst/>
              </a:prstGeom>
            </p:spPr>
          </p:pic>
          <p:pic>
            <p:nvPicPr>
              <p:cNvPr id="64" name="Graphic 63">
                <a:extLst>
                  <a:ext uri="{FF2B5EF4-FFF2-40B4-BE49-F238E27FC236}">
                    <a16:creationId xmlns:a16="http://schemas.microsoft.com/office/drawing/2014/main" id="{ACB10BFE-87E6-4820-BFC3-C792FFD2CF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6642992" y="4270601"/>
                <a:ext cx="2176974" cy="2176974"/>
              </a:xfrm>
              <a:prstGeom prst="rect">
                <a:avLst/>
              </a:prstGeom>
            </p:spPr>
          </p:pic>
        </p:grpSp>
        <p:grpSp>
          <p:nvGrpSpPr>
            <p:cNvPr id="60" name="Group 59">
              <a:extLst>
                <a:ext uri="{FF2B5EF4-FFF2-40B4-BE49-F238E27FC236}">
                  <a16:creationId xmlns:a16="http://schemas.microsoft.com/office/drawing/2014/main" id="{0B2AEDC6-340F-44A3-B5FE-2A7170DFDFE3}"/>
                </a:ext>
              </a:extLst>
            </p:cNvPr>
            <p:cNvGrpSpPr/>
            <p:nvPr/>
          </p:nvGrpSpPr>
          <p:grpSpPr>
            <a:xfrm flipV="1">
              <a:off x="10038098" y="6395816"/>
              <a:ext cx="4310979" cy="2176974"/>
              <a:chOff x="6642992" y="4270601"/>
              <a:chExt cx="4310979" cy="2176974"/>
            </a:xfrm>
          </p:grpSpPr>
          <p:pic>
            <p:nvPicPr>
              <p:cNvPr id="61" name="Graphic 60">
                <a:extLst>
                  <a:ext uri="{FF2B5EF4-FFF2-40B4-BE49-F238E27FC236}">
                    <a16:creationId xmlns:a16="http://schemas.microsoft.com/office/drawing/2014/main" id="{7651053B-C014-4D33-9F6A-0C923325DE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8776997" y="4270601"/>
                <a:ext cx="2176974" cy="2176974"/>
              </a:xfrm>
              <a:prstGeom prst="rect">
                <a:avLst/>
              </a:prstGeom>
            </p:spPr>
          </p:pic>
          <p:pic>
            <p:nvPicPr>
              <p:cNvPr id="62" name="Graphic 61">
                <a:extLst>
                  <a:ext uri="{FF2B5EF4-FFF2-40B4-BE49-F238E27FC236}">
                    <a16:creationId xmlns:a16="http://schemas.microsoft.com/office/drawing/2014/main" id="{D4ADF146-ADED-4615-9A2D-347B6F2ED4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6642992" y="4270601"/>
                <a:ext cx="2176974" cy="2176974"/>
              </a:xfrm>
              <a:prstGeom prst="rect">
                <a:avLst/>
              </a:prstGeom>
            </p:spPr>
          </p:pic>
        </p:grpSp>
      </p:grpSp>
      <p:grpSp>
        <p:nvGrpSpPr>
          <p:cNvPr id="232" name="Group 231">
            <a:extLst>
              <a:ext uri="{FF2B5EF4-FFF2-40B4-BE49-F238E27FC236}">
                <a16:creationId xmlns:a16="http://schemas.microsoft.com/office/drawing/2014/main" id="{18FACF9B-F885-4AB0-B315-36A2894EF673}"/>
              </a:ext>
            </a:extLst>
          </p:cNvPr>
          <p:cNvGrpSpPr/>
          <p:nvPr/>
        </p:nvGrpSpPr>
        <p:grpSpPr>
          <a:xfrm>
            <a:off x="-14006682" y="-3230757"/>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6642992" y="4270601"/>
                <a:ext cx="2176974" cy="2176974"/>
              </a:xfrm>
              <a:prstGeom prst="rect">
                <a:avLst/>
              </a:prstGeom>
            </p:spPr>
          </p:pic>
        </p:grpSp>
      </p:grpSp>
      <p:sp>
        <p:nvSpPr>
          <p:cNvPr id="65" name="TextBox 64">
            <a:extLst>
              <a:ext uri="{FF2B5EF4-FFF2-40B4-BE49-F238E27FC236}">
                <a16:creationId xmlns:a16="http://schemas.microsoft.com/office/drawing/2014/main" id="{7CE0942A-6529-401A-83BC-542F5B2E136E}"/>
              </a:ext>
            </a:extLst>
          </p:cNvPr>
          <p:cNvSpPr txBox="1"/>
          <p:nvPr/>
        </p:nvSpPr>
        <p:spPr>
          <a:xfrm>
            <a:off x="788740" y="1911210"/>
            <a:ext cx="8988409"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2400" b="1" noProof="0" dirty="0">
                <a:solidFill>
                  <a:srgbClr val="FFFFFF"/>
                </a:solidFill>
                <a:latin typeface="Century Gothic" panose="020B0502020202020204" pitchFamily="34" charset="0"/>
                <a:ea typeface="+mn-lt"/>
                <a:cs typeface="Calibri" panose="020F0502020204030204"/>
              </a:rPr>
              <a:t>2. Import the dataset :</a:t>
            </a:r>
            <a:endParaRPr kumimoji="0" lang="en-US" sz="2400" b="1" i="0" u="none" strike="noStrike" kern="1200" cap="none" spc="0" normalizeH="0" baseline="0" noProof="0" dirty="0">
              <a:ln>
                <a:noFill/>
              </a:ln>
              <a:solidFill>
                <a:srgbClr val="FFFFFF"/>
              </a:solidFill>
              <a:effectLst/>
              <a:uLnTx/>
              <a:uFillTx/>
              <a:latin typeface="Century Gothic" panose="020B0502020202020204" pitchFamily="34" charset="0"/>
              <a:ea typeface="+mn-lt"/>
              <a:cs typeface="Times New Roman"/>
            </a:endParaRPr>
          </a:p>
        </p:txBody>
      </p:sp>
      <p:sp>
        <p:nvSpPr>
          <p:cNvPr id="2" name="Google Shape;997;p48">
            <a:extLst>
              <a:ext uri="{FF2B5EF4-FFF2-40B4-BE49-F238E27FC236}">
                <a16:creationId xmlns:a16="http://schemas.microsoft.com/office/drawing/2014/main" id="{6235FF76-D110-4B89-9E14-C80A526DBCD9}"/>
              </a:ext>
            </a:extLst>
          </p:cNvPr>
          <p:cNvSpPr/>
          <p:nvPr/>
        </p:nvSpPr>
        <p:spPr>
          <a:xfrm>
            <a:off x="4263031" y="246530"/>
            <a:ext cx="3314177" cy="651046"/>
          </a:xfrm>
          <a:prstGeom prst="roundRect">
            <a:avLst>
              <a:gd name="adj" fmla="val 16667"/>
            </a:avLst>
          </a:prstGeom>
          <a:solidFill>
            <a:schemeClr val="bg1">
              <a:alpha val="4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3" name="TextBox 252">
            <a:extLst>
              <a:ext uri="{FF2B5EF4-FFF2-40B4-BE49-F238E27FC236}">
                <a16:creationId xmlns:a16="http://schemas.microsoft.com/office/drawing/2014/main" id="{B563CFE1-A85F-4E5B-A456-C83245926ABB}"/>
              </a:ext>
            </a:extLst>
          </p:cNvPr>
          <p:cNvSpPr txBox="1"/>
          <p:nvPr/>
        </p:nvSpPr>
        <p:spPr>
          <a:xfrm>
            <a:off x="4369544" y="301303"/>
            <a:ext cx="3101152" cy="507703"/>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699" b="1" i="0" u="none" strike="noStrike" kern="1200" cap="none" spc="0" normalizeH="0" baseline="0" noProof="0" dirty="0">
                <a:ln>
                  <a:noFill/>
                </a:ln>
                <a:solidFill>
                  <a:srgbClr val="FFFFFF"/>
                </a:solidFill>
                <a:effectLst/>
                <a:uLnTx/>
                <a:uFillTx/>
                <a:latin typeface="Century Gothic"/>
                <a:ea typeface="+mn-ea"/>
                <a:cs typeface="+mn-cs"/>
              </a:rPr>
              <a:t>Implementation</a:t>
            </a:r>
          </a:p>
        </p:txBody>
      </p:sp>
      <p:pic>
        <p:nvPicPr>
          <p:cNvPr id="4" name="Picture 3">
            <a:extLst>
              <a:ext uri="{FF2B5EF4-FFF2-40B4-BE49-F238E27FC236}">
                <a16:creationId xmlns:a16="http://schemas.microsoft.com/office/drawing/2014/main" id="{A083B2B7-9966-E4C7-D4DC-34D8E569E672}"/>
              </a:ext>
            </a:extLst>
          </p:cNvPr>
          <p:cNvPicPr>
            <a:picLocks noChangeAspect="1"/>
          </p:cNvPicPr>
          <p:nvPr/>
        </p:nvPicPr>
        <p:blipFill>
          <a:blip r:embed="rId8"/>
          <a:stretch>
            <a:fillRect/>
          </a:stretch>
        </p:blipFill>
        <p:spPr>
          <a:xfrm>
            <a:off x="1054814" y="2708056"/>
            <a:ext cx="5429005" cy="3555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a:extLst>
              <a:ext uri="{FF2B5EF4-FFF2-40B4-BE49-F238E27FC236}">
                <a16:creationId xmlns:a16="http://schemas.microsoft.com/office/drawing/2014/main" id="{DBF1FEA4-6D6E-E48C-65CC-232660AE70A4}"/>
              </a:ext>
            </a:extLst>
          </p:cNvPr>
          <p:cNvSpPr>
            <a:spLocks noGrp="1"/>
          </p:cNvSpPr>
          <p:nvPr>
            <p:ph type="sldNum" sz="quarter" idx="12"/>
          </p:nvPr>
        </p:nvSpPr>
        <p:spPr/>
        <p:txBody>
          <a:bodyPr/>
          <a:lstStyle/>
          <a:p>
            <a:fld id="{139CAB82-1D9E-49F4-BB2D-91C16DEC60C0}" type="slidenum">
              <a:rPr lang="en-US" smtClean="0"/>
              <a:t>7</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62F81945-79B2-B2BA-B6E6-0A54404DFE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1687" y="2750327"/>
            <a:ext cx="5002131" cy="3289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867567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1500" fill="hold"/>
                                        <p:tgtEl>
                                          <p:spTgt spid="65"/>
                                        </p:tgtEl>
                                        <p:attrNameLst>
                                          <p:attrName>ppt_x</p:attrName>
                                        </p:attrNameLst>
                                      </p:cBhvr>
                                      <p:tavLst>
                                        <p:tav tm="0">
                                          <p:val>
                                            <p:strVal val="1+#ppt_w/2"/>
                                          </p:val>
                                        </p:tav>
                                        <p:tav tm="100000">
                                          <p:val>
                                            <p:strVal val="#ppt_x"/>
                                          </p:val>
                                        </p:tav>
                                      </p:tavLst>
                                    </p:anim>
                                    <p:anim calcmode="lin" valueType="num">
                                      <p:cBhvr additive="base">
                                        <p:cTn id="14" dur="1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5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C2AE1-BF98-4255-9DB4-9F13D0FF27E3}"/>
              </a:ext>
            </a:extLst>
          </p:cNvPr>
          <p:cNvGrpSpPr/>
          <p:nvPr/>
        </p:nvGrpSpPr>
        <p:grpSpPr>
          <a:xfrm>
            <a:off x="4645770" y="-767104"/>
            <a:ext cx="2523546" cy="2461526"/>
            <a:chOff x="10038098" y="4270601"/>
            <a:chExt cx="4310979" cy="4302189"/>
          </a:xfrm>
        </p:grpSpPr>
        <p:grpSp>
          <p:nvGrpSpPr>
            <p:cNvPr id="59" name="Group 58">
              <a:extLst>
                <a:ext uri="{FF2B5EF4-FFF2-40B4-BE49-F238E27FC236}">
                  <a16:creationId xmlns:a16="http://schemas.microsoft.com/office/drawing/2014/main" id="{692562D6-E85A-41C6-9250-4F1816703032}"/>
                </a:ext>
              </a:extLst>
            </p:cNvPr>
            <p:cNvGrpSpPr/>
            <p:nvPr/>
          </p:nvGrpSpPr>
          <p:grpSpPr>
            <a:xfrm>
              <a:off x="10038098" y="4270601"/>
              <a:ext cx="4310979" cy="2176974"/>
              <a:chOff x="6642992" y="4270601"/>
              <a:chExt cx="4310979" cy="2176974"/>
            </a:xfrm>
          </p:grpSpPr>
          <p:pic>
            <p:nvPicPr>
              <p:cNvPr id="63" name="Graphic 62">
                <a:extLst>
                  <a:ext uri="{FF2B5EF4-FFF2-40B4-BE49-F238E27FC236}">
                    <a16:creationId xmlns:a16="http://schemas.microsoft.com/office/drawing/2014/main" id="{4AEAAE7E-6E13-4BEA-A5E1-4B0AF2B2B5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8776997" y="4270601"/>
                <a:ext cx="2176974" cy="2176974"/>
              </a:xfrm>
              <a:prstGeom prst="rect">
                <a:avLst/>
              </a:prstGeom>
            </p:spPr>
          </p:pic>
          <p:pic>
            <p:nvPicPr>
              <p:cNvPr id="64" name="Graphic 63">
                <a:extLst>
                  <a:ext uri="{FF2B5EF4-FFF2-40B4-BE49-F238E27FC236}">
                    <a16:creationId xmlns:a16="http://schemas.microsoft.com/office/drawing/2014/main" id="{ACB10BFE-87E6-4820-BFC3-C792FFD2CF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6642992" y="4270601"/>
                <a:ext cx="2176974" cy="2176974"/>
              </a:xfrm>
              <a:prstGeom prst="rect">
                <a:avLst/>
              </a:prstGeom>
            </p:spPr>
          </p:pic>
        </p:grpSp>
        <p:grpSp>
          <p:nvGrpSpPr>
            <p:cNvPr id="60" name="Group 59">
              <a:extLst>
                <a:ext uri="{FF2B5EF4-FFF2-40B4-BE49-F238E27FC236}">
                  <a16:creationId xmlns:a16="http://schemas.microsoft.com/office/drawing/2014/main" id="{0B2AEDC6-340F-44A3-B5FE-2A7170DFDFE3}"/>
                </a:ext>
              </a:extLst>
            </p:cNvPr>
            <p:cNvGrpSpPr/>
            <p:nvPr/>
          </p:nvGrpSpPr>
          <p:grpSpPr>
            <a:xfrm flipV="1">
              <a:off x="10038098" y="6395816"/>
              <a:ext cx="4310979" cy="2176974"/>
              <a:chOff x="6642992" y="4270601"/>
              <a:chExt cx="4310979" cy="2176974"/>
            </a:xfrm>
          </p:grpSpPr>
          <p:pic>
            <p:nvPicPr>
              <p:cNvPr id="61" name="Graphic 60">
                <a:extLst>
                  <a:ext uri="{FF2B5EF4-FFF2-40B4-BE49-F238E27FC236}">
                    <a16:creationId xmlns:a16="http://schemas.microsoft.com/office/drawing/2014/main" id="{7651053B-C014-4D33-9F6A-0C923325DE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8776997" y="4270601"/>
                <a:ext cx="2176974" cy="2176974"/>
              </a:xfrm>
              <a:prstGeom prst="rect">
                <a:avLst/>
              </a:prstGeom>
            </p:spPr>
          </p:pic>
          <p:pic>
            <p:nvPicPr>
              <p:cNvPr id="62" name="Graphic 61">
                <a:extLst>
                  <a:ext uri="{FF2B5EF4-FFF2-40B4-BE49-F238E27FC236}">
                    <a16:creationId xmlns:a16="http://schemas.microsoft.com/office/drawing/2014/main" id="{D4ADF146-ADED-4615-9A2D-347B6F2ED4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6642992" y="4270601"/>
                <a:ext cx="2176974" cy="2176974"/>
              </a:xfrm>
              <a:prstGeom prst="rect">
                <a:avLst/>
              </a:prstGeom>
            </p:spPr>
          </p:pic>
        </p:grpSp>
      </p:grpSp>
      <p:grpSp>
        <p:nvGrpSpPr>
          <p:cNvPr id="232" name="Group 231">
            <a:extLst>
              <a:ext uri="{FF2B5EF4-FFF2-40B4-BE49-F238E27FC236}">
                <a16:creationId xmlns:a16="http://schemas.microsoft.com/office/drawing/2014/main" id="{18FACF9B-F885-4AB0-B315-36A2894EF673}"/>
              </a:ext>
            </a:extLst>
          </p:cNvPr>
          <p:cNvGrpSpPr/>
          <p:nvPr/>
        </p:nvGrpSpPr>
        <p:grpSpPr>
          <a:xfrm>
            <a:off x="-14006682" y="-3230757"/>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6642992" y="4270601"/>
                <a:ext cx="2176974" cy="2176974"/>
              </a:xfrm>
              <a:prstGeom prst="rect">
                <a:avLst/>
              </a:prstGeom>
            </p:spPr>
          </p:pic>
        </p:grpSp>
      </p:grpSp>
      <p:sp>
        <p:nvSpPr>
          <p:cNvPr id="65" name="TextBox 64">
            <a:extLst>
              <a:ext uri="{FF2B5EF4-FFF2-40B4-BE49-F238E27FC236}">
                <a16:creationId xmlns:a16="http://schemas.microsoft.com/office/drawing/2014/main" id="{7CE0942A-6529-401A-83BC-542F5B2E136E}"/>
              </a:ext>
            </a:extLst>
          </p:cNvPr>
          <p:cNvSpPr txBox="1"/>
          <p:nvPr/>
        </p:nvSpPr>
        <p:spPr>
          <a:xfrm>
            <a:off x="788740" y="1911210"/>
            <a:ext cx="8988409"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solidFill>
                  <a:srgbClr val="FFFFFF"/>
                </a:solidFill>
                <a:effectLst/>
                <a:uLnTx/>
                <a:uFillTx/>
                <a:latin typeface="Century Gothic" panose="020B0502020202020204" pitchFamily="34" charset="0"/>
                <a:ea typeface="+mn-lt"/>
                <a:cs typeface="Times New Roman"/>
              </a:rPr>
              <a:t>3.</a:t>
            </a:r>
            <a:r>
              <a:rPr kumimoji="0" lang="en-US" sz="2400" b="1" i="0" u="none" strike="noStrike" kern="1200" cap="none" spc="0" normalizeH="0" noProof="0" dirty="0">
                <a:ln>
                  <a:noFill/>
                </a:ln>
                <a:solidFill>
                  <a:srgbClr val="FFFFFF"/>
                </a:solidFill>
                <a:effectLst/>
                <a:uLnTx/>
                <a:uFillTx/>
                <a:latin typeface="Century Gothic" panose="020B0502020202020204" pitchFamily="34" charset="0"/>
                <a:ea typeface="+mn-lt"/>
                <a:cs typeface="Times New Roman"/>
              </a:rPr>
              <a:t> Data Processing :</a:t>
            </a:r>
            <a:endParaRPr kumimoji="0" lang="en-US" sz="2400" b="1" i="0" u="none" strike="noStrike" kern="1200" cap="none" spc="0" normalizeH="0" baseline="0" noProof="0" dirty="0">
              <a:ln>
                <a:noFill/>
              </a:ln>
              <a:solidFill>
                <a:srgbClr val="FFFFFF"/>
              </a:solidFill>
              <a:effectLst/>
              <a:uLnTx/>
              <a:uFillTx/>
              <a:latin typeface="Century Gothic" panose="020B0502020202020204" pitchFamily="34" charset="0"/>
              <a:ea typeface="+mn-lt"/>
              <a:cs typeface="Times New Roman"/>
            </a:endParaRPr>
          </a:p>
        </p:txBody>
      </p:sp>
      <p:sp>
        <p:nvSpPr>
          <p:cNvPr id="2" name="Google Shape;997;p48">
            <a:extLst>
              <a:ext uri="{FF2B5EF4-FFF2-40B4-BE49-F238E27FC236}">
                <a16:creationId xmlns:a16="http://schemas.microsoft.com/office/drawing/2014/main" id="{6235FF76-D110-4B89-9E14-C80A526DBCD9}"/>
              </a:ext>
            </a:extLst>
          </p:cNvPr>
          <p:cNvSpPr/>
          <p:nvPr/>
        </p:nvSpPr>
        <p:spPr>
          <a:xfrm>
            <a:off x="4263031" y="246530"/>
            <a:ext cx="3314177" cy="651046"/>
          </a:xfrm>
          <a:prstGeom prst="roundRect">
            <a:avLst>
              <a:gd name="adj" fmla="val 16667"/>
            </a:avLst>
          </a:prstGeom>
          <a:solidFill>
            <a:schemeClr val="bg1">
              <a:alpha val="4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3" name="TextBox 252">
            <a:extLst>
              <a:ext uri="{FF2B5EF4-FFF2-40B4-BE49-F238E27FC236}">
                <a16:creationId xmlns:a16="http://schemas.microsoft.com/office/drawing/2014/main" id="{B563CFE1-A85F-4E5B-A456-C83245926ABB}"/>
              </a:ext>
            </a:extLst>
          </p:cNvPr>
          <p:cNvSpPr txBox="1"/>
          <p:nvPr/>
        </p:nvSpPr>
        <p:spPr>
          <a:xfrm>
            <a:off x="4369544" y="301303"/>
            <a:ext cx="3101152" cy="507703"/>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699" b="1" i="0" u="none" strike="noStrike" kern="1200" cap="none" spc="0" normalizeH="0" baseline="0" noProof="0" dirty="0">
                <a:ln>
                  <a:noFill/>
                </a:ln>
                <a:solidFill>
                  <a:srgbClr val="FFFFFF"/>
                </a:solidFill>
                <a:effectLst/>
                <a:uLnTx/>
                <a:uFillTx/>
                <a:latin typeface="Century Gothic"/>
                <a:ea typeface="+mn-ea"/>
                <a:cs typeface="+mn-cs"/>
              </a:rPr>
              <a:t>Implementation</a:t>
            </a:r>
          </a:p>
        </p:txBody>
      </p:sp>
      <p:sp>
        <p:nvSpPr>
          <p:cNvPr id="3" name="Rectangle: Rounded Corners 2">
            <a:extLst>
              <a:ext uri="{FF2B5EF4-FFF2-40B4-BE49-F238E27FC236}">
                <a16:creationId xmlns:a16="http://schemas.microsoft.com/office/drawing/2014/main" id="{BFA40EB9-7040-DA2B-3176-E649FBE4F81B}"/>
              </a:ext>
            </a:extLst>
          </p:cNvPr>
          <p:cNvSpPr/>
          <p:nvPr/>
        </p:nvSpPr>
        <p:spPr>
          <a:xfrm>
            <a:off x="459960" y="2533419"/>
            <a:ext cx="11272080" cy="3903414"/>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97B1903-0067-CD8A-BF4A-DBD7DA18A557}"/>
              </a:ext>
            </a:extLst>
          </p:cNvPr>
          <p:cNvSpPr>
            <a:spLocks noGrp="1"/>
          </p:cNvSpPr>
          <p:nvPr>
            <p:ph type="sldNum" sz="quarter" idx="12"/>
          </p:nvPr>
        </p:nvSpPr>
        <p:spPr/>
        <p:txBody>
          <a:bodyPr/>
          <a:lstStyle/>
          <a:p>
            <a:fld id="{139CAB82-1D9E-49F4-BB2D-91C16DEC60C0}" type="slidenum">
              <a:rPr lang="en-US" smtClean="0"/>
              <a:t>8</a:t>
            </a:fld>
            <a:endParaRPr lang="en-US"/>
          </a:p>
        </p:txBody>
      </p:sp>
    </p:spTree>
    <p:extLst>
      <p:ext uri="{BB962C8B-B14F-4D97-AF65-F5344CB8AC3E}">
        <p14:creationId xmlns:p14="http://schemas.microsoft.com/office/powerpoint/2010/main" val="85696610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1500" fill="hold"/>
                                        <p:tgtEl>
                                          <p:spTgt spid="65"/>
                                        </p:tgtEl>
                                        <p:attrNameLst>
                                          <p:attrName>ppt_x</p:attrName>
                                        </p:attrNameLst>
                                      </p:cBhvr>
                                      <p:tavLst>
                                        <p:tav tm="0">
                                          <p:val>
                                            <p:strVal val="1+#ppt_w/2"/>
                                          </p:val>
                                        </p:tav>
                                        <p:tav tm="100000">
                                          <p:val>
                                            <p:strVal val="#ppt_x"/>
                                          </p:val>
                                        </p:tav>
                                      </p:tavLst>
                                    </p:anim>
                                    <p:anim calcmode="lin" valueType="num">
                                      <p:cBhvr additive="base">
                                        <p:cTn id="14" dur="1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5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96C2AE1-BF98-4255-9DB4-9F13D0FF27E3}"/>
              </a:ext>
            </a:extLst>
          </p:cNvPr>
          <p:cNvGrpSpPr/>
          <p:nvPr/>
        </p:nvGrpSpPr>
        <p:grpSpPr>
          <a:xfrm>
            <a:off x="4645770" y="-767104"/>
            <a:ext cx="2523546" cy="2461526"/>
            <a:chOff x="10038098" y="4270601"/>
            <a:chExt cx="4310979" cy="4302189"/>
          </a:xfrm>
        </p:grpSpPr>
        <p:grpSp>
          <p:nvGrpSpPr>
            <p:cNvPr id="59" name="Group 58">
              <a:extLst>
                <a:ext uri="{FF2B5EF4-FFF2-40B4-BE49-F238E27FC236}">
                  <a16:creationId xmlns:a16="http://schemas.microsoft.com/office/drawing/2014/main" id="{692562D6-E85A-41C6-9250-4F1816703032}"/>
                </a:ext>
              </a:extLst>
            </p:cNvPr>
            <p:cNvGrpSpPr/>
            <p:nvPr/>
          </p:nvGrpSpPr>
          <p:grpSpPr>
            <a:xfrm>
              <a:off x="10038098" y="4270601"/>
              <a:ext cx="4310979" cy="2176974"/>
              <a:chOff x="6642992" y="4270601"/>
              <a:chExt cx="4310979" cy="2176974"/>
            </a:xfrm>
          </p:grpSpPr>
          <p:pic>
            <p:nvPicPr>
              <p:cNvPr id="63" name="Graphic 62">
                <a:extLst>
                  <a:ext uri="{FF2B5EF4-FFF2-40B4-BE49-F238E27FC236}">
                    <a16:creationId xmlns:a16="http://schemas.microsoft.com/office/drawing/2014/main" id="{4AEAAE7E-6E13-4BEA-A5E1-4B0AF2B2B5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8776997" y="4270601"/>
                <a:ext cx="2176974" cy="2176974"/>
              </a:xfrm>
              <a:prstGeom prst="rect">
                <a:avLst/>
              </a:prstGeom>
            </p:spPr>
          </p:pic>
          <p:pic>
            <p:nvPicPr>
              <p:cNvPr id="64" name="Graphic 63">
                <a:extLst>
                  <a:ext uri="{FF2B5EF4-FFF2-40B4-BE49-F238E27FC236}">
                    <a16:creationId xmlns:a16="http://schemas.microsoft.com/office/drawing/2014/main" id="{ACB10BFE-87E6-4820-BFC3-C792FFD2CF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6642992" y="4270601"/>
                <a:ext cx="2176974" cy="2176974"/>
              </a:xfrm>
              <a:prstGeom prst="rect">
                <a:avLst/>
              </a:prstGeom>
            </p:spPr>
          </p:pic>
        </p:grpSp>
        <p:grpSp>
          <p:nvGrpSpPr>
            <p:cNvPr id="60" name="Group 59">
              <a:extLst>
                <a:ext uri="{FF2B5EF4-FFF2-40B4-BE49-F238E27FC236}">
                  <a16:creationId xmlns:a16="http://schemas.microsoft.com/office/drawing/2014/main" id="{0B2AEDC6-340F-44A3-B5FE-2A7170DFDFE3}"/>
                </a:ext>
              </a:extLst>
            </p:cNvPr>
            <p:cNvGrpSpPr/>
            <p:nvPr/>
          </p:nvGrpSpPr>
          <p:grpSpPr>
            <a:xfrm flipV="1">
              <a:off x="10038098" y="6395816"/>
              <a:ext cx="4310979" cy="2176974"/>
              <a:chOff x="6642992" y="4270601"/>
              <a:chExt cx="4310979" cy="2176974"/>
            </a:xfrm>
          </p:grpSpPr>
          <p:pic>
            <p:nvPicPr>
              <p:cNvPr id="61" name="Graphic 60">
                <a:extLst>
                  <a:ext uri="{FF2B5EF4-FFF2-40B4-BE49-F238E27FC236}">
                    <a16:creationId xmlns:a16="http://schemas.microsoft.com/office/drawing/2014/main" id="{7651053B-C014-4D33-9F6A-0C923325DE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8776997" y="4270601"/>
                <a:ext cx="2176974" cy="2176974"/>
              </a:xfrm>
              <a:prstGeom prst="rect">
                <a:avLst/>
              </a:prstGeom>
            </p:spPr>
          </p:pic>
          <p:pic>
            <p:nvPicPr>
              <p:cNvPr id="62" name="Graphic 61">
                <a:extLst>
                  <a:ext uri="{FF2B5EF4-FFF2-40B4-BE49-F238E27FC236}">
                    <a16:creationId xmlns:a16="http://schemas.microsoft.com/office/drawing/2014/main" id="{D4ADF146-ADED-4615-9A2D-347B6F2ED4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6642992" y="4270601"/>
                <a:ext cx="2176974" cy="2176974"/>
              </a:xfrm>
              <a:prstGeom prst="rect">
                <a:avLst/>
              </a:prstGeom>
            </p:spPr>
          </p:pic>
        </p:grpSp>
      </p:grpSp>
      <p:grpSp>
        <p:nvGrpSpPr>
          <p:cNvPr id="232" name="Group 231">
            <a:extLst>
              <a:ext uri="{FF2B5EF4-FFF2-40B4-BE49-F238E27FC236}">
                <a16:creationId xmlns:a16="http://schemas.microsoft.com/office/drawing/2014/main" id="{18FACF9B-F885-4AB0-B315-36A2894EF673}"/>
              </a:ext>
            </a:extLst>
          </p:cNvPr>
          <p:cNvGrpSpPr/>
          <p:nvPr/>
        </p:nvGrpSpPr>
        <p:grpSpPr>
          <a:xfrm>
            <a:off x="-14006682" y="-3230757"/>
            <a:ext cx="20218741" cy="20177513"/>
            <a:chOff x="10038098" y="4270601"/>
            <a:chExt cx="4310979" cy="4302189"/>
          </a:xfrm>
        </p:grpSpPr>
        <p:grpSp>
          <p:nvGrpSpPr>
            <p:cNvPr id="233" name="Group 232">
              <a:extLst>
                <a:ext uri="{FF2B5EF4-FFF2-40B4-BE49-F238E27FC236}">
                  <a16:creationId xmlns:a16="http://schemas.microsoft.com/office/drawing/2014/main" id="{E2CE9CCE-1339-47CE-AC39-0ED6247315C2}"/>
                </a:ext>
              </a:extLst>
            </p:cNvPr>
            <p:cNvGrpSpPr/>
            <p:nvPr/>
          </p:nvGrpSpPr>
          <p:grpSpPr>
            <a:xfrm>
              <a:off x="10038098" y="4270601"/>
              <a:ext cx="4310979" cy="2176974"/>
              <a:chOff x="6642992" y="4270601"/>
              <a:chExt cx="4310979" cy="2176974"/>
            </a:xfrm>
          </p:grpSpPr>
          <p:pic>
            <p:nvPicPr>
              <p:cNvPr id="237" name="Graphic 236">
                <a:extLst>
                  <a:ext uri="{FF2B5EF4-FFF2-40B4-BE49-F238E27FC236}">
                    <a16:creationId xmlns:a16="http://schemas.microsoft.com/office/drawing/2014/main" id="{53F592F7-B141-4177-A88E-07B0BE1822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8776997" y="4270601"/>
                <a:ext cx="2176974" cy="2176974"/>
              </a:xfrm>
              <a:prstGeom prst="rect">
                <a:avLst/>
              </a:prstGeom>
            </p:spPr>
          </p:pic>
          <p:pic>
            <p:nvPicPr>
              <p:cNvPr id="238" name="Graphic 237">
                <a:extLst>
                  <a:ext uri="{FF2B5EF4-FFF2-40B4-BE49-F238E27FC236}">
                    <a16:creationId xmlns:a16="http://schemas.microsoft.com/office/drawing/2014/main" id="{7DCFED3F-7716-41A5-95DD-20FD760256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6642992" y="4270601"/>
                <a:ext cx="2176974" cy="2176974"/>
              </a:xfrm>
              <a:prstGeom prst="rect">
                <a:avLst/>
              </a:prstGeom>
            </p:spPr>
          </p:pic>
        </p:grpSp>
        <p:grpSp>
          <p:nvGrpSpPr>
            <p:cNvPr id="234" name="Group 233">
              <a:extLst>
                <a:ext uri="{FF2B5EF4-FFF2-40B4-BE49-F238E27FC236}">
                  <a16:creationId xmlns:a16="http://schemas.microsoft.com/office/drawing/2014/main" id="{9A63F476-4D7D-4DC1-BD0D-E3833F85248C}"/>
                </a:ext>
              </a:extLst>
            </p:cNvPr>
            <p:cNvGrpSpPr/>
            <p:nvPr/>
          </p:nvGrpSpPr>
          <p:grpSpPr>
            <a:xfrm flipV="1">
              <a:off x="10038098" y="6395816"/>
              <a:ext cx="4310979" cy="2176974"/>
              <a:chOff x="6642992" y="4270601"/>
              <a:chExt cx="4310979" cy="2176974"/>
            </a:xfrm>
          </p:grpSpPr>
          <p:pic>
            <p:nvPicPr>
              <p:cNvPr id="235" name="Graphic 234">
                <a:extLst>
                  <a:ext uri="{FF2B5EF4-FFF2-40B4-BE49-F238E27FC236}">
                    <a16:creationId xmlns:a16="http://schemas.microsoft.com/office/drawing/2014/main" id="{7B046E02-599C-4E6E-B865-17221257DA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8776997" y="4270601"/>
                <a:ext cx="2176974" cy="2176974"/>
              </a:xfrm>
              <a:prstGeom prst="rect">
                <a:avLst/>
              </a:prstGeom>
            </p:spPr>
          </p:pic>
          <p:pic>
            <p:nvPicPr>
              <p:cNvPr id="236" name="Graphic 235">
                <a:extLst>
                  <a:ext uri="{FF2B5EF4-FFF2-40B4-BE49-F238E27FC236}">
                    <a16:creationId xmlns:a16="http://schemas.microsoft.com/office/drawing/2014/main" id="{69339371-9627-4DAC-8029-773EF98EB6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6642992" y="4270601"/>
                <a:ext cx="2176974" cy="2176974"/>
              </a:xfrm>
              <a:prstGeom prst="rect">
                <a:avLst/>
              </a:prstGeom>
            </p:spPr>
          </p:pic>
        </p:grpSp>
      </p:grpSp>
      <p:sp>
        <p:nvSpPr>
          <p:cNvPr id="65" name="TextBox 64">
            <a:extLst>
              <a:ext uri="{FF2B5EF4-FFF2-40B4-BE49-F238E27FC236}">
                <a16:creationId xmlns:a16="http://schemas.microsoft.com/office/drawing/2014/main" id="{7CE0942A-6529-401A-83BC-542F5B2E136E}"/>
              </a:ext>
            </a:extLst>
          </p:cNvPr>
          <p:cNvSpPr txBox="1"/>
          <p:nvPr/>
        </p:nvSpPr>
        <p:spPr>
          <a:xfrm>
            <a:off x="788740" y="1911210"/>
            <a:ext cx="8988409"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solidFill>
                  <a:srgbClr val="FFFFFF"/>
                </a:solidFill>
                <a:effectLst/>
                <a:uLnTx/>
                <a:uFillTx/>
                <a:latin typeface="Century Gothic" panose="020B0502020202020204" pitchFamily="34" charset="0"/>
                <a:ea typeface="+mn-lt"/>
                <a:cs typeface="Times New Roman"/>
              </a:rPr>
              <a:t>4. </a:t>
            </a:r>
            <a:r>
              <a:rPr lang="en-US" sz="2400" b="1" dirty="0">
                <a:solidFill>
                  <a:srgbClr val="FFFFFF"/>
                </a:solidFill>
                <a:latin typeface="Century Gothic" panose="020B0502020202020204" pitchFamily="34" charset="0"/>
                <a:ea typeface="+mn-lt"/>
                <a:cs typeface="Times New Roman"/>
              </a:rPr>
              <a:t>Training the CNN :</a:t>
            </a:r>
            <a:endParaRPr kumimoji="0" lang="en-US" sz="2400" b="1" i="0" u="none" strike="noStrike" kern="1200" cap="none" spc="0" normalizeH="0" baseline="0" noProof="0" dirty="0">
              <a:ln>
                <a:noFill/>
              </a:ln>
              <a:solidFill>
                <a:srgbClr val="FFFFFF"/>
              </a:solidFill>
              <a:effectLst/>
              <a:uLnTx/>
              <a:uFillTx/>
              <a:latin typeface="Century Gothic" panose="020B0502020202020204" pitchFamily="34" charset="0"/>
              <a:ea typeface="+mn-lt"/>
              <a:cs typeface="Times New Roman"/>
            </a:endParaRPr>
          </a:p>
        </p:txBody>
      </p:sp>
      <p:sp>
        <p:nvSpPr>
          <p:cNvPr id="2" name="Google Shape;997;p48">
            <a:extLst>
              <a:ext uri="{FF2B5EF4-FFF2-40B4-BE49-F238E27FC236}">
                <a16:creationId xmlns:a16="http://schemas.microsoft.com/office/drawing/2014/main" id="{6235FF76-D110-4B89-9E14-C80A526DBCD9}"/>
              </a:ext>
            </a:extLst>
          </p:cNvPr>
          <p:cNvSpPr/>
          <p:nvPr/>
        </p:nvSpPr>
        <p:spPr>
          <a:xfrm>
            <a:off x="4263031" y="246530"/>
            <a:ext cx="3314177" cy="651046"/>
          </a:xfrm>
          <a:prstGeom prst="roundRect">
            <a:avLst>
              <a:gd name="adj" fmla="val 16667"/>
            </a:avLst>
          </a:prstGeom>
          <a:solidFill>
            <a:schemeClr val="bg1">
              <a:alpha val="45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3" name="TextBox 252">
            <a:extLst>
              <a:ext uri="{FF2B5EF4-FFF2-40B4-BE49-F238E27FC236}">
                <a16:creationId xmlns:a16="http://schemas.microsoft.com/office/drawing/2014/main" id="{B563CFE1-A85F-4E5B-A456-C83245926ABB}"/>
              </a:ext>
            </a:extLst>
          </p:cNvPr>
          <p:cNvSpPr txBox="1"/>
          <p:nvPr/>
        </p:nvSpPr>
        <p:spPr>
          <a:xfrm>
            <a:off x="4369544" y="301303"/>
            <a:ext cx="3101152" cy="507703"/>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699" b="1" i="0" u="none" strike="noStrike" kern="1200" cap="none" spc="0" normalizeH="0" baseline="0" noProof="0" dirty="0">
                <a:ln>
                  <a:noFill/>
                </a:ln>
                <a:solidFill>
                  <a:srgbClr val="FFFFFF"/>
                </a:solidFill>
                <a:effectLst/>
                <a:uLnTx/>
                <a:uFillTx/>
                <a:latin typeface="Century Gothic"/>
                <a:ea typeface="+mn-ea"/>
                <a:cs typeface="+mn-cs"/>
              </a:rPr>
              <a:t>Implementation</a:t>
            </a:r>
          </a:p>
        </p:txBody>
      </p:sp>
      <p:pic>
        <p:nvPicPr>
          <p:cNvPr id="7" name="Picture 6">
            <a:extLst>
              <a:ext uri="{FF2B5EF4-FFF2-40B4-BE49-F238E27FC236}">
                <a16:creationId xmlns:a16="http://schemas.microsoft.com/office/drawing/2014/main" id="{6E48E37C-093C-D216-41D9-4FC3C80F1508}"/>
              </a:ext>
            </a:extLst>
          </p:cNvPr>
          <p:cNvPicPr>
            <a:picLocks noChangeAspect="1"/>
          </p:cNvPicPr>
          <p:nvPr/>
        </p:nvPicPr>
        <p:blipFill>
          <a:blip r:embed="rId8"/>
          <a:stretch>
            <a:fillRect/>
          </a:stretch>
        </p:blipFill>
        <p:spPr>
          <a:xfrm>
            <a:off x="956306" y="2708056"/>
            <a:ext cx="4963813" cy="3618692"/>
          </a:xfrm>
          <a:prstGeom prst="rect">
            <a:avLst/>
          </a:prstGeom>
        </p:spPr>
      </p:pic>
      <p:pic>
        <p:nvPicPr>
          <p:cNvPr id="9" name="Picture 8">
            <a:extLst>
              <a:ext uri="{FF2B5EF4-FFF2-40B4-BE49-F238E27FC236}">
                <a16:creationId xmlns:a16="http://schemas.microsoft.com/office/drawing/2014/main" id="{F8D04CC7-835B-3F79-D21C-C464CAC3789A}"/>
              </a:ext>
            </a:extLst>
          </p:cNvPr>
          <p:cNvPicPr>
            <a:picLocks noChangeAspect="1"/>
          </p:cNvPicPr>
          <p:nvPr/>
        </p:nvPicPr>
        <p:blipFill>
          <a:blip r:embed="rId9"/>
          <a:stretch>
            <a:fillRect/>
          </a:stretch>
        </p:blipFill>
        <p:spPr>
          <a:xfrm>
            <a:off x="6096000" y="2701966"/>
            <a:ext cx="5945617" cy="3618692"/>
          </a:xfrm>
          <a:prstGeom prst="rect">
            <a:avLst/>
          </a:prstGeom>
        </p:spPr>
      </p:pic>
      <p:sp>
        <p:nvSpPr>
          <p:cNvPr id="3" name="Slide Number Placeholder 2">
            <a:extLst>
              <a:ext uri="{FF2B5EF4-FFF2-40B4-BE49-F238E27FC236}">
                <a16:creationId xmlns:a16="http://schemas.microsoft.com/office/drawing/2014/main" id="{FE85A844-EE13-8BCF-6C4D-EFACD7F2A5C4}"/>
              </a:ext>
            </a:extLst>
          </p:cNvPr>
          <p:cNvSpPr>
            <a:spLocks noGrp="1"/>
          </p:cNvSpPr>
          <p:nvPr>
            <p:ph type="sldNum" sz="quarter" idx="12"/>
          </p:nvPr>
        </p:nvSpPr>
        <p:spPr/>
        <p:txBody>
          <a:bodyPr/>
          <a:lstStyle/>
          <a:p>
            <a:fld id="{139CAB82-1D9E-49F4-BB2D-91C16DEC60C0}" type="slidenum">
              <a:rPr lang="en-US" smtClean="0"/>
              <a:t>9</a:t>
            </a:fld>
            <a:endParaRPr lang="en-US"/>
          </a:p>
        </p:txBody>
      </p:sp>
    </p:spTree>
    <p:extLst>
      <p:ext uri="{BB962C8B-B14F-4D97-AF65-F5344CB8AC3E}">
        <p14:creationId xmlns:p14="http://schemas.microsoft.com/office/powerpoint/2010/main" val="75448531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5000" fill="hold"/>
                                        <p:tgtEl>
                                          <p:spTgt spid="232"/>
                                        </p:tgtEl>
                                        <p:attrNameLst>
                                          <p:attrName>r</p:attrName>
                                        </p:attrNameLst>
                                      </p:cBhvr>
                                    </p:animRot>
                                  </p:childTnLst>
                                </p:cTn>
                              </p:par>
                              <p:par>
                                <p:cTn id="7" presetID="2" presetClass="entr" presetSubtype="8" decel="100000" fill="hold" grpId="0" nodeType="withEffect">
                                  <p:stCondLst>
                                    <p:cond delay="0"/>
                                  </p:stCondLst>
                                  <p:iterate type="wd">
                                    <p:tmPct val="10000"/>
                                  </p:iterate>
                                  <p:childTnLst>
                                    <p:set>
                                      <p:cBhvr>
                                        <p:cTn id="8" dur="1" fill="hold">
                                          <p:stCondLst>
                                            <p:cond delay="0"/>
                                          </p:stCondLst>
                                        </p:cTn>
                                        <p:tgtEl>
                                          <p:spTgt spid="253"/>
                                        </p:tgtEl>
                                        <p:attrNameLst>
                                          <p:attrName>style.visibility</p:attrName>
                                        </p:attrNameLst>
                                      </p:cBhvr>
                                      <p:to>
                                        <p:strVal val="visible"/>
                                      </p:to>
                                    </p:set>
                                    <p:anim calcmode="lin" valueType="num">
                                      <p:cBhvr additive="base">
                                        <p:cTn id="9" dur="1000" fill="hold"/>
                                        <p:tgtEl>
                                          <p:spTgt spid="253"/>
                                        </p:tgtEl>
                                        <p:attrNameLst>
                                          <p:attrName>ppt_x</p:attrName>
                                        </p:attrNameLst>
                                      </p:cBhvr>
                                      <p:tavLst>
                                        <p:tav tm="0">
                                          <p:val>
                                            <p:strVal val="0-#ppt_w/2"/>
                                          </p:val>
                                        </p:tav>
                                        <p:tav tm="100000">
                                          <p:val>
                                            <p:strVal val="#ppt_x"/>
                                          </p:val>
                                        </p:tav>
                                      </p:tavLst>
                                    </p:anim>
                                    <p:anim calcmode="lin" valueType="num">
                                      <p:cBhvr additive="base">
                                        <p:cTn id="10" dur="1000" fill="hold"/>
                                        <p:tgtEl>
                                          <p:spTgt spid="253"/>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10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1500" fill="hold"/>
                                        <p:tgtEl>
                                          <p:spTgt spid="65"/>
                                        </p:tgtEl>
                                        <p:attrNameLst>
                                          <p:attrName>ppt_x</p:attrName>
                                        </p:attrNameLst>
                                      </p:cBhvr>
                                      <p:tavLst>
                                        <p:tav tm="0">
                                          <p:val>
                                            <p:strVal val="1+#ppt_w/2"/>
                                          </p:val>
                                        </p:tav>
                                        <p:tav tm="100000">
                                          <p:val>
                                            <p:strVal val="#ppt_x"/>
                                          </p:val>
                                        </p:tav>
                                      </p:tavLst>
                                    </p:anim>
                                    <p:anim calcmode="lin" valueType="num">
                                      <p:cBhvr additive="base">
                                        <p:cTn id="14" dur="1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53" grpId="0"/>
    </p:bldLst>
  </p:timing>
</p:sld>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3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ayout of version 4.5">
  <a:themeElements>
    <a:clrScheme name="Custom 1">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yout of version 4.5">
  <a:themeElements>
    <a:clrScheme name="Custom 1">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Ion">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Model X">
      <a:majorFont>
        <a:latin typeface="Open Sans Light"/>
        <a:ea typeface=""/>
        <a:cs typeface=""/>
      </a:majorFont>
      <a:minorFont>
        <a:latin typeface="Open Sans Light"/>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10.xml><?xml version="1.0" encoding="utf-8"?>
<a:themeOverride xmlns:a="http://schemas.openxmlformats.org/drawingml/2006/main">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2.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3.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4.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5.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6.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7.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8.xml><?xml version="1.0" encoding="utf-8"?>
<a:themeOverride xmlns:a="http://schemas.openxmlformats.org/drawingml/2006/main">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9.xml><?xml version="1.0" encoding="utf-8"?>
<a:themeOverride xmlns:a="http://schemas.openxmlformats.org/drawingml/2006/main">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otalTime>586</TotalTime>
  <Words>447</Words>
  <Application>Microsoft Office PowerPoint</Application>
  <PresentationFormat>Widescreen</PresentationFormat>
  <Paragraphs>73</Paragraphs>
  <Slides>15</Slides>
  <Notes>6</Notes>
  <HiddenSlides>0</HiddenSlides>
  <MMClips>1</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15</vt:i4>
      </vt:variant>
    </vt:vector>
  </HeadingPairs>
  <TitlesOfParts>
    <vt:vector size="32" baseType="lpstr">
      <vt:lpstr>.SFNSText</vt:lpstr>
      <vt:lpstr>Arial</vt:lpstr>
      <vt:lpstr>Calibri</vt:lpstr>
      <vt:lpstr>Calibri Light</vt:lpstr>
      <vt:lpstr>Century Gothic</vt:lpstr>
      <vt:lpstr>Designball-Charts-01</vt:lpstr>
      <vt:lpstr>Designball-Social-01</vt:lpstr>
      <vt:lpstr>Open Sans</vt:lpstr>
      <vt:lpstr>Open Sans Extrabold</vt:lpstr>
      <vt:lpstr>Open Sans Light</vt:lpstr>
      <vt:lpstr>Wingdings 3</vt:lpstr>
      <vt:lpstr>3_Office Theme</vt:lpstr>
      <vt:lpstr>Office Theme</vt:lpstr>
      <vt:lpstr>2_Office Theme</vt:lpstr>
      <vt:lpstr>1_Layout of version 4.5</vt:lpstr>
      <vt:lpstr>Layout of version 4.5</vt:lpstr>
      <vt:lpstr>1_Ion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Ifaj Hossan Omi</dc:creator>
  <cp:lastModifiedBy>Ifaj Hossan Omi</cp:lastModifiedBy>
  <cp:revision>10</cp:revision>
  <dcterms:created xsi:type="dcterms:W3CDTF">2022-08-06T21:02:09Z</dcterms:created>
  <dcterms:modified xsi:type="dcterms:W3CDTF">2022-08-07T06:55:21Z</dcterms:modified>
</cp:coreProperties>
</file>